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5" r:id="rId5"/>
    <p:sldId id="326" r:id="rId6"/>
    <p:sldId id="348" r:id="rId7"/>
    <p:sldId id="350" r:id="rId8"/>
    <p:sldId id="327" r:id="rId9"/>
    <p:sldId id="340" r:id="rId10"/>
    <p:sldId id="341" r:id="rId11"/>
    <p:sldId id="342" r:id="rId12"/>
    <p:sldId id="343" r:id="rId13"/>
    <p:sldId id="349" r:id="rId14"/>
    <p:sldId id="344" r:id="rId15"/>
    <p:sldId id="345" r:id="rId16"/>
    <p:sldId id="346" r:id="rId17"/>
    <p:sldId id="347" r:id="rId18"/>
    <p:sldId id="352" r:id="rId19"/>
    <p:sldId id="354" r:id="rId20"/>
    <p:sldId id="355" r:id="rId21"/>
    <p:sldId id="358" r:id="rId22"/>
    <p:sldId id="357" r:id="rId23"/>
    <p:sldId id="3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017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B1243-8EB5-4684-A1AF-82384D1A0532}" v="8" dt="2023-11-06T20:36:53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rbad Sarangi" userId="40b7d50c-0534-4cfb-adfa-20671622f65d" providerId="ADAL" clId="{4F9B1243-8EB5-4684-A1AF-82384D1A0532}"/>
    <pc:docChg chg="undo custSel addSld delSld modSld sldOrd">
      <pc:chgData name="Ashirbad Sarangi" userId="40b7d50c-0534-4cfb-adfa-20671622f65d" providerId="ADAL" clId="{4F9B1243-8EB5-4684-A1AF-82384D1A0532}" dt="2023-11-06T20:44:42.818" v="1796" actId="20577"/>
      <pc:docMkLst>
        <pc:docMk/>
      </pc:docMkLst>
      <pc:sldChg chg="addSp delSp modSp mod">
        <pc:chgData name="Ashirbad Sarangi" userId="40b7d50c-0534-4cfb-adfa-20671622f65d" providerId="ADAL" clId="{4F9B1243-8EB5-4684-A1AF-82384D1A0532}" dt="2023-11-06T20:44:42.818" v="1796" actId="20577"/>
        <pc:sldMkLst>
          <pc:docMk/>
          <pc:sldMk cId="2910866480" sldId="326"/>
        </pc:sldMkLst>
        <pc:spChg chg="mod">
          <ac:chgData name="Ashirbad Sarangi" userId="40b7d50c-0534-4cfb-adfa-20671622f65d" providerId="ADAL" clId="{4F9B1243-8EB5-4684-A1AF-82384D1A0532}" dt="2023-11-06T20:44:42.818" v="1796" actId="20577"/>
          <ac:spMkLst>
            <pc:docMk/>
            <pc:sldMk cId="2910866480" sldId="326"/>
            <ac:spMk id="3" creationId="{4D038CD2-9585-7E51-5359-D52935A77DF0}"/>
          </ac:spMkLst>
        </pc:spChg>
        <pc:spChg chg="add del mod">
          <ac:chgData name="Ashirbad Sarangi" userId="40b7d50c-0534-4cfb-adfa-20671622f65d" providerId="ADAL" clId="{4F9B1243-8EB5-4684-A1AF-82384D1A0532}" dt="2023-11-06T20:23:51.154" v="401" actId="478"/>
          <ac:spMkLst>
            <pc:docMk/>
            <pc:sldMk cId="2910866480" sldId="326"/>
            <ac:spMk id="7" creationId="{E1B370B2-01F5-15C7-FA96-1F6AA984022B}"/>
          </ac:spMkLst>
        </pc:spChg>
        <pc:picChg chg="del">
          <ac:chgData name="Ashirbad Sarangi" userId="40b7d50c-0534-4cfb-adfa-20671622f65d" providerId="ADAL" clId="{4F9B1243-8EB5-4684-A1AF-82384D1A0532}" dt="2023-11-06T20:23:48.642" v="400" actId="478"/>
          <ac:picMkLst>
            <pc:docMk/>
            <pc:sldMk cId="2910866480" sldId="326"/>
            <ac:picMk id="8" creationId="{9DA934D8-2609-4227-78DF-CF8F07A2F9C7}"/>
          </ac:picMkLst>
        </pc:picChg>
      </pc:sldChg>
      <pc:sldChg chg="addSp delSp modSp mod">
        <pc:chgData name="Ashirbad Sarangi" userId="40b7d50c-0534-4cfb-adfa-20671622f65d" providerId="ADAL" clId="{4F9B1243-8EB5-4684-A1AF-82384D1A0532}" dt="2023-11-06T20:23:42.609" v="399" actId="478"/>
        <pc:sldMkLst>
          <pc:docMk/>
          <pc:sldMk cId="2810133685" sldId="327"/>
        </pc:sldMkLst>
        <pc:spChg chg="add del mod">
          <ac:chgData name="Ashirbad Sarangi" userId="40b7d50c-0534-4cfb-adfa-20671622f65d" providerId="ADAL" clId="{4F9B1243-8EB5-4684-A1AF-82384D1A0532}" dt="2023-11-06T20:23:42.609" v="399" actId="478"/>
          <ac:spMkLst>
            <pc:docMk/>
            <pc:sldMk cId="2810133685" sldId="327"/>
            <ac:spMk id="9" creationId="{5E76F9A9-EAB8-6089-4FDC-E325799C56B2}"/>
          </ac:spMkLst>
        </pc:spChg>
        <pc:picChg chg="del">
          <ac:chgData name="Ashirbad Sarangi" userId="40b7d50c-0534-4cfb-adfa-20671622f65d" providerId="ADAL" clId="{4F9B1243-8EB5-4684-A1AF-82384D1A0532}" dt="2023-11-06T20:23:40.126" v="398" actId="478"/>
          <ac:picMkLst>
            <pc:docMk/>
            <pc:sldMk cId="2810133685" sldId="327"/>
            <ac:picMk id="7" creationId="{7FFC92DA-E590-4A49-8738-10A5D4DBBE6E}"/>
          </ac:picMkLst>
        </pc:picChg>
      </pc:sldChg>
      <pc:sldChg chg="del">
        <pc:chgData name="Ashirbad Sarangi" userId="40b7d50c-0534-4cfb-adfa-20671622f65d" providerId="ADAL" clId="{4F9B1243-8EB5-4684-A1AF-82384D1A0532}" dt="2023-11-06T20:21:17.889" v="310" actId="47"/>
        <pc:sldMkLst>
          <pc:docMk/>
          <pc:sldMk cId="2924417010" sldId="328"/>
        </pc:sldMkLst>
      </pc:sldChg>
      <pc:sldChg chg="del">
        <pc:chgData name="Ashirbad Sarangi" userId="40b7d50c-0534-4cfb-adfa-20671622f65d" providerId="ADAL" clId="{4F9B1243-8EB5-4684-A1AF-82384D1A0532}" dt="2023-11-06T20:37:03.051" v="1366" actId="47"/>
        <pc:sldMkLst>
          <pc:docMk/>
          <pc:sldMk cId="1263875044" sldId="329"/>
        </pc:sldMkLst>
      </pc:sldChg>
      <pc:sldChg chg="del">
        <pc:chgData name="Ashirbad Sarangi" userId="40b7d50c-0534-4cfb-adfa-20671622f65d" providerId="ADAL" clId="{4F9B1243-8EB5-4684-A1AF-82384D1A0532}" dt="2023-11-06T20:37:05.879" v="1367" actId="47"/>
        <pc:sldMkLst>
          <pc:docMk/>
          <pc:sldMk cId="1239358510" sldId="330"/>
        </pc:sldMkLst>
      </pc:sldChg>
      <pc:sldChg chg="del">
        <pc:chgData name="Ashirbad Sarangi" userId="40b7d50c-0534-4cfb-adfa-20671622f65d" providerId="ADAL" clId="{4F9B1243-8EB5-4684-A1AF-82384D1A0532}" dt="2023-11-06T20:37:07.198" v="1368" actId="47"/>
        <pc:sldMkLst>
          <pc:docMk/>
          <pc:sldMk cId="2590855744" sldId="331"/>
        </pc:sldMkLst>
      </pc:sldChg>
      <pc:sldChg chg="del">
        <pc:chgData name="Ashirbad Sarangi" userId="40b7d50c-0534-4cfb-adfa-20671622f65d" providerId="ADAL" clId="{4F9B1243-8EB5-4684-A1AF-82384D1A0532}" dt="2023-11-06T20:37:08.074" v="1369" actId="47"/>
        <pc:sldMkLst>
          <pc:docMk/>
          <pc:sldMk cId="4146645359" sldId="332"/>
        </pc:sldMkLst>
      </pc:sldChg>
      <pc:sldChg chg="del">
        <pc:chgData name="Ashirbad Sarangi" userId="40b7d50c-0534-4cfb-adfa-20671622f65d" providerId="ADAL" clId="{4F9B1243-8EB5-4684-A1AF-82384D1A0532}" dt="2023-11-06T20:37:08.673" v="1370" actId="47"/>
        <pc:sldMkLst>
          <pc:docMk/>
          <pc:sldMk cId="2141700674" sldId="333"/>
        </pc:sldMkLst>
      </pc:sldChg>
      <pc:sldChg chg="del">
        <pc:chgData name="Ashirbad Sarangi" userId="40b7d50c-0534-4cfb-adfa-20671622f65d" providerId="ADAL" clId="{4F9B1243-8EB5-4684-A1AF-82384D1A0532}" dt="2023-11-06T20:37:09.828" v="1371" actId="47"/>
        <pc:sldMkLst>
          <pc:docMk/>
          <pc:sldMk cId="2607450225" sldId="334"/>
        </pc:sldMkLst>
      </pc:sldChg>
      <pc:sldChg chg="del">
        <pc:chgData name="Ashirbad Sarangi" userId="40b7d50c-0534-4cfb-adfa-20671622f65d" providerId="ADAL" clId="{4F9B1243-8EB5-4684-A1AF-82384D1A0532}" dt="2023-11-06T20:37:11.834" v="1372" actId="47"/>
        <pc:sldMkLst>
          <pc:docMk/>
          <pc:sldMk cId="758882227" sldId="335"/>
        </pc:sldMkLst>
      </pc:sldChg>
      <pc:sldChg chg="del">
        <pc:chgData name="Ashirbad Sarangi" userId="40b7d50c-0534-4cfb-adfa-20671622f65d" providerId="ADAL" clId="{4F9B1243-8EB5-4684-A1AF-82384D1A0532}" dt="2023-11-06T20:37:13.916" v="1373" actId="47"/>
        <pc:sldMkLst>
          <pc:docMk/>
          <pc:sldMk cId="2499958832" sldId="336"/>
        </pc:sldMkLst>
      </pc:sldChg>
      <pc:sldChg chg="del">
        <pc:chgData name="Ashirbad Sarangi" userId="40b7d50c-0534-4cfb-adfa-20671622f65d" providerId="ADAL" clId="{4F9B1243-8EB5-4684-A1AF-82384D1A0532}" dt="2023-11-06T20:37:14.853" v="1374" actId="47"/>
        <pc:sldMkLst>
          <pc:docMk/>
          <pc:sldMk cId="394375464" sldId="337"/>
        </pc:sldMkLst>
      </pc:sldChg>
      <pc:sldChg chg="del">
        <pc:chgData name="Ashirbad Sarangi" userId="40b7d50c-0534-4cfb-adfa-20671622f65d" providerId="ADAL" clId="{4F9B1243-8EB5-4684-A1AF-82384D1A0532}" dt="2023-11-06T20:37:16.014" v="1375" actId="47"/>
        <pc:sldMkLst>
          <pc:docMk/>
          <pc:sldMk cId="409420417" sldId="338"/>
        </pc:sldMkLst>
      </pc:sldChg>
      <pc:sldChg chg="addSp delSp modSp mod">
        <pc:chgData name="Ashirbad Sarangi" userId="40b7d50c-0534-4cfb-adfa-20671622f65d" providerId="ADAL" clId="{4F9B1243-8EB5-4684-A1AF-82384D1A0532}" dt="2023-11-06T20:37:41.894" v="1379" actId="478"/>
        <pc:sldMkLst>
          <pc:docMk/>
          <pc:sldMk cId="3334127647" sldId="339"/>
        </pc:sldMkLst>
        <pc:spChg chg="add mod">
          <ac:chgData name="Ashirbad Sarangi" userId="40b7d50c-0534-4cfb-adfa-20671622f65d" providerId="ADAL" clId="{4F9B1243-8EB5-4684-A1AF-82384D1A0532}" dt="2023-11-06T20:37:21.801" v="1376" actId="478"/>
          <ac:spMkLst>
            <pc:docMk/>
            <pc:sldMk cId="3334127647" sldId="339"/>
            <ac:spMk id="3" creationId="{5774E129-65CE-2EE9-063C-793DF754E897}"/>
          </ac:spMkLst>
        </pc:spChg>
        <pc:spChg chg="add del mod">
          <ac:chgData name="Ashirbad Sarangi" userId="40b7d50c-0534-4cfb-adfa-20671622f65d" providerId="ADAL" clId="{4F9B1243-8EB5-4684-A1AF-82384D1A0532}" dt="2023-11-06T20:37:36.270" v="1378" actId="478"/>
          <ac:spMkLst>
            <pc:docMk/>
            <pc:sldMk cId="3334127647" sldId="339"/>
            <ac:spMk id="5" creationId="{D3512C6D-CDB6-1D88-8149-097C2FE72929}"/>
          </ac:spMkLst>
        </pc:spChg>
        <pc:spChg chg="add mod">
          <ac:chgData name="Ashirbad Sarangi" userId="40b7d50c-0534-4cfb-adfa-20671622f65d" providerId="ADAL" clId="{4F9B1243-8EB5-4684-A1AF-82384D1A0532}" dt="2023-11-06T20:37:41.894" v="1379" actId="478"/>
          <ac:spMkLst>
            <pc:docMk/>
            <pc:sldMk cId="3334127647" sldId="339"/>
            <ac:spMk id="7" creationId="{DB9326AD-73C8-0040-3085-0279DFEE8583}"/>
          </ac:spMkLst>
        </pc:spChg>
        <pc:spChg chg="del">
          <ac:chgData name="Ashirbad Sarangi" userId="40b7d50c-0534-4cfb-adfa-20671622f65d" providerId="ADAL" clId="{4F9B1243-8EB5-4684-A1AF-82384D1A0532}" dt="2023-11-06T20:37:41.894" v="1379" actId="478"/>
          <ac:spMkLst>
            <pc:docMk/>
            <pc:sldMk cId="3334127647" sldId="339"/>
            <ac:spMk id="27" creationId="{BB8B6963-69FE-8A03-5E86-2BF855024B00}"/>
          </ac:spMkLst>
        </pc:spChg>
        <pc:picChg chg="del">
          <ac:chgData name="Ashirbad Sarangi" userId="40b7d50c-0534-4cfb-adfa-20671622f65d" providerId="ADAL" clId="{4F9B1243-8EB5-4684-A1AF-82384D1A0532}" dt="2023-11-06T20:37:24.669" v="1377" actId="478"/>
          <ac:picMkLst>
            <pc:docMk/>
            <pc:sldMk cId="3334127647" sldId="339"/>
            <ac:picMk id="17" creationId="{6D8705D1-EA1F-3113-ABE0-EC474D1F18DA}"/>
          </ac:picMkLst>
        </pc:picChg>
        <pc:picChg chg="del">
          <ac:chgData name="Ashirbad Sarangi" userId="40b7d50c-0534-4cfb-adfa-20671622f65d" providerId="ADAL" clId="{4F9B1243-8EB5-4684-A1AF-82384D1A0532}" dt="2023-11-06T20:37:21.801" v="1376" actId="478"/>
          <ac:picMkLst>
            <pc:docMk/>
            <pc:sldMk cId="3334127647" sldId="339"/>
            <ac:picMk id="22" creationId="{862BA3D8-52E1-692C-F244-F7882DAD2287}"/>
          </ac:picMkLst>
        </pc:picChg>
      </pc:sldChg>
      <pc:sldChg chg="modSp mod">
        <pc:chgData name="Ashirbad Sarangi" userId="40b7d50c-0534-4cfb-adfa-20671622f65d" providerId="ADAL" clId="{4F9B1243-8EB5-4684-A1AF-82384D1A0532}" dt="2023-11-06T20:21:57.241" v="343" actId="20577"/>
        <pc:sldMkLst>
          <pc:docMk/>
          <pc:sldMk cId="3240041969" sldId="344"/>
        </pc:sldMkLst>
        <pc:spChg chg="mod">
          <ac:chgData name="Ashirbad Sarangi" userId="40b7d50c-0534-4cfb-adfa-20671622f65d" providerId="ADAL" clId="{4F9B1243-8EB5-4684-A1AF-82384D1A0532}" dt="2023-11-06T20:21:57.241" v="343" actId="20577"/>
          <ac:spMkLst>
            <pc:docMk/>
            <pc:sldMk cId="3240041969" sldId="344"/>
            <ac:spMk id="2" creationId="{607FB4E8-A1A8-1D3E-671E-49678FC29CC9}"/>
          </ac:spMkLst>
        </pc:spChg>
      </pc:sldChg>
      <pc:sldChg chg="modSp mod">
        <pc:chgData name="Ashirbad Sarangi" userId="40b7d50c-0534-4cfb-adfa-20671622f65d" providerId="ADAL" clId="{4F9B1243-8EB5-4684-A1AF-82384D1A0532}" dt="2023-11-06T20:25:10.119" v="427" actId="20577"/>
        <pc:sldMkLst>
          <pc:docMk/>
          <pc:sldMk cId="1751197257" sldId="346"/>
        </pc:sldMkLst>
        <pc:spChg chg="mod">
          <ac:chgData name="Ashirbad Sarangi" userId="40b7d50c-0534-4cfb-adfa-20671622f65d" providerId="ADAL" clId="{4F9B1243-8EB5-4684-A1AF-82384D1A0532}" dt="2023-11-06T20:25:10.119" v="427" actId="20577"/>
          <ac:spMkLst>
            <pc:docMk/>
            <pc:sldMk cId="1751197257" sldId="346"/>
            <ac:spMk id="2" creationId="{5E1A6F60-D90D-6964-BD8C-A843F9D80D1D}"/>
          </ac:spMkLst>
        </pc:spChg>
      </pc:sldChg>
      <pc:sldChg chg="ord">
        <pc:chgData name="Ashirbad Sarangi" userId="40b7d50c-0534-4cfb-adfa-20671622f65d" providerId="ADAL" clId="{4F9B1243-8EB5-4684-A1AF-82384D1A0532}" dt="2023-11-06T20:24:26.422" v="405"/>
        <pc:sldMkLst>
          <pc:docMk/>
          <pc:sldMk cId="1835345588" sldId="347"/>
        </pc:sldMkLst>
      </pc:sldChg>
      <pc:sldChg chg="add">
        <pc:chgData name="Ashirbad Sarangi" userId="40b7d50c-0534-4cfb-adfa-20671622f65d" providerId="ADAL" clId="{4F9B1243-8EB5-4684-A1AF-82384D1A0532}" dt="2023-11-06T20:21:25.069" v="312"/>
        <pc:sldMkLst>
          <pc:docMk/>
          <pc:sldMk cId="950939102" sldId="348"/>
        </pc:sldMkLst>
      </pc:sldChg>
      <pc:sldChg chg="modSp add del mod">
        <pc:chgData name="Ashirbad Sarangi" userId="40b7d50c-0534-4cfb-adfa-20671622f65d" providerId="ADAL" clId="{4F9B1243-8EB5-4684-A1AF-82384D1A0532}" dt="2023-11-06T20:21:21.951" v="311" actId="2696"/>
        <pc:sldMkLst>
          <pc:docMk/>
          <pc:sldMk cId="2849838866" sldId="348"/>
        </pc:sldMkLst>
        <pc:spChg chg="mod">
          <ac:chgData name="Ashirbad Sarangi" userId="40b7d50c-0534-4cfb-adfa-20671622f65d" providerId="ADAL" clId="{4F9B1243-8EB5-4684-A1AF-82384D1A0532}" dt="2023-11-06T20:19:14.465" v="97" actId="20577"/>
          <ac:spMkLst>
            <pc:docMk/>
            <pc:sldMk cId="2849838866" sldId="348"/>
            <ac:spMk id="2" creationId="{BF713620-7D5B-509C-372E-E650A54111F2}"/>
          </ac:spMkLst>
        </pc:spChg>
        <pc:spChg chg="mod">
          <ac:chgData name="Ashirbad Sarangi" userId="40b7d50c-0534-4cfb-adfa-20671622f65d" providerId="ADAL" clId="{4F9B1243-8EB5-4684-A1AF-82384D1A0532}" dt="2023-11-06T20:20:48.893" v="297" actId="404"/>
          <ac:spMkLst>
            <pc:docMk/>
            <pc:sldMk cId="2849838866" sldId="348"/>
            <ac:spMk id="3" creationId="{BACB4B00-07BE-E1DC-0C5B-223B4AB0404F}"/>
          </ac:spMkLst>
        </pc:spChg>
      </pc:sldChg>
      <pc:sldChg chg="addSp delSp modSp new mod modClrScheme chgLayout">
        <pc:chgData name="Ashirbad Sarangi" userId="40b7d50c-0534-4cfb-adfa-20671622f65d" providerId="ADAL" clId="{4F9B1243-8EB5-4684-A1AF-82384D1A0532}" dt="2023-11-06T20:22:42.039" v="373" actId="14100"/>
        <pc:sldMkLst>
          <pc:docMk/>
          <pc:sldMk cId="139593298" sldId="349"/>
        </pc:sldMkLst>
        <pc:spChg chg="del mod ord">
          <ac:chgData name="Ashirbad Sarangi" userId="40b7d50c-0534-4cfb-adfa-20671622f65d" providerId="ADAL" clId="{4F9B1243-8EB5-4684-A1AF-82384D1A0532}" dt="2023-11-06T20:22:10.989" v="345" actId="700"/>
          <ac:spMkLst>
            <pc:docMk/>
            <pc:sldMk cId="139593298" sldId="349"/>
            <ac:spMk id="2" creationId="{776319B3-079B-C92C-1BA1-C9D455D41771}"/>
          </ac:spMkLst>
        </pc:spChg>
        <pc:spChg chg="del mod ord">
          <ac:chgData name="Ashirbad Sarangi" userId="40b7d50c-0534-4cfb-adfa-20671622f65d" providerId="ADAL" clId="{4F9B1243-8EB5-4684-A1AF-82384D1A0532}" dt="2023-11-06T20:22:10.989" v="345" actId="700"/>
          <ac:spMkLst>
            <pc:docMk/>
            <pc:sldMk cId="139593298" sldId="349"/>
            <ac:spMk id="3" creationId="{DE67449C-ECF3-40B8-F227-D7C007744FFF}"/>
          </ac:spMkLst>
        </pc:spChg>
        <pc:spChg chg="mod ord">
          <ac:chgData name="Ashirbad Sarangi" userId="40b7d50c-0534-4cfb-adfa-20671622f65d" providerId="ADAL" clId="{4F9B1243-8EB5-4684-A1AF-82384D1A0532}" dt="2023-11-06T20:22:10.989" v="345" actId="700"/>
          <ac:spMkLst>
            <pc:docMk/>
            <pc:sldMk cId="139593298" sldId="349"/>
            <ac:spMk id="4" creationId="{A782D11D-85D8-009B-7F7A-DE56DD7CF0DB}"/>
          </ac:spMkLst>
        </pc:spChg>
        <pc:spChg chg="mod ord">
          <ac:chgData name="Ashirbad Sarangi" userId="40b7d50c-0534-4cfb-adfa-20671622f65d" providerId="ADAL" clId="{4F9B1243-8EB5-4684-A1AF-82384D1A0532}" dt="2023-11-06T20:22:42.039" v="373" actId="14100"/>
          <ac:spMkLst>
            <pc:docMk/>
            <pc:sldMk cId="139593298" sldId="349"/>
            <ac:spMk id="5" creationId="{0821C964-BD50-E460-97C4-2FF4AFBD55DB}"/>
          </ac:spMkLst>
        </pc:spChg>
        <pc:spChg chg="add mod ord">
          <ac:chgData name="Ashirbad Sarangi" userId="40b7d50c-0534-4cfb-adfa-20671622f65d" providerId="ADAL" clId="{4F9B1243-8EB5-4684-A1AF-82384D1A0532}" dt="2023-11-06T20:22:19.019" v="369" actId="20577"/>
          <ac:spMkLst>
            <pc:docMk/>
            <pc:sldMk cId="139593298" sldId="349"/>
            <ac:spMk id="6" creationId="{0D381521-64E1-2DF3-BE15-505EDA38D31E}"/>
          </ac:spMkLst>
        </pc:spChg>
        <pc:spChg chg="add mod ord">
          <ac:chgData name="Ashirbad Sarangi" userId="40b7d50c-0534-4cfb-adfa-20671622f65d" providerId="ADAL" clId="{4F9B1243-8EB5-4684-A1AF-82384D1A0532}" dt="2023-11-06T20:22:10.989" v="345" actId="700"/>
          <ac:spMkLst>
            <pc:docMk/>
            <pc:sldMk cId="139593298" sldId="349"/>
            <ac:spMk id="7" creationId="{D791556D-1A4C-63F7-9AA5-D15BA59362C0}"/>
          </ac:spMkLst>
        </pc:spChg>
        <pc:spChg chg="add mod ord">
          <ac:chgData name="Ashirbad Sarangi" userId="40b7d50c-0534-4cfb-adfa-20671622f65d" providerId="ADAL" clId="{4F9B1243-8EB5-4684-A1AF-82384D1A0532}" dt="2023-11-06T20:22:10.989" v="345" actId="700"/>
          <ac:spMkLst>
            <pc:docMk/>
            <pc:sldMk cId="139593298" sldId="349"/>
            <ac:spMk id="8" creationId="{32AA7635-4E11-3025-0C0D-11D7BA1C7C3D}"/>
          </ac:spMkLst>
        </pc:spChg>
      </pc:sldChg>
      <pc:sldChg chg="new del">
        <pc:chgData name="Ashirbad Sarangi" userId="40b7d50c-0534-4cfb-adfa-20671622f65d" providerId="ADAL" clId="{4F9B1243-8EB5-4684-A1AF-82384D1A0532}" dt="2023-11-06T20:19:03.625" v="80" actId="47"/>
        <pc:sldMkLst>
          <pc:docMk/>
          <pc:sldMk cId="3178269556" sldId="349"/>
        </pc:sldMkLst>
      </pc:sldChg>
      <pc:sldChg chg="addSp delSp modSp new mod modClrScheme chgLayout">
        <pc:chgData name="Ashirbad Sarangi" userId="40b7d50c-0534-4cfb-adfa-20671622f65d" providerId="ADAL" clId="{4F9B1243-8EB5-4684-A1AF-82384D1A0532}" dt="2023-11-06T20:23:35.085" v="397" actId="404"/>
        <pc:sldMkLst>
          <pc:docMk/>
          <pc:sldMk cId="150839573" sldId="350"/>
        </pc:sldMkLst>
        <pc:spChg chg="del mod ord">
          <ac:chgData name="Ashirbad Sarangi" userId="40b7d50c-0534-4cfb-adfa-20671622f65d" providerId="ADAL" clId="{4F9B1243-8EB5-4684-A1AF-82384D1A0532}" dt="2023-11-06T20:23:05.061" v="375" actId="700"/>
          <ac:spMkLst>
            <pc:docMk/>
            <pc:sldMk cId="150839573" sldId="350"/>
            <ac:spMk id="2" creationId="{84014495-0114-5C07-AEBB-EF95C86787DB}"/>
          </ac:spMkLst>
        </pc:spChg>
        <pc:spChg chg="del mod ord">
          <ac:chgData name="Ashirbad Sarangi" userId="40b7d50c-0534-4cfb-adfa-20671622f65d" providerId="ADAL" clId="{4F9B1243-8EB5-4684-A1AF-82384D1A0532}" dt="2023-11-06T20:23:05.061" v="375" actId="700"/>
          <ac:spMkLst>
            <pc:docMk/>
            <pc:sldMk cId="150839573" sldId="350"/>
            <ac:spMk id="3" creationId="{63056392-FC79-5B53-DD29-D844CFCD27B4}"/>
          </ac:spMkLst>
        </pc:spChg>
        <pc:spChg chg="mod ord">
          <ac:chgData name="Ashirbad Sarangi" userId="40b7d50c-0534-4cfb-adfa-20671622f65d" providerId="ADAL" clId="{4F9B1243-8EB5-4684-A1AF-82384D1A0532}" dt="2023-11-06T20:23:05.061" v="375" actId="700"/>
          <ac:spMkLst>
            <pc:docMk/>
            <pc:sldMk cId="150839573" sldId="350"/>
            <ac:spMk id="4" creationId="{2E137907-FA4E-9B3E-A00B-0299DB5E6DE7}"/>
          </ac:spMkLst>
        </pc:spChg>
        <pc:spChg chg="mod ord">
          <ac:chgData name="Ashirbad Sarangi" userId="40b7d50c-0534-4cfb-adfa-20671622f65d" providerId="ADAL" clId="{4F9B1243-8EB5-4684-A1AF-82384D1A0532}" dt="2023-11-06T20:23:35.085" v="397" actId="404"/>
          <ac:spMkLst>
            <pc:docMk/>
            <pc:sldMk cId="150839573" sldId="350"/>
            <ac:spMk id="5" creationId="{0177CF86-8CAA-13C6-3D0C-1D49B4CBF874}"/>
          </ac:spMkLst>
        </pc:spChg>
        <pc:spChg chg="add mod ord">
          <ac:chgData name="Ashirbad Sarangi" userId="40b7d50c-0534-4cfb-adfa-20671622f65d" providerId="ADAL" clId="{4F9B1243-8EB5-4684-A1AF-82384D1A0532}" dt="2023-11-06T20:23:14.478" v="393" actId="20577"/>
          <ac:spMkLst>
            <pc:docMk/>
            <pc:sldMk cId="150839573" sldId="350"/>
            <ac:spMk id="6" creationId="{10AD2B5E-68CE-E8D1-BCCD-460BDF850393}"/>
          </ac:spMkLst>
        </pc:spChg>
        <pc:spChg chg="add mod ord">
          <ac:chgData name="Ashirbad Sarangi" userId="40b7d50c-0534-4cfb-adfa-20671622f65d" providerId="ADAL" clId="{4F9B1243-8EB5-4684-A1AF-82384D1A0532}" dt="2023-11-06T20:23:05.061" v="375" actId="700"/>
          <ac:spMkLst>
            <pc:docMk/>
            <pc:sldMk cId="150839573" sldId="350"/>
            <ac:spMk id="7" creationId="{97F4BFD4-7F3D-3080-95F2-8334493FFBB9}"/>
          </ac:spMkLst>
        </pc:spChg>
        <pc:spChg chg="add mod ord">
          <ac:chgData name="Ashirbad Sarangi" userId="40b7d50c-0534-4cfb-adfa-20671622f65d" providerId="ADAL" clId="{4F9B1243-8EB5-4684-A1AF-82384D1A0532}" dt="2023-11-06T20:23:05.061" v="375" actId="700"/>
          <ac:spMkLst>
            <pc:docMk/>
            <pc:sldMk cId="150839573" sldId="350"/>
            <ac:spMk id="8" creationId="{D989E478-6389-61B5-361A-A3CEAF77072D}"/>
          </ac:spMkLst>
        </pc:spChg>
      </pc:sldChg>
      <pc:sldChg chg="addSp delSp modSp new del mod modClrScheme chgLayout">
        <pc:chgData name="Ashirbad Sarangi" userId="40b7d50c-0534-4cfb-adfa-20671622f65d" providerId="ADAL" clId="{4F9B1243-8EB5-4684-A1AF-82384D1A0532}" dt="2023-11-06T20:25:26.327" v="428" actId="47"/>
        <pc:sldMkLst>
          <pc:docMk/>
          <pc:sldMk cId="1693693292" sldId="351"/>
        </pc:sldMkLst>
        <pc:spChg chg="del mod ord">
          <ac:chgData name="Ashirbad Sarangi" userId="40b7d50c-0534-4cfb-adfa-20671622f65d" providerId="ADAL" clId="{4F9B1243-8EB5-4684-A1AF-82384D1A0532}" dt="2023-11-06T20:24:16.304" v="403" actId="700"/>
          <ac:spMkLst>
            <pc:docMk/>
            <pc:sldMk cId="1693693292" sldId="351"/>
            <ac:spMk id="2" creationId="{4F8B2133-6C8A-C6C4-21A6-9197399A12F2}"/>
          </ac:spMkLst>
        </pc:spChg>
        <pc:spChg chg="del mod ord">
          <ac:chgData name="Ashirbad Sarangi" userId="40b7d50c-0534-4cfb-adfa-20671622f65d" providerId="ADAL" clId="{4F9B1243-8EB5-4684-A1AF-82384D1A0532}" dt="2023-11-06T20:24:16.304" v="403" actId="700"/>
          <ac:spMkLst>
            <pc:docMk/>
            <pc:sldMk cId="1693693292" sldId="351"/>
            <ac:spMk id="3" creationId="{59BE2AB8-F2B3-8F19-E558-89D15C3ADDBC}"/>
          </ac:spMkLst>
        </pc:spChg>
        <pc:spChg chg="mod ord">
          <ac:chgData name="Ashirbad Sarangi" userId="40b7d50c-0534-4cfb-adfa-20671622f65d" providerId="ADAL" clId="{4F9B1243-8EB5-4684-A1AF-82384D1A0532}" dt="2023-11-06T20:24:16.304" v="403" actId="700"/>
          <ac:spMkLst>
            <pc:docMk/>
            <pc:sldMk cId="1693693292" sldId="351"/>
            <ac:spMk id="4" creationId="{70F25DB1-AD1E-B524-913A-FA32DEAFCA15}"/>
          </ac:spMkLst>
        </pc:spChg>
        <pc:spChg chg="mod ord">
          <ac:chgData name="Ashirbad Sarangi" userId="40b7d50c-0534-4cfb-adfa-20671622f65d" providerId="ADAL" clId="{4F9B1243-8EB5-4684-A1AF-82384D1A0532}" dt="2023-11-06T20:24:16.304" v="403" actId="700"/>
          <ac:spMkLst>
            <pc:docMk/>
            <pc:sldMk cId="1693693292" sldId="351"/>
            <ac:spMk id="5" creationId="{B13ABA39-FBA6-901A-99D2-6910BF5DA088}"/>
          </ac:spMkLst>
        </pc:spChg>
        <pc:spChg chg="add mod ord">
          <ac:chgData name="Ashirbad Sarangi" userId="40b7d50c-0534-4cfb-adfa-20671622f65d" providerId="ADAL" clId="{4F9B1243-8EB5-4684-A1AF-82384D1A0532}" dt="2023-11-06T20:24:16.304" v="403" actId="700"/>
          <ac:spMkLst>
            <pc:docMk/>
            <pc:sldMk cId="1693693292" sldId="351"/>
            <ac:spMk id="6" creationId="{FA8F4825-BD55-C9AB-D5AF-0D7B539BDF7E}"/>
          </ac:spMkLst>
        </pc:spChg>
        <pc:spChg chg="add mod ord">
          <ac:chgData name="Ashirbad Sarangi" userId="40b7d50c-0534-4cfb-adfa-20671622f65d" providerId="ADAL" clId="{4F9B1243-8EB5-4684-A1AF-82384D1A0532}" dt="2023-11-06T20:24:16.304" v="403" actId="700"/>
          <ac:spMkLst>
            <pc:docMk/>
            <pc:sldMk cId="1693693292" sldId="351"/>
            <ac:spMk id="7" creationId="{947C53A4-53B9-5EDE-E7C2-6B12A86330BA}"/>
          </ac:spMkLst>
        </pc:spChg>
        <pc:spChg chg="add mod ord">
          <ac:chgData name="Ashirbad Sarangi" userId="40b7d50c-0534-4cfb-adfa-20671622f65d" providerId="ADAL" clId="{4F9B1243-8EB5-4684-A1AF-82384D1A0532}" dt="2023-11-06T20:24:16.304" v="403" actId="700"/>
          <ac:spMkLst>
            <pc:docMk/>
            <pc:sldMk cId="1693693292" sldId="351"/>
            <ac:spMk id="8" creationId="{7F110D78-F35A-B011-00F5-FA9A05E6744A}"/>
          </ac:spMkLst>
        </pc:spChg>
      </pc:sldChg>
      <pc:sldChg chg="addSp delSp modSp add mod modClrScheme chgLayout">
        <pc:chgData name="Ashirbad Sarangi" userId="40b7d50c-0534-4cfb-adfa-20671622f65d" providerId="ADAL" clId="{4F9B1243-8EB5-4684-A1AF-82384D1A0532}" dt="2023-11-06T20:24:56.713" v="423" actId="20577"/>
        <pc:sldMkLst>
          <pc:docMk/>
          <pc:sldMk cId="4117832531" sldId="352"/>
        </pc:sldMkLst>
        <pc:spChg chg="mod ord">
          <ac:chgData name="Ashirbad Sarangi" userId="40b7d50c-0534-4cfb-adfa-20671622f65d" providerId="ADAL" clId="{4F9B1243-8EB5-4684-A1AF-82384D1A0532}" dt="2023-11-06T20:24:56.713" v="423" actId="20577"/>
          <ac:spMkLst>
            <pc:docMk/>
            <pc:sldMk cId="4117832531" sldId="352"/>
            <ac:spMk id="2" creationId="{BF713620-7D5B-509C-372E-E650A54111F2}"/>
          </ac:spMkLst>
        </pc:spChg>
        <pc:spChg chg="del mod ord">
          <ac:chgData name="Ashirbad Sarangi" userId="40b7d50c-0534-4cfb-adfa-20671622f65d" providerId="ADAL" clId="{4F9B1243-8EB5-4684-A1AF-82384D1A0532}" dt="2023-11-06T20:24:38.528" v="408" actId="478"/>
          <ac:spMkLst>
            <pc:docMk/>
            <pc:sldMk cId="4117832531" sldId="352"/>
            <ac:spMk id="3" creationId="{BACB4B00-07BE-E1DC-0C5B-223B4AB0404F}"/>
          </ac:spMkLst>
        </pc:spChg>
        <pc:spChg chg="mod ord">
          <ac:chgData name="Ashirbad Sarangi" userId="40b7d50c-0534-4cfb-adfa-20671622f65d" providerId="ADAL" clId="{4F9B1243-8EB5-4684-A1AF-82384D1A0532}" dt="2023-11-06T20:24:32.321" v="407" actId="700"/>
          <ac:spMkLst>
            <pc:docMk/>
            <pc:sldMk cId="4117832531" sldId="352"/>
            <ac:spMk id="4" creationId="{B7BD8898-0DAD-ADDD-3E62-A302715ED0A2}"/>
          </ac:spMkLst>
        </pc:spChg>
        <pc:spChg chg="mod ord">
          <ac:chgData name="Ashirbad Sarangi" userId="40b7d50c-0534-4cfb-adfa-20671622f65d" providerId="ADAL" clId="{4F9B1243-8EB5-4684-A1AF-82384D1A0532}" dt="2023-11-06T20:24:32.321" v="407" actId="700"/>
          <ac:spMkLst>
            <pc:docMk/>
            <pc:sldMk cId="4117832531" sldId="352"/>
            <ac:spMk id="5" creationId="{A4092CA9-9378-593B-A684-6924249DFCF7}"/>
          </ac:spMkLst>
        </pc:spChg>
        <pc:spChg chg="add mod ord">
          <ac:chgData name="Ashirbad Sarangi" userId="40b7d50c-0534-4cfb-adfa-20671622f65d" providerId="ADAL" clId="{4F9B1243-8EB5-4684-A1AF-82384D1A0532}" dt="2023-11-06T20:24:32.321" v="407" actId="700"/>
          <ac:spMkLst>
            <pc:docMk/>
            <pc:sldMk cId="4117832531" sldId="352"/>
            <ac:spMk id="6" creationId="{490CD92D-0C26-FC70-38AF-07F9CE4ECFBA}"/>
          </ac:spMkLst>
        </pc:spChg>
        <pc:spChg chg="add mod">
          <ac:chgData name="Ashirbad Sarangi" userId="40b7d50c-0534-4cfb-adfa-20671622f65d" providerId="ADAL" clId="{4F9B1243-8EB5-4684-A1AF-82384D1A0532}" dt="2023-11-06T20:24:38.528" v="408" actId="478"/>
          <ac:spMkLst>
            <pc:docMk/>
            <pc:sldMk cId="4117832531" sldId="352"/>
            <ac:spMk id="8" creationId="{DA4AF3FA-5035-2A26-19F0-5627F868F5CE}"/>
          </ac:spMkLst>
        </pc:spChg>
      </pc:sldChg>
      <pc:sldChg chg="modSp add del mod">
        <pc:chgData name="Ashirbad Sarangi" userId="40b7d50c-0534-4cfb-adfa-20671622f65d" providerId="ADAL" clId="{4F9B1243-8EB5-4684-A1AF-82384D1A0532}" dt="2023-11-06T20:34:41.096" v="1298" actId="47"/>
        <pc:sldMkLst>
          <pc:docMk/>
          <pc:sldMk cId="783529144" sldId="353"/>
        </pc:sldMkLst>
        <pc:spChg chg="mod">
          <ac:chgData name="Ashirbad Sarangi" userId="40b7d50c-0534-4cfb-adfa-20671622f65d" providerId="ADAL" clId="{4F9B1243-8EB5-4684-A1AF-82384D1A0532}" dt="2023-11-06T20:26:02.669" v="446" actId="20577"/>
          <ac:spMkLst>
            <pc:docMk/>
            <pc:sldMk cId="783529144" sldId="353"/>
            <ac:spMk id="2" creationId="{BF713620-7D5B-509C-372E-E650A54111F2}"/>
          </ac:spMkLst>
        </pc:spChg>
        <pc:spChg chg="mod">
          <ac:chgData name="Ashirbad Sarangi" userId="40b7d50c-0534-4cfb-adfa-20671622f65d" providerId="ADAL" clId="{4F9B1243-8EB5-4684-A1AF-82384D1A0532}" dt="2023-11-06T20:26:17.215" v="483" actId="20577"/>
          <ac:spMkLst>
            <pc:docMk/>
            <pc:sldMk cId="783529144" sldId="353"/>
            <ac:spMk id="3" creationId="{BACB4B00-07BE-E1DC-0C5B-223B4AB0404F}"/>
          </ac:spMkLst>
        </pc:spChg>
      </pc:sldChg>
      <pc:sldChg chg="new del">
        <pc:chgData name="Ashirbad Sarangi" userId="40b7d50c-0534-4cfb-adfa-20671622f65d" providerId="ADAL" clId="{4F9B1243-8EB5-4684-A1AF-82384D1A0532}" dt="2023-11-06T20:25:52.363" v="430" actId="47"/>
        <pc:sldMkLst>
          <pc:docMk/>
          <pc:sldMk cId="2446430809" sldId="353"/>
        </pc:sldMkLst>
      </pc:sldChg>
      <pc:sldChg chg="addSp delSp modSp add mod">
        <pc:chgData name="Ashirbad Sarangi" userId="40b7d50c-0534-4cfb-adfa-20671622f65d" providerId="ADAL" clId="{4F9B1243-8EB5-4684-A1AF-82384D1A0532}" dt="2023-11-06T20:34:33.503" v="1297" actId="14100"/>
        <pc:sldMkLst>
          <pc:docMk/>
          <pc:sldMk cId="3718156472" sldId="354"/>
        </pc:sldMkLst>
        <pc:spChg chg="mod">
          <ac:chgData name="Ashirbad Sarangi" userId="40b7d50c-0534-4cfb-adfa-20671622f65d" providerId="ADAL" clId="{4F9B1243-8EB5-4684-A1AF-82384D1A0532}" dt="2023-11-06T20:34:33.503" v="1297" actId="14100"/>
          <ac:spMkLst>
            <pc:docMk/>
            <pc:sldMk cId="3718156472" sldId="354"/>
            <ac:spMk id="3" creationId="{5E5327E6-13FB-2F71-A207-72E15A0136DB}"/>
          </ac:spMkLst>
        </pc:spChg>
        <pc:spChg chg="mod">
          <ac:chgData name="Ashirbad Sarangi" userId="40b7d50c-0534-4cfb-adfa-20671622f65d" providerId="ADAL" clId="{4F9B1243-8EB5-4684-A1AF-82384D1A0532}" dt="2023-11-06T20:27:18.030" v="491" actId="404"/>
          <ac:spMkLst>
            <pc:docMk/>
            <pc:sldMk cId="3718156472" sldId="354"/>
            <ac:spMk id="5" creationId="{90BE788E-706D-5D5C-B17F-51759A2CC61A}"/>
          </ac:spMkLst>
        </pc:spChg>
        <pc:spChg chg="mod">
          <ac:chgData name="Ashirbad Sarangi" userId="40b7d50c-0534-4cfb-adfa-20671622f65d" providerId="ADAL" clId="{4F9B1243-8EB5-4684-A1AF-82384D1A0532}" dt="2023-11-06T20:29:43.636" v="694" actId="404"/>
          <ac:spMkLst>
            <pc:docMk/>
            <pc:sldMk cId="3718156472" sldId="354"/>
            <ac:spMk id="6" creationId="{D0A77C80-D935-F537-F818-8C03F02AF5D4}"/>
          </ac:spMkLst>
        </pc:spChg>
        <pc:spChg chg="mod">
          <ac:chgData name="Ashirbad Sarangi" userId="40b7d50c-0534-4cfb-adfa-20671622f65d" providerId="ADAL" clId="{4F9B1243-8EB5-4684-A1AF-82384D1A0532}" dt="2023-11-06T20:30:18.364" v="743" actId="20577"/>
          <ac:spMkLst>
            <pc:docMk/>
            <pc:sldMk cId="3718156472" sldId="354"/>
            <ac:spMk id="7" creationId="{CB9A58C4-B167-911B-151E-289752AE22A4}"/>
          </ac:spMkLst>
        </pc:spChg>
        <pc:spChg chg="mod">
          <ac:chgData name="Ashirbad Sarangi" userId="40b7d50c-0534-4cfb-adfa-20671622f65d" providerId="ADAL" clId="{4F9B1243-8EB5-4684-A1AF-82384D1A0532}" dt="2023-11-06T20:30:34.038" v="768" actId="404"/>
          <ac:spMkLst>
            <pc:docMk/>
            <pc:sldMk cId="3718156472" sldId="354"/>
            <ac:spMk id="8" creationId="{CE2FC2AA-1AF5-2B4E-0A3F-ADBC8EED82AE}"/>
          </ac:spMkLst>
        </pc:spChg>
        <pc:spChg chg="mod">
          <ac:chgData name="Ashirbad Sarangi" userId="40b7d50c-0534-4cfb-adfa-20671622f65d" providerId="ADAL" clId="{4F9B1243-8EB5-4684-A1AF-82384D1A0532}" dt="2023-11-06T20:30:54.049" v="806" actId="404"/>
          <ac:spMkLst>
            <pc:docMk/>
            <pc:sldMk cId="3718156472" sldId="354"/>
            <ac:spMk id="9" creationId="{94E29500-4B8C-7CD9-C95A-3169C7062B63}"/>
          </ac:spMkLst>
        </pc:spChg>
        <pc:spChg chg="mod">
          <ac:chgData name="Ashirbad Sarangi" userId="40b7d50c-0534-4cfb-adfa-20671622f65d" providerId="ADAL" clId="{4F9B1243-8EB5-4684-A1AF-82384D1A0532}" dt="2023-11-06T20:31:04.192" v="817" actId="404"/>
          <ac:spMkLst>
            <pc:docMk/>
            <pc:sldMk cId="3718156472" sldId="354"/>
            <ac:spMk id="10" creationId="{F9A6F37A-B065-126D-BAD3-C956D8BD8717}"/>
          </ac:spMkLst>
        </pc:spChg>
        <pc:spChg chg="mod">
          <ac:chgData name="Ashirbad Sarangi" userId="40b7d50c-0534-4cfb-adfa-20671622f65d" providerId="ADAL" clId="{4F9B1243-8EB5-4684-A1AF-82384D1A0532}" dt="2023-11-06T20:32:13.428" v="969" actId="404"/>
          <ac:spMkLst>
            <pc:docMk/>
            <pc:sldMk cId="3718156472" sldId="354"/>
            <ac:spMk id="11" creationId="{9E703999-0627-E209-2471-30DBE4AD3C40}"/>
          </ac:spMkLst>
        </pc:spChg>
        <pc:spChg chg="mod">
          <ac:chgData name="Ashirbad Sarangi" userId="40b7d50c-0534-4cfb-adfa-20671622f65d" providerId="ADAL" clId="{4F9B1243-8EB5-4684-A1AF-82384D1A0532}" dt="2023-11-06T20:32:57.569" v="1085" actId="20577"/>
          <ac:spMkLst>
            <pc:docMk/>
            <pc:sldMk cId="3718156472" sldId="354"/>
            <ac:spMk id="12" creationId="{C5EC4B8C-DA99-ED1F-A340-C03D85FEEB16}"/>
          </ac:spMkLst>
        </pc:spChg>
        <pc:spChg chg="mod">
          <ac:chgData name="Ashirbad Sarangi" userId="40b7d50c-0534-4cfb-adfa-20671622f65d" providerId="ADAL" clId="{4F9B1243-8EB5-4684-A1AF-82384D1A0532}" dt="2023-11-06T20:33:56.537" v="1187" actId="20577"/>
          <ac:spMkLst>
            <pc:docMk/>
            <pc:sldMk cId="3718156472" sldId="354"/>
            <ac:spMk id="13" creationId="{2F88EBF3-B74B-2BAE-FD85-77076F5567F5}"/>
          </ac:spMkLst>
        </pc:spChg>
        <pc:spChg chg="mod">
          <ac:chgData name="Ashirbad Sarangi" userId="40b7d50c-0534-4cfb-adfa-20671622f65d" providerId="ADAL" clId="{4F9B1243-8EB5-4684-A1AF-82384D1A0532}" dt="2023-11-06T20:34:05.788" v="1220" actId="20577"/>
          <ac:spMkLst>
            <pc:docMk/>
            <pc:sldMk cId="3718156472" sldId="354"/>
            <ac:spMk id="14" creationId="{24E8877F-2403-58C2-433E-442614700804}"/>
          </ac:spMkLst>
        </pc:spChg>
        <pc:spChg chg="mod">
          <ac:chgData name="Ashirbad Sarangi" userId="40b7d50c-0534-4cfb-adfa-20671622f65d" providerId="ADAL" clId="{4F9B1243-8EB5-4684-A1AF-82384D1A0532}" dt="2023-11-06T20:34:21.583" v="1282" actId="20577"/>
          <ac:spMkLst>
            <pc:docMk/>
            <pc:sldMk cId="3718156472" sldId="354"/>
            <ac:spMk id="15" creationId="{9AE2A7F3-EC70-CDB1-A10E-1EEDBFBDD571}"/>
          </ac:spMkLst>
        </pc:spChg>
        <pc:spChg chg="add del mod">
          <ac:chgData name="Ashirbad Sarangi" userId="40b7d50c-0534-4cfb-adfa-20671622f65d" providerId="ADAL" clId="{4F9B1243-8EB5-4684-A1AF-82384D1A0532}" dt="2023-11-06T20:26:51.442" v="487" actId="478"/>
          <ac:spMkLst>
            <pc:docMk/>
            <pc:sldMk cId="3718156472" sldId="354"/>
            <ac:spMk id="16" creationId="{4FC316F1-A78B-5C10-189A-03A9A39B0007}"/>
          </ac:spMkLst>
        </pc:spChg>
        <pc:picChg chg="del mod">
          <ac:chgData name="Ashirbad Sarangi" userId="40b7d50c-0534-4cfb-adfa-20671622f65d" providerId="ADAL" clId="{4F9B1243-8EB5-4684-A1AF-82384D1A0532}" dt="2023-11-06T20:26:48.623" v="486" actId="478"/>
          <ac:picMkLst>
            <pc:docMk/>
            <pc:sldMk cId="3718156472" sldId="354"/>
            <ac:picMk id="21" creationId="{FE365C49-5FBF-04F7-2612-59A6D6F84C37}"/>
          </ac:picMkLst>
        </pc:picChg>
      </pc:sldChg>
      <pc:sldChg chg="modSp add mod">
        <pc:chgData name="Ashirbad Sarangi" userId="40b7d50c-0534-4cfb-adfa-20671622f65d" providerId="ADAL" clId="{4F9B1243-8EB5-4684-A1AF-82384D1A0532}" dt="2023-11-06T20:35:59.192" v="1307" actId="207"/>
        <pc:sldMkLst>
          <pc:docMk/>
          <pc:sldMk cId="1202506141" sldId="355"/>
        </pc:sldMkLst>
        <pc:spChg chg="mod">
          <ac:chgData name="Ashirbad Sarangi" userId="40b7d50c-0534-4cfb-adfa-20671622f65d" providerId="ADAL" clId="{4F9B1243-8EB5-4684-A1AF-82384D1A0532}" dt="2023-11-06T20:35:12.562" v="1300" actId="207"/>
          <ac:spMkLst>
            <pc:docMk/>
            <pc:sldMk cId="1202506141" sldId="355"/>
            <ac:spMk id="6" creationId="{D0A77C80-D935-F537-F818-8C03F02AF5D4}"/>
          </ac:spMkLst>
        </pc:spChg>
        <pc:spChg chg="mod">
          <ac:chgData name="Ashirbad Sarangi" userId="40b7d50c-0534-4cfb-adfa-20671622f65d" providerId="ADAL" clId="{4F9B1243-8EB5-4684-A1AF-82384D1A0532}" dt="2023-11-06T20:35:45.207" v="1304" actId="207"/>
          <ac:spMkLst>
            <pc:docMk/>
            <pc:sldMk cId="1202506141" sldId="355"/>
            <ac:spMk id="7" creationId="{CB9A58C4-B167-911B-151E-289752AE22A4}"/>
          </ac:spMkLst>
        </pc:spChg>
        <pc:spChg chg="mod">
          <ac:chgData name="Ashirbad Sarangi" userId="40b7d50c-0534-4cfb-adfa-20671622f65d" providerId="ADAL" clId="{4F9B1243-8EB5-4684-A1AF-82384D1A0532}" dt="2023-11-06T20:35:52.831" v="1305" actId="207"/>
          <ac:spMkLst>
            <pc:docMk/>
            <pc:sldMk cId="1202506141" sldId="355"/>
            <ac:spMk id="8" creationId="{CE2FC2AA-1AF5-2B4E-0A3F-ADBC8EED82AE}"/>
          </ac:spMkLst>
        </pc:spChg>
        <pc:spChg chg="mod">
          <ac:chgData name="Ashirbad Sarangi" userId="40b7d50c-0534-4cfb-adfa-20671622f65d" providerId="ADAL" clId="{4F9B1243-8EB5-4684-A1AF-82384D1A0532}" dt="2023-11-06T20:35:56.040" v="1306" actId="207"/>
          <ac:spMkLst>
            <pc:docMk/>
            <pc:sldMk cId="1202506141" sldId="355"/>
            <ac:spMk id="9" creationId="{94E29500-4B8C-7CD9-C95A-3169C7062B63}"/>
          </ac:spMkLst>
        </pc:spChg>
        <pc:spChg chg="mod">
          <ac:chgData name="Ashirbad Sarangi" userId="40b7d50c-0534-4cfb-adfa-20671622f65d" providerId="ADAL" clId="{4F9B1243-8EB5-4684-A1AF-82384D1A0532}" dt="2023-11-06T20:35:59.192" v="1307" actId="207"/>
          <ac:spMkLst>
            <pc:docMk/>
            <pc:sldMk cId="1202506141" sldId="355"/>
            <ac:spMk id="10" creationId="{F9A6F37A-B065-126D-BAD3-C956D8BD8717}"/>
          </ac:spMkLst>
        </pc:spChg>
      </pc:sldChg>
      <pc:sldChg chg="modSp add del mod">
        <pc:chgData name="Ashirbad Sarangi" userId="40b7d50c-0534-4cfb-adfa-20671622f65d" providerId="ADAL" clId="{4F9B1243-8EB5-4684-A1AF-82384D1A0532}" dt="2023-11-06T20:37:00.362" v="1365" actId="47"/>
        <pc:sldMkLst>
          <pc:docMk/>
          <pc:sldMk cId="2672345634" sldId="356"/>
        </pc:sldMkLst>
        <pc:spChg chg="mod">
          <ac:chgData name="Ashirbad Sarangi" userId="40b7d50c-0534-4cfb-adfa-20671622f65d" providerId="ADAL" clId="{4F9B1243-8EB5-4684-A1AF-82384D1A0532}" dt="2023-11-06T20:36:25.608" v="1317" actId="20577"/>
          <ac:spMkLst>
            <pc:docMk/>
            <pc:sldMk cId="2672345634" sldId="356"/>
            <ac:spMk id="3" creationId="{5E5327E6-13FB-2F71-A207-72E15A0136DB}"/>
          </ac:spMkLst>
        </pc:spChg>
        <pc:spChg chg="mod">
          <ac:chgData name="Ashirbad Sarangi" userId="40b7d50c-0534-4cfb-adfa-20671622f65d" providerId="ADAL" clId="{4F9B1243-8EB5-4684-A1AF-82384D1A0532}" dt="2023-11-06T20:36:49.290" v="1355" actId="20577"/>
          <ac:spMkLst>
            <pc:docMk/>
            <pc:sldMk cId="2672345634" sldId="356"/>
            <ac:spMk id="6" creationId="{D0A77C80-D935-F537-F818-8C03F02AF5D4}"/>
          </ac:spMkLst>
        </pc:spChg>
      </pc:sldChg>
      <pc:sldChg chg="modSp add mod">
        <pc:chgData name="Ashirbad Sarangi" userId="40b7d50c-0534-4cfb-adfa-20671622f65d" providerId="ADAL" clId="{4F9B1243-8EB5-4684-A1AF-82384D1A0532}" dt="2023-11-06T20:43:16.235" v="1782" actId="404"/>
        <pc:sldMkLst>
          <pc:docMk/>
          <pc:sldMk cId="1301617183" sldId="357"/>
        </pc:sldMkLst>
        <pc:spChg chg="mod">
          <ac:chgData name="Ashirbad Sarangi" userId="40b7d50c-0534-4cfb-adfa-20671622f65d" providerId="ADAL" clId="{4F9B1243-8EB5-4684-A1AF-82384D1A0532}" dt="2023-11-06T20:36:58.272" v="1364" actId="20577"/>
          <ac:spMkLst>
            <pc:docMk/>
            <pc:sldMk cId="1301617183" sldId="357"/>
            <ac:spMk id="3" creationId="{5E5327E6-13FB-2F71-A207-72E15A0136DB}"/>
          </ac:spMkLst>
        </pc:spChg>
        <pc:spChg chg="mod">
          <ac:chgData name="Ashirbad Sarangi" userId="40b7d50c-0534-4cfb-adfa-20671622f65d" providerId="ADAL" clId="{4F9B1243-8EB5-4684-A1AF-82384D1A0532}" dt="2023-11-06T20:38:13.108" v="1421" actId="20577"/>
          <ac:spMkLst>
            <pc:docMk/>
            <pc:sldMk cId="1301617183" sldId="357"/>
            <ac:spMk id="6" creationId="{D0A77C80-D935-F537-F818-8C03F02AF5D4}"/>
          </ac:spMkLst>
        </pc:spChg>
        <pc:spChg chg="mod">
          <ac:chgData name="Ashirbad Sarangi" userId="40b7d50c-0534-4cfb-adfa-20671622f65d" providerId="ADAL" clId="{4F9B1243-8EB5-4684-A1AF-82384D1A0532}" dt="2023-11-06T20:40:55.319" v="1611" actId="313"/>
          <ac:spMkLst>
            <pc:docMk/>
            <pc:sldMk cId="1301617183" sldId="357"/>
            <ac:spMk id="7" creationId="{CB9A58C4-B167-911B-151E-289752AE22A4}"/>
          </ac:spMkLst>
        </pc:spChg>
        <pc:spChg chg="mod">
          <ac:chgData name="Ashirbad Sarangi" userId="40b7d50c-0534-4cfb-adfa-20671622f65d" providerId="ADAL" clId="{4F9B1243-8EB5-4684-A1AF-82384D1A0532}" dt="2023-11-06T20:39:29.974" v="1540" actId="20577"/>
          <ac:spMkLst>
            <pc:docMk/>
            <pc:sldMk cId="1301617183" sldId="357"/>
            <ac:spMk id="8" creationId="{CE2FC2AA-1AF5-2B4E-0A3F-ADBC8EED82AE}"/>
          </ac:spMkLst>
        </pc:spChg>
        <pc:spChg chg="mod">
          <ac:chgData name="Ashirbad Sarangi" userId="40b7d50c-0534-4cfb-adfa-20671622f65d" providerId="ADAL" clId="{4F9B1243-8EB5-4684-A1AF-82384D1A0532}" dt="2023-11-06T20:42:07.070" v="1658" actId="20577"/>
          <ac:spMkLst>
            <pc:docMk/>
            <pc:sldMk cId="1301617183" sldId="357"/>
            <ac:spMk id="9" creationId="{94E29500-4B8C-7CD9-C95A-3169C7062B63}"/>
          </ac:spMkLst>
        </pc:spChg>
        <pc:spChg chg="mod">
          <ac:chgData name="Ashirbad Sarangi" userId="40b7d50c-0534-4cfb-adfa-20671622f65d" providerId="ADAL" clId="{4F9B1243-8EB5-4684-A1AF-82384D1A0532}" dt="2023-11-06T20:42:33.770" v="1718" actId="20577"/>
          <ac:spMkLst>
            <pc:docMk/>
            <pc:sldMk cId="1301617183" sldId="357"/>
            <ac:spMk id="10" creationId="{F9A6F37A-B065-126D-BAD3-C956D8BD8717}"/>
          </ac:spMkLst>
        </pc:spChg>
        <pc:spChg chg="mod">
          <ac:chgData name="Ashirbad Sarangi" userId="40b7d50c-0534-4cfb-adfa-20671622f65d" providerId="ADAL" clId="{4F9B1243-8EB5-4684-A1AF-82384D1A0532}" dt="2023-11-06T20:41:35.643" v="1630" actId="20577"/>
          <ac:spMkLst>
            <pc:docMk/>
            <pc:sldMk cId="1301617183" sldId="357"/>
            <ac:spMk id="11" creationId="{9E703999-0627-E209-2471-30DBE4AD3C40}"/>
          </ac:spMkLst>
        </pc:spChg>
        <pc:spChg chg="mod">
          <ac:chgData name="Ashirbad Sarangi" userId="40b7d50c-0534-4cfb-adfa-20671622f65d" providerId="ADAL" clId="{4F9B1243-8EB5-4684-A1AF-82384D1A0532}" dt="2023-11-06T20:41:49.751" v="1636" actId="20577"/>
          <ac:spMkLst>
            <pc:docMk/>
            <pc:sldMk cId="1301617183" sldId="357"/>
            <ac:spMk id="12" creationId="{C5EC4B8C-DA99-ED1F-A340-C03D85FEEB16}"/>
          </ac:spMkLst>
        </pc:spChg>
        <pc:spChg chg="mod">
          <ac:chgData name="Ashirbad Sarangi" userId="40b7d50c-0534-4cfb-adfa-20671622f65d" providerId="ADAL" clId="{4F9B1243-8EB5-4684-A1AF-82384D1A0532}" dt="2023-11-06T20:41:57.082" v="1638" actId="20577"/>
          <ac:spMkLst>
            <pc:docMk/>
            <pc:sldMk cId="1301617183" sldId="357"/>
            <ac:spMk id="13" creationId="{2F88EBF3-B74B-2BAE-FD85-77076F5567F5}"/>
          </ac:spMkLst>
        </pc:spChg>
        <pc:spChg chg="mod">
          <ac:chgData name="Ashirbad Sarangi" userId="40b7d50c-0534-4cfb-adfa-20671622f65d" providerId="ADAL" clId="{4F9B1243-8EB5-4684-A1AF-82384D1A0532}" dt="2023-11-06T20:42:28.982" v="1712" actId="404"/>
          <ac:spMkLst>
            <pc:docMk/>
            <pc:sldMk cId="1301617183" sldId="357"/>
            <ac:spMk id="14" creationId="{24E8877F-2403-58C2-433E-442614700804}"/>
          </ac:spMkLst>
        </pc:spChg>
        <pc:spChg chg="mod">
          <ac:chgData name="Ashirbad Sarangi" userId="40b7d50c-0534-4cfb-adfa-20671622f65d" providerId="ADAL" clId="{4F9B1243-8EB5-4684-A1AF-82384D1A0532}" dt="2023-11-06T20:43:16.235" v="1782" actId="404"/>
          <ac:spMkLst>
            <pc:docMk/>
            <pc:sldMk cId="1301617183" sldId="357"/>
            <ac:spMk id="15" creationId="{9AE2A7F3-EC70-CDB1-A10E-1EEDBFBDD571}"/>
          </ac:spMkLst>
        </pc:spChg>
      </pc:sldChg>
      <pc:sldChg chg="addSp delSp modSp new mod modClrScheme chgLayout">
        <pc:chgData name="Ashirbad Sarangi" userId="40b7d50c-0534-4cfb-adfa-20671622f65d" providerId="ADAL" clId="{4F9B1243-8EB5-4684-A1AF-82384D1A0532}" dt="2023-11-06T20:37:59.930" v="1389" actId="20577"/>
        <pc:sldMkLst>
          <pc:docMk/>
          <pc:sldMk cId="3494600836" sldId="358"/>
        </pc:sldMkLst>
        <pc:spChg chg="del mod ord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2" creationId="{91A787DE-17E7-2286-415A-303CAE68256F}"/>
          </ac:spMkLst>
        </pc:spChg>
        <pc:spChg chg="del mod ord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3" creationId="{92073B96-2ECA-4CEC-8820-475A06D75102}"/>
          </ac:spMkLst>
        </pc:spChg>
        <pc:spChg chg="mod ord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4" creationId="{91D0A193-36FD-5868-DCE9-A163586487C2}"/>
          </ac:spMkLst>
        </pc:spChg>
        <pc:spChg chg="mod ord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5" creationId="{BB687BBB-0FA5-CA38-697E-EC8AE3CE4ED0}"/>
          </ac:spMkLst>
        </pc:spChg>
        <pc:spChg chg="del mod ord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6" creationId="{F94AAA13-81FF-BA54-73A9-D42780CD7DFB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7" creationId="{602A7024-D82E-DE08-DEEE-1B7C582A60FC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8" creationId="{5B8C5F3D-8506-FC1A-B26A-26060B344EC0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9" creationId="{17E7C973-EBB9-530B-1956-107F21793F43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0" creationId="{19BEDDB6-8A58-2D6B-3979-BC64C6114876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1" creationId="{6A1B4D0D-9105-3B90-89A2-ADC1DB45B5F5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2" creationId="{1A49FC3F-94CB-1EEF-D3D2-B4CCC3D8DA29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3" creationId="{8D2B2F90-19EB-DD34-8B61-A5CE208E079F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4" creationId="{26A33BF7-B89A-33AC-223C-F3B0575D8BAA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5" creationId="{85C7EFFA-BB79-4BE6-5ECA-FBB2D95787BF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6" creationId="{E13FF351-B2B5-52FE-FE8C-B2ABA5F2DDDB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7" creationId="{508D993A-5E90-CC04-733D-B4A52F57F95B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8" creationId="{1E396C68-EC4B-DD2C-0C06-563CD15AA8F4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19" creationId="{2783E63D-281F-296B-855A-821ADF3ACB8D}"/>
          </ac:spMkLst>
        </pc:spChg>
        <pc:spChg chg="del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20" creationId="{FBB8623D-AA2D-A8D0-5F48-EDCF352B0906}"/>
          </ac:spMkLst>
        </pc:spChg>
        <pc:spChg chg="add mod ord">
          <ac:chgData name="Ashirbad Sarangi" userId="40b7d50c-0534-4cfb-adfa-20671622f65d" providerId="ADAL" clId="{4F9B1243-8EB5-4684-A1AF-82384D1A0532}" dt="2023-11-06T20:37:59.930" v="1389" actId="20577"/>
          <ac:spMkLst>
            <pc:docMk/>
            <pc:sldMk cId="3494600836" sldId="358"/>
            <ac:spMk id="21" creationId="{21695166-FB20-32D3-2FE4-28747F864FE5}"/>
          </ac:spMkLst>
        </pc:spChg>
        <pc:spChg chg="add mod ord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22" creationId="{B6CD11B5-B1C2-F8E4-3D25-B5094CDC43FC}"/>
          </ac:spMkLst>
        </pc:spChg>
        <pc:spChg chg="add mod ord">
          <ac:chgData name="Ashirbad Sarangi" userId="40b7d50c-0534-4cfb-adfa-20671622f65d" providerId="ADAL" clId="{4F9B1243-8EB5-4684-A1AF-82384D1A0532}" dt="2023-11-06T20:37:56.399" v="1381" actId="700"/>
          <ac:spMkLst>
            <pc:docMk/>
            <pc:sldMk cId="3494600836" sldId="358"/>
            <ac:spMk id="23" creationId="{C7565FB0-28B8-BA8D-A2F4-D29B6275C6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evolution:</a:t>
            </a:r>
            <a:br>
              <a:rPr lang="en-US" dirty="0"/>
            </a:br>
            <a:r>
              <a:rPr lang="en-US" sz="2000" dirty="0" err="1"/>
              <a:t>Parallelisation</a:t>
            </a:r>
            <a:r>
              <a:rPr lang="en-US" sz="2000" dirty="0"/>
              <a:t> of evolutionary algorithms on </a:t>
            </a:r>
            <a:r>
              <a:rPr lang="en-US" sz="2000" dirty="0" err="1"/>
              <a:t>gpu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20740"/>
            <a:ext cx="9144000" cy="356616"/>
          </a:xfrm>
        </p:spPr>
        <p:txBody>
          <a:bodyPr/>
          <a:lstStyle/>
          <a:p>
            <a:r>
              <a:rPr lang="en-US" dirty="0"/>
              <a:t>ASHIRBAD SARANGI</a:t>
            </a:r>
          </a:p>
          <a:p>
            <a:r>
              <a:rPr lang="en-US" sz="1600" i="1" dirty="0"/>
              <a:t>SC23M002</a:t>
            </a:r>
            <a:endParaRPr lang="en-US" i="1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BE64FF-1DC1-7075-FEFC-24CC03E700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AA7635-4E11-3025-0C0D-11D7BA1C7C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381521-64E1-2DF3-BE15-505EDA38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1556D-1A4C-63F7-9AA5-D15BA5936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D11D-85D8-009B-7F7A-DE56DD7CF0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C964-BD50-E460-97C4-2FF4AFBD55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220663" y="1198563"/>
            <a:ext cx="2257425" cy="222250"/>
          </a:xfrm>
        </p:spPr>
        <p:txBody>
          <a:bodyPr/>
          <a:lstStyle/>
          <a:p>
            <a:r>
              <a:rPr lang="en-US" sz="1050"/>
              <a:t>ACCELERATING EVOLUTION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959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B4E8-A1A8-1D3E-671E-49678FC2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0CEE-6506-8D62-8E0E-0466C676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1800" dirty="0"/>
              <a:t>Evolutionary Algorithms (EAs) are a family of optimization algorithms inspired by the process of natural selection. They are used to find approximate solutions to optimization and search problems.</a:t>
            </a:r>
          </a:p>
          <a:p>
            <a:pPr>
              <a:buSzPct val="45000"/>
              <a:buFont typeface="StarSymbol"/>
              <a:buChar char="●"/>
            </a:pPr>
            <a:endParaRPr lang="en-US" sz="1800" dirty="0"/>
          </a:p>
          <a:p>
            <a:pPr>
              <a:buSzPct val="45000"/>
              <a:buFont typeface="StarSymbol"/>
              <a:buChar char="●"/>
            </a:pPr>
            <a:r>
              <a:rPr lang="en-US" sz="1800" dirty="0"/>
              <a:t>Key Concepts 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Natural Selection: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Mimics the process of natural selection where individuals with favorable traits are more likely to survive and reproduce.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Population: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Solutions are represented as individuals in a population. Multiple solutions coexist and evolve over generations.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Crossover and Mutation: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Individuals undergo genetic operations like crossover (recombination) and mutation to create new offspring.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Fitness Function: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Measures the quality of an individual. Individuals with higher fitness values are more likely to contribute to the next generation.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789E0-FA0D-942C-D199-2EFFC8F52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1A49-51B3-5DBB-EFDD-7633CFCD98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22852" y="1077347"/>
            <a:ext cx="2438402" cy="283706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324004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6F60-D90D-6964-BD8C-A843F9D8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21EE-3DC5-1AC5-9B56-2B404030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endParaRPr lang="en-US" sz="1100" dirty="0"/>
          </a:p>
          <a:p>
            <a:pPr marL="0" lvl="0" indent="0">
              <a:buSzPct val="4500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population size, number of generations, cross over rate and mutation rate</a:t>
            </a:r>
          </a:p>
          <a:p>
            <a:pPr marL="0" lvl="0" indent="0">
              <a:buSzPct val="45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Repeat till number of generations :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check fitness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Fit parents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Offsprings from cross over rate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Mutate offsprings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Replace Population</a:t>
            </a:r>
          </a:p>
          <a:p>
            <a:pPr marL="0" indent="0">
              <a:buSzPct val="45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Best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813D-DE61-365D-AD6C-1B50C31FB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A7D0-E2D4-69DE-9A4C-B192F67E4E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31404" y="1188538"/>
            <a:ext cx="2335764" cy="163962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7366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6F60-D90D-6964-BD8C-A843F9D8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colony </a:t>
            </a:r>
            <a:r>
              <a:rPr lang="en-US" dirty="0" err="1"/>
              <a:t>optimiation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21EE-3DC5-1AC5-9B56-2B404030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pheromone levels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Repeat for a fixed number of iterations or until a convergence criterion is met: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Place ants at the starting point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ant:</a:t>
            </a:r>
          </a:p>
          <a:p>
            <a:pPr marL="0" lvl="0" indent="0">
              <a:buSzPct val="450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Construct a solution by probabilistically selecting components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Update pheromone levels based on the constructed solutions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Evaporate pheromones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813D-DE61-365D-AD6C-1B50C31FB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A7D0-E2D4-69DE-9A4C-B192F67E4E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08078" y="1165211"/>
            <a:ext cx="2335764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75119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Particle swarm </a:t>
            </a:r>
            <a:r>
              <a:rPr lang="en-US" sz="4400" dirty="0" err="1"/>
              <a:t>optimiZation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B00-07BE-E1DC-0C5B-223B4AB0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of particles, number of parameters, max iterations, cognitive parameters, social parameters, inertia weight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particles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initialize_particles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num_particles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num_dimensions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particle initialize best position and fitness both personally and Collectively as Globally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Until max iterations: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velocity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position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Check fitness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personal best if current fitness is better than best fitness</a:t>
            </a:r>
          </a:p>
          <a:p>
            <a:pPr marL="457200" lvl="1" indent="0">
              <a:buSzPct val="450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Global best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SzPct val="4500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best_solution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global_best_position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000" dirty="0"/>
          </a:p>
          <a:p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83534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90CD92D-0C26-FC70-38AF-07F9CE4ECF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Plan of action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114425"/>
            <a:ext cx="2438400" cy="209550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4AF3FA-5035-2A26-19F0-5627F868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3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6333993" cy="621792"/>
          </a:xfrm>
        </p:spPr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484752" y="1197868"/>
            <a:ext cx="2279781" cy="20128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100" dirty="0"/>
              <a:t>GENERATE a PATH TO FOLLOW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200" dirty="0"/>
              <a:t>To implement the algo, a unique path needs to be present. </a:t>
            </a:r>
          </a:p>
          <a:p>
            <a:r>
              <a:rPr lang="en-US" sz="1200" dirty="0"/>
              <a:t>Trying to generate a path using the India map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100" dirty="0"/>
              <a:t>LEARN THE ALGORITHMS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Learn all the three Algorithms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200" dirty="0"/>
              <a:t>IMPLEMENT THEM on CPU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Implement the algos in the path decided through the map on CPU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200" dirty="0"/>
              <a:t>IMPLEMENT ON GPU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Implement the same on GPU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400" dirty="0"/>
              <a:t>COMPARE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Compare performance of both techniques and report</a:t>
            </a:r>
          </a:p>
        </p:txBody>
      </p:sp>
    </p:spTree>
    <p:extLst>
      <p:ext uri="{BB962C8B-B14F-4D97-AF65-F5344CB8AC3E}">
        <p14:creationId xmlns:p14="http://schemas.microsoft.com/office/powerpoint/2010/main" val="371815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6333993" cy="621792"/>
          </a:xfrm>
        </p:spPr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484752" y="1197868"/>
            <a:ext cx="2279781" cy="20128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00B050"/>
                </a:solidFill>
              </a:rPr>
              <a:t>GENERATE a PATH TO FOLLOW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200" dirty="0"/>
              <a:t>To implement the algo, a unique path needs to be present. </a:t>
            </a:r>
          </a:p>
          <a:p>
            <a:r>
              <a:rPr lang="en-US" sz="1200" dirty="0"/>
              <a:t>Trying to generate a path using the India map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E98017"/>
                </a:solidFill>
              </a:rPr>
              <a:t>LEARN THE ALGORITHMS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Learn all the three Algorithms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C00000"/>
                </a:solidFill>
              </a:rPr>
              <a:t>IMPLEMENT THEM on CPU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Implement the algos in the path decided through the map on CPU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C00000"/>
                </a:solidFill>
              </a:rPr>
              <a:t>IMPLEMENT ON GPU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Implement the same on GPU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C00000"/>
                </a:solidFill>
              </a:rPr>
              <a:t>COMPARE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Compare performance of both techniques and report</a:t>
            </a:r>
          </a:p>
        </p:txBody>
      </p:sp>
    </p:spTree>
    <p:extLst>
      <p:ext uri="{BB962C8B-B14F-4D97-AF65-F5344CB8AC3E}">
        <p14:creationId xmlns:p14="http://schemas.microsoft.com/office/powerpoint/2010/main" val="120250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7565FB0-28B8-BA8D-A2F4-D29B6275C6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1695166-FB20-32D3-2FE4-28747F8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6CD11B5-B1C2-F8E4-3D25-B5094CDC4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0A193-36FD-5868-DCE9-A163586487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7BBB-0FA5-CA38-697E-EC8AE3CE4ED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0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6333993" cy="621792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484752" y="1197868"/>
            <a:ext cx="2279781" cy="20128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100" dirty="0"/>
              <a:t>COMPLETELY LEARN THE ALGO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200" dirty="0"/>
              <a:t>By 9</a:t>
            </a:r>
            <a:r>
              <a:rPr lang="en-US" sz="1200" baseline="30000" dirty="0"/>
              <a:t>th</a:t>
            </a:r>
            <a:r>
              <a:rPr lang="en-US" sz="1200" dirty="0"/>
              <a:t> November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100" dirty="0"/>
              <a:t>Implementation on CPU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200" dirty="0"/>
              <a:t>Start by 9</a:t>
            </a:r>
            <a:r>
              <a:rPr lang="en-US" sz="1200" baseline="30000" dirty="0"/>
              <a:t>th</a:t>
            </a:r>
            <a:r>
              <a:rPr lang="en-US" sz="1200" dirty="0"/>
              <a:t> November</a:t>
            </a:r>
          </a:p>
          <a:p>
            <a:r>
              <a:rPr lang="en-US" sz="1200" dirty="0"/>
              <a:t>Complete by 10</a:t>
            </a:r>
            <a:r>
              <a:rPr lang="en-US" sz="1200" baseline="30000" dirty="0"/>
              <a:t>th</a:t>
            </a:r>
            <a:r>
              <a:rPr lang="en-US" sz="1200" dirty="0"/>
              <a:t> November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200" dirty="0"/>
              <a:t>IMPLEMENT THEM on GPU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200" dirty="0"/>
              <a:t>Start by 11</a:t>
            </a:r>
            <a:r>
              <a:rPr lang="en-US" sz="1200" baseline="30000" dirty="0"/>
              <a:t>th</a:t>
            </a:r>
            <a:r>
              <a:rPr lang="en-US" sz="1200" dirty="0"/>
              <a:t> November</a:t>
            </a:r>
          </a:p>
          <a:p>
            <a:r>
              <a:rPr lang="en-US" sz="1200" dirty="0"/>
              <a:t>Complete by 15</a:t>
            </a:r>
            <a:r>
              <a:rPr lang="en-US" sz="1200" baseline="30000" dirty="0"/>
              <a:t>th</a:t>
            </a:r>
            <a:r>
              <a:rPr lang="en-US" sz="1200" dirty="0"/>
              <a:t> November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200" dirty="0"/>
              <a:t>comparison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200" dirty="0"/>
              <a:t>Start by 16</a:t>
            </a:r>
            <a:r>
              <a:rPr lang="en-US" sz="1200" baseline="30000" dirty="0"/>
              <a:t>th</a:t>
            </a:r>
            <a:r>
              <a:rPr lang="en-US" sz="1200" dirty="0"/>
              <a:t> November</a:t>
            </a:r>
          </a:p>
          <a:p>
            <a:r>
              <a:rPr lang="en-US" sz="1200" dirty="0"/>
              <a:t>Complete by 17</a:t>
            </a:r>
            <a:r>
              <a:rPr lang="en-US" sz="1200" baseline="30000" dirty="0"/>
              <a:t>th</a:t>
            </a:r>
            <a:r>
              <a:rPr lang="en-US" sz="1200" dirty="0"/>
              <a:t> November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400" dirty="0"/>
              <a:t>report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200" dirty="0"/>
              <a:t>Start by 18</a:t>
            </a:r>
            <a:r>
              <a:rPr lang="en-US" sz="1200" baseline="30000" dirty="0"/>
              <a:t>th</a:t>
            </a:r>
            <a:r>
              <a:rPr lang="en-US" sz="1200" dirty="0"/>
              <a:t> November</a:t>
            </a:r>
          </a:p>
          <a:p>
            <a:r>
              <a:rPr lang="en-US" sz="1200" dirty="0"/>
              <a:t>Complete by 20</a:t>
            </a:r>
            <a:r>
              <a:rPr lang="en-US" sz="1200" baseline="30000" dirty="0"/>
              <a:t>th</a:t>
            </a:r>
            <a:r>
              <a:rPr lang="en-US" sz="1200" dirty="0"/>
              <a:t> November</a:t>
            </a:r>
          </a:p>
        </p:txBody>
      </p:sp>
    </p:spTree>
    <p:extLst>
      <p:ext uri="{BB962C8B-B14F-4D97-AF65-F5344CB8AC3E}">
        <p14:creationId xmlns:p14="http://schemas.microsoft.com/office/powerpoint/2010/main" val="130161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9417" y="1211864"/>
            <a:ext cx="2270450" cy="182623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GPU Pre-requisites</a:t>
            </a:r>
          </a:p>
          <a:p>
            <a:r>
              <a:rPr lang="en-US" dirty="0"/>
              <a:t>Evolutionary algorithms</a:t>
            </a:r>
          </a:p>
          <a:p>
            <a:r>
              <a:rPr lang="en-US" dirty="0"/>
              <a:t>Plan of action</a:t>
            </a:r>
          </a:p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4E129-65CE-2EE9-063C-793DF754E8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9326AD-73C8-0040-3085-0279DFEE85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OBJECTIVE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B00-07BE-E1DC-0C5B-223B4AB0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n-US" sz="3200" dirty="0"/>
              <a:t>To try and implement evolutionary algorithms and compare the run time in CPU and GPU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95093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89E478-6389-61B5-361A-A3CEAF7707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AD2B5E-68CE-E8D1-BCCD-460BDF8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Pre-requisites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4BFD4-7F3D-3080-95F2-8334493FF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7907-FA4E-9B3E-A00B-0299DB5E6D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CF86-8CAA-13C6-3D0C-1D49B4CBF87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218913" y="1202450"/>
            <a:ext cx="2251788" cy="220112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508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GPU Pre-requisites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9417" y="1174542"/>
            <a:ext cx="2307772" cy="219946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GPU – </a:t>
            </a:r>
            <a:r>
              <a:rPr lang="en-US" dirty="0">
                <a:solidFill>
                  <a:srgbClr val="FF0000"/>
                </a:solidFill>
              </a:rPr>
              <a:t>Graphics</a:t>
            </a:r>
            <a:r>
              <a:rPr lang="en-US" dirty="0"/>
              <a:t> Processing Unit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Fast amount of dense m</a:t>
            </a:r>
            <a:r>
              <a:rPr lang="en-US" sz="2000" spc="0" dirty="0"/>
              <a:t>atrix </a:t>
            </a:r>
            <a:r>
              <a:rPr lang="en-US" dirty="0"/>
              <a:t>m</a:t>
            </a:r>
            <a:r>
              <a:rPr lang="en-US" sz="2000" spc="0" dirty="0"/>
              <a:t>ultiplication due to parallelism</a:t>
            </a:r>
          </a:p>
          <a:p>
            <a:pPr>
              <a:lnSpc>
                <a:spcPts val="2400"/>
              </a:lnSpc>
            </a:pPr>
            <a:endParaRPr lang="en-US" sz="2000" spc="0" dirty="0"/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FF0000"/>
                </a:solidFill>
              </a:rPr>
              <a:t>CU</a:t>
            </a:r>
            <a:r>
              <a:rPr lang="en-US" dirty="0"/>
              <a:t>DA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asic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inear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lgebra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ubprograms</a:t>
            </a:r>
          </a:p>
          <a:p>
            <a:pPr algn="ctr">
              <a:lnSpc>
                <a:spcPts val="2400"/>
              </a:lnSpc>
            </a:pPr>
            <a:endParaRPr lang="en-US" dirty="0"/>
          </a:p>
          <a:p>
            <a:pPr algn="ctr">
              <a:lnSpc>
                <a:spcPts val="2400"/>
              </a:lnSpc>
            </a:pPr>
            <a:endParaRPr lang="en-US" sz="4400" dirty="0">
              <a:ln w="3175">
                <a:noFill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ts val="2400"/>
              </a:lnSpc>
            </a:pPr>
            <a:r>
              <a:rPr lang="en-US" sz="4400" dirty="0" err="1">
                <a:ln w="3175"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cuBLAS</a:t>
            </a:r>
            <a:endParaRPr lang="en-US" sz="4400" spc="0" dirty="0">
              <a:ln w="3175">
                <a:noFill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000" spc="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CD5A67F-DAC8-C3C6-97F9-E2E6E916A2C1}"/>
              </a:ext>
            </a:extLst>
          </p:cNvPr>
          <p:cNvSpPr/>
          <p:nvPr/>
        </p:nvSpPr>
        <p:spPr>
          <a:xfrm>
            <a:off x="8250873" y="4816555"/>
            <a:ext cx="239984" cy="6885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cublas</a:t>
            </a:r>
            <a:r>
              <a:rPr lang="en-US" dirty="0"/>
              <a:t> good for 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98748" y="1211864"/>
            <a:ext cx="2279781" cy="173293"/>
          </a:xfrm>
        </p:spPr>
        <p:txBody>
          <a:bodyPr/>
          <a:lstStyle/>
          <a:p>
            <a:r>
              <a:rPr lang="en-US" sz="110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8BE20-576F-98A7-C466-85FF049B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Anything that uses </a:t>
            </a:r>
            <a:r>
              <a:rPr lang="en-US" sz="1800" u="sng" dirty="0"/>
              <a:t>heavy linear algebra computations </a:t>
            </a:r>
            <a:r>
              <a:rPr lang="en-US" sz="1800" dirty="0"/>
              <a:t>(on dense matrices) can likely benefit from GPU acceleration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Graphics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Machine learning (this will be covered next week)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Computer vision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Physical simulations 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Finance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 err="1"/>
              <a:t>etc</a:t>
            </a:r>
            <a:r>
              <a:rPr lang="en-US" sz="1800" dirty="0"/>
              <a:t>…..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-US" sz="1800" dirty="0"/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cuBLAS</a:t>
            </a:r>
            <a:r>
              <a:rPr lang="en-US" sz="1800" dirty="0"/>
              <a:t> excels in situations where you want to maximize your performance by batching multiple kernels using streams. 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Like making many small matrix-matrix multiplications on dense matrices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sz="1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cuBLAS</a:t>
            </a:r>
            <a:r>
              <a:rPr lang="en-US" sz="1800" dirty="0"/>
              <a:t> selected column-first indexing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74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E4BA-138B-5AD6-E8F8-871710CB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vs </a:t>
            </a:r>
            <a:r>
              <a:rPr lang="en-US" dirty="0" err="1"/>
              <a:t>cublas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9B15-2FD5-261E-48A9-AB2BEBD1E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5230-B925-D3F3-AED6-686C490947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0086" y="1230525"/>
            <a:ext cx="2242458" cy="173293"/>
          </a:xfrm>
        </p:spPr>
        <p:txBody>
          <a:bodyPr/>
          <a:lstStyle/>
          <a:p>
            <a:r>
              <a:rPr lang="en-US" sz="1050" dirty="0"/>
              <a:t>ACCELERATING</a:t>
            </a:r>
            <a:r>
              <a:rPr lang="en-US" sz="1100" dirty="0"/>
              <a:t> EVOLUTION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15F05-ADE7-776D-DF42-6B92668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B60711-9AD1-61EA-A331-2DE3E673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8" y="1996316"/>
            <a:ext cx="11222106" cy="34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AAFF-D64D-8A8F-6BAD-7C2AAA7C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DA3B-C6F1-D59A-616B-E26C6FB7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600"/>
              </a:spcBef>
              <a:buNone/>
            </a:pPr>
            <a:r>
              <a:rPr lang="en-US" sz="1800" dirty="0"/>
              <a:t>The arrays are linearized into one dimension, so we will use an </a:t>
            </a:r>
            <a:r>
              <a:rPr lang="en-US" sz="1800" b="1" u="sng" dirty="0"/>
              <a:t>indexing macro</a:t>
            </a:r>
            <a:r>
              <a:rPr lang="en-US" sz="1800" dirty="0"/>
              <a:t>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/>
              <a:t>#define IDX2C(</a:t>
            </a:r>
            <a:r>
              <a:rPr lang="en-US" sz="2800" b="1" dirty="0" err="1"/>
              <a:t>i,j,ld</a:t>
            </a:r>
            <a:r>
              <a:rPr lang="en-US" sz="2800" b="1" dirty="0"/>
              <a:t>) (((j)*(</a:t>
            </a:r>
            <a:r>
              <a:rPr lang="en-US" sz="2800" b="1" dirty="0" err="1"/>
              <a:t>ld</a:t>
            </a:r>
            <a:r>
              <a:rPr lang="en-US" sz="2800" b="1" dirty="0"/>
              <a:t>))+(</a:t>
            </a:r>
            <a:r>
              <a:rPr lang="en-US" sz="2800" b="1" dirty="0" err="1"/>
              <a:t>i</a:t>
            </a:r>
            <a:r>
              <a:rPr lang="en-US" sz="2800" b="1" dirty="0"/>
              <a:t>))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Where “</a:t>
            </a:r>
            <a:r>
              <a:rPr lang="en-US" sz="1800" dirty="0" err="1"/>
              <a:t>i</a:t>
            </a:r>
            <a:r>
              <a:rPr lang="en-US" sz="1800" dirty="0"/>
              <a:t>” is the row, “j” is the column, and “</a:t>
            </a:r>
            <a:r>
              <a:rPr lang="en-US" sz="1800" dirty="0" err="1"/>
              <a:t>ld</a:t>
            </a:r>
            <a:r>
              <a:rPr lang="en-US" sz="1800" dirty="0"/>
              <a:t>” is the leading dimension. 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/>
              <a:t>In column major storage “</a:t>
            </a:r>
            <a:r>
              <a:rPr lang="en-US" sz="1800" dirty="0" err="1"/>
              <a:t>ld</a:t>
            </a:r>
            <a:r>
              <a:rPr lang="en-US" sz="1800" dirty="0"/>
              <a:t>” is the number of rows. </a:t>
            </a:r>
          </a:p>
          <a:p>
            <a:pPr algn="ctr"/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EAC79-9964-B56C-FA4B-8F34D5FBB5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BA4D-8A95-4DE4-C4A1-5B1A6E51A1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36071" y="1155881"/>
            <a:ext cx="2373087" cy="191954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247574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C5B9-6CE3-5E29-77DE-C75262EF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9471-7D1C-B409-BA0A-F3D819EC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All of the functions defined in </a:t>
            </a:r>
            <a:r>
              <a:rPr lang="en-US" sz="1800" dirty="0" err="1"/>
              <a:t>cuBLAS</a:t>
            </a:r>
            <a:r>
              <a:rPr lang="en-US" sz="1800" dirty="0"/>
              <a:t> have four versions which correspond to the four types of numbers in CUDA C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S, s : single precision (32 bit) real float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D, d : double precision (64 bit) real float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C, c : single precision (32 bit) complex float (implemented as a float2)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Z, z : double precision (64 bit) complex float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H, h : half precision (16 bit) real float</a:t>
            </a:r>
          </a:p>
          <a:p>
            <a:endParaRPr lang="en-IN" dirty="0"/>
          </a:p>
          <a:p>
            <a:r>
              <a:rPr lang="en-IN" dirty="0"/>
              <a:t>Functions used for Matrix / Vector Multiplication :</a:t>
            </a:r>
          </a:p>
          <a:p>
            <a:pPr lvl="1"/>
            <a:r>
              <a:rPr lang="en-IN" dirty="0" err="1"/>
              <a:t>cublasSgemm</a:t>
            </a:r>
            <a:r>
              <a:rPr lang="en-IN" dirty="0"/>
              <a:t> → </a:t>
            </a:r>
            <a:r>
              <a:rPr lang="en-IN" dirty="0" err="1"/>
              <a:t>cublas</a:t>
            </a:r>
            <a:r>
              <a:rPr lang="en-IN" dirty="0"/>
              <a:t> S </a:t>
            </a:r>
            <a:r>
              <a:rPr lang="en-IN" dirty="0" err="1"/>
              <a:t>gemm</a:t>
            </a:r>
            <a:endParaRPr lang="en-IN" dirty="0"/>
          </a:p>
          <a:p>
            <a:pPr lvl="1"/>
            <a:r>
              <a:rPr lang="en-IN" dirty="0" err="1"/>
              <a:t>cublasHgemm</a:t>
            </a:r>
            <a:r>
              <a:rPr lang="en-IN" dirty="0"/>
              <a:t> </a:t>
            </a:r>
          </a:p>
          <a:p>
            <a:pPr lvl="1"/>
            <a:r>
              <a:rPr lang="en-IN" dirty="0" err="1"/>
              <a:t>cublasDgemv</a:t>
            </a:r>
            <a:r>
              <a:rPr lang="en-IN" dirty="0"/>
              <a:t> → </a:t>
            </a:r>
            <a:r>
              <a:rPr lang="en-IN" dirty="0" err="1"/>
              <a:t>cublas</a:t>
            </a:r>
            <a:r>
              <a:rPr lang="en-IN" dirty="0"/>
              <a:t> D </a:t>
            </a:r>
            <a:r>
              <a:rPr lang="en-IN" dirty="0" err="1"/>
              <a:t>gemv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F5B7-97CE-6490-6A66-5B400C768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F237-CA04-BA6B-7B41-D3A7F2B1CD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4752" y="1216530"/>
            <a:ext cx="2279781" cy="20128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46659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{8BF16A83-C54E-433F-A1B1-11942A818A51}tf67061901_win32</Template>
  <TotalTime>82</TotalTime>
  <Words>869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Daytona Condensed Light</vt:lpstr>
      <vt:lpstr>Posterama</vt:lpstr>
      <vt:lpstr>StarSymbol</vt:lpstr>
      <vt:lpstr>Office Theme</vt:lpstr>
      <vt:lpstr>Accelerating evolution: Parallelisation of evolutionary algorithms on gpu</vt:lpstr>
      <vt:lpstr>CONTENT</vt:lpstr>
      <vt:lpstr>OBJECTIVE</vt:lpstr>
      <vt:lpstr>GPU Pre-requisites</vt:lpstr>
      <vt:lpstr>GPU Pre-requisites</vt:lpstr>
      <vt:lpstr>What is cublas good for ?</vt:lpstr>
      <vt:lpstr>Numpy vs cublas</vt:lpstr>
      <vt:lpstr>Array indexing</vt:lpstr>
      <vt:lpstr>Features</vt:lpstr>
      <vt:lpstr>Evolutionary algorithms</vt:lpstr>
      <vt:lpstr>EVOLUTIONARY ALGORITHMS</vt:lpstr>
      <vt:lpstr>Genetic algorithm</vt:lpstr>
      <vt:lpstr>Ant colony optimiation</vt:lpstr>
      <vt:lpstr>Particle swarm optimiZation</vt:lpstr>
      <vt:lpstr>Plan of action</vt:lpstr>
      <vt:lpstr>PLAN OF ACTION</vt:lpstr>
      <vt:lpstr>PLAN OF ACTION</vt:lpstr>
      <vt:lpstr>TIMELINE</vt:lpstr>
      <vt:lpstr>TIMELINE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evolution: Parallelisation of evolutionary algorithms on gpu</dc:title>
  <dc:creator>Ashirbad Sarangi</dc:creator>
  <cp:lastModifiedBy>Ashirbad Sarangi</cp:lastModifiedBy>
  <cp:revision>1</cp:revision>
  <dcterms:created xsi:type="dcterms:W3CDTF">2023-11-06T19:20:54Z</dcterms:created>
  <dcterms:modified xsi:type="dcterms:W3CDTF">2023-11-06T20:44:47Z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