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73" r:id="rId2"/>
    <p:sldId id="286" r:id="rId3"/>
    <p:sldId id="299" r:id="rId4"/>
    <p:sldId id="274" r:id="rId5"/>
    <p:sldId id="275" r:id="rId6"/>
    <p:sldId id="287" r:id="rId7"/>
    <p:sldId id="288" r:id="rId8"/>
    <p:sldId id="277" r:id="rId9"/>
    <p:sldId id="278" r:id="rId10"/>
    <p:sldId id="279" r:id="rId11"/>
    <p:sldId id="280" r:id="rId12"/>
    <p:sldId id="281" r:id="rId13"/>
    <p:sldId id="29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11.x/structu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Laravel</a:t>
            </a:r>
            <a:r>
              <a:rPr lang="en-US" dirty="0"/>
              <a:t> is an open-source widely used PHP </a:t>
            </a:r>
            <a:r>
              <a:rPr lang="en-US" dirty="0" smtClean="0"/>
              <a:t>framework.</a:t>
            </a:r>
            <a:endParaRPr lang="en-US" dirty="0"/>
          </a:p>
          <a:p>
            <a:pPr algn="just"/>
            <a:r>
              <a:rPr lang="en-US" dirty="0" smtClean="0"/>
              <a:t>It uses MVC </a:t>
            </a:r>
            <a:r>
              <a:rPr lang="en-US" dirty="0"/>
              <a:t>architectural pattern. </a:t>
            </a:r>
            <a:endParaRPr lang="en-US" dirty="0" smtClean="0"/>
          </a:p>
          <a:p>
            <a:pPr algn="just"/>
            <a:r>
              <a:rPr lang="en-US" b="1" dirty="0"/>
              <a:t>Taylor </a:t>
            </a:r>
            <a:r>
              <a:rPr lang="en-US" b="1" dirty="0" err="1"/>
              <a:t>Otwell</a:t>
            </a:r>
            <a:r>
              <a:rPr lang="en-US" dirty="0"/>
              <a:t> developed </a:t>
            </a:r>
            <a:r>
              <a:rPr lang="en-US" dirty="0" err="1"/>
              <a:t>Laravel</a:t>
            </a:r>
            <a:r>
              <a:rPr lang="en-US" dirty="0"/>
              <a:t> in </a:t>
            </a:r>
            <a:r>
              <a:rPr lang="en-US" b="1" dirty="0"/>
              <a:t>July 2011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project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next thing you have to do is make a new folder in some specific path within your system for keeping your </a:t>
            </a:r>
            <a:r>
              <a:rPr lang="en-US" dirty="0" err="1"/>
              <a:t>Laravel</a:t>
            </a:r>
            <a:r>
              <a:rPr lang="en-US" dirty="0"/>
              <a:t> projects. Move to that location where the directory is created. For installing the </a:t>
            </a:r>
            <a:r>
              <a:rPr lang="en-US" dirty="0" err="1"/>
              <a:t>Laravel</a:t>
            </a:r>
            <a:r>
              <a:rPr lang="en-US" dirty="0"/>
              <a:t>, the following command you have to type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IN" b="1" dirty="0">
                <a:solidFill>
                  <a:schemeClr val="tx2"/>
                </a:solidFill>
              </a:rPr>
              <a:t>composer create-project </a:t>
            </a:r>
            <a:r>
              <a:rPr lang="en-IN" b="1" dirty="0" err="1">
                <a:solidFill>
                  <a:schemeClr val="tx2"/>
                </a:solidFill>
              </a:rPr>
              <a:t>laravel</a:t>
            </a:r>
            <a:r>
              <a:rPr lang="en-IN" b="1" dirty="0">
                <a:solidFill>
                  <a:schemeClr val="tx2"/>
                </a:solidFill>
              </a:rPr>
              <a:t>/</a:t>
            </a:r>
            <a:r>
              <a:rPr lang="en-IN" b="1" dirty="0" err="1">
                <a:solidFill>
                  <a:schemeClr val="tx2"/>
                </a:solidFill>
              </a:rPr>
              <a:t>laravel</a:t>
            </a:r>
            <a:r>
              <a:rPr lang="en-IN" b="1">
                <a:solidFill>
                  <a:schemeClr val="tx2"/>
                </a:solidFill>
              </a:rPr>
              <a:t> </a:t>
            </a:r>
            <a:r>
              <a:rPr lang="en-IN" b="1" smtClean="0">
                <a:solidFill>
                  <a:schemeClr val="tx2"/>
                </a:solidFill>
              </a:rPr>
              <a:t>Laravel2024</a:t>
            </a:r>
            <a:endParaRPr lang="en-IN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algn="just"/>
            <a:r>
              <a:rPr lang="en-US" dirty="0"/>
              <a:t>The command mentioned above will make </a:t>
            </a:r>
            <a:r>
              <a:rPr lang="en-US" dirty="0" err="1"/>
              <a:t>Laravel</a:t>
            </a:r>
            <a:r>
              <a:rPr lang="en-US" dirty="0"/>
              <a:t> installed on that specific directory. </a:t>
            </a:r>
            <a:endParaRPr lang="en-IN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93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project(contd.)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err="1"/>
              <a:t>php</a:t>
            </a:r>
            <a:r>
              <a:rPr lang="en-IN" dirty="0"/>
              <a:t> artisan </a:t>
            </a:r>
            <a:r>
              <a:rPr lang="en-IN" dirty="0" smtClean="0"/>
              <a:t>serve</a:t>
            </a:r>
          </a:p>
          <a:p>
            <a:pPr algn="just"/>
            <a:r>
              <a:rPr lang="en-US" dirty="0"/>
              <a:t>This above code will start the </a:t>
            </a:r>
            <a:r>
              <a:rPr lang="en-US" dirty="0" err="1"/>
              <a:t>Laravel</a:t>
            </a:r>
            <a:r>
              <a:rPr lang="en-US" dirty="0"/>
              <a:t> service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88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Laravel</a:t>
            </a:r>
            <a:r>
              <a:rPr lang="en-US" b="1" dirty="0" smtClean="0"/>
              <a:t> Application Structure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3999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8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Laravel</a:t>
            </a:r>
            <a:r>
              <a:rPr lang="en-US" b="1" dirty="0" smtClean="0"/>
              <a:t> Application Structure(contd.)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For </a:t>
            </a:r>
            <a:r>
              <a:rPr lang="en-US" b="1" dirty="0"/>
              <a:t>more information, go to 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laravel.com/docs/11.x/structure</a:t>
            </a:r>
            <a:endParaRPr lang="en-US" b="1" dirty="0" smtClean="0"/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60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Laravel</a:t>
            </a:r>
            <a:r>
              <a:rPr lang="en-US" b="1" dirty="0" smtClean="0"/>
              <a:t> Versions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Laravel</a:t>
            </a:r>
            <a:r>
              <a:rPr lang="en-US" dirty="0" smtClean="0"/>
              <a:t> 1</a:t>
            </a:r>
          </a:p>
          <a:p>
            <a:pPr algn="just"/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  <a:p>
            <a:pPr algn="just"/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  <a:p>
            <a:pPr algn="just"/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smtClean="0"/>
              <a:t>4</a:t>
            </a:r>
            <a:endParaRPr lang="en-US" dirty="0"/>
          </a:p>
          <a:p>
            <a:pPr algn="just"/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smtClean="0"/>
              <a:t>5</a:t>
            </a:r>
            <a:endParaRPr lang="en-US" dirty="0"/>
          </a:p>
          <a:p>
            <a:pPr algn="just"/>
            <a:r>
              <a:rPr lang="en-US" dirty="0" err="1" smtClean="0"/>
              <a:t>Laravel</a:t>
            </a:r>
            <a:r>
              <a:rPr lang="en-US" dirty="0" smtClean="0"/>
              <a:t> 6</a:t>
            </a:r>
            <a:endParaRPr lang="en-US" dirty="0"/>
          </a:p>
          <a:p>
            <a:pPr algn="just"/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smtClean="0"/>
              <a:t>7</a:t>
            </a:r>
            <a:endParaRPr lang="en-US" dirty="0"/>
          </a:p>
          <a:p>
            <a:pPr algn="just"/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smtClean="0"/>
              <a:t>8</a:t>
            </a:r>
          </a:p>
          <a:p>
            <a:pPr algn="just"/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smtClean="0"/>
              <a:t>9</a:t>
            </a:r>
          </a:p>
          <a:p>
            <a:pPr algn="just"/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smtClean="0"/>
              <a:t>10</a:t>
            </a:r>
          </a:p>
          <a:p>
            <a:pPr algn="just"/>
            <a:r>
              <a:rPr lang="en-US" dirty="0" err="1" smtClean="0"/>
              <a:t>Laravel</a:t>
            </a:r>
            <a:r>
              <a:rPr lang="en-US" smtClean="0"/>
              <a:t> 11</a:t>
            </a:r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7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Laravel</a:t>
            </a:r>
            <a:r>
              <a:rPr lang="en-US" b="1" dirty="0" smtClean="0"/>
              <a:t>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Progressive Framework</a:t>
            </a:r>
          </a:p>
          <a:p>
            <a:pPr algn="just"/>
            <a:r>
              <a:rPr lang="en-IN" dirty="0"/>
              <a:t>A Scalable </a:t>
            </a:r>
            <a:r>
              <a:rPr lang="en-IN" dirty="0" smtClean="0"/>
              <a:t>Framework</a:t>
            </a:r>
            <a:endParaRPr lang="en-US" dirty="0"/>
          </a:p>
          <a:p>
            <a:pPr algn="just"/>
            <a:r>
              <a:rPr lang="en-IN" dirty="0"/>
              <a:t>A Community </a:t>
            </a:r>
            <a:r>
              <a:rPr lang="en-IN" dirty="0" smtClean="0"/>
              <a:t>Framework</a:t>
            </a:r>
          </a:p>
          <a:p>
            <a:pPr algn="just"/>
            <a:r>
              <a:rPr lang="en-US" dirty="0" smtClean="0"/>
              <a:t>A full stack framework</a:t>
            </a:r>
          </a:p>
          <a:p>
            <a:pPr algn="just"/>
            <a:r>
              <a:rPr lang="en-US" dirty="0" smtClean="0"/>
              <a:t>Reusability</a:t>
            </a:r>
          </a:p>
          <a:p>
            <a:pPr algn="just"/>
            <a:r>
              <a:rPr lang="en-US" dirty="0" smtClean="0"/>
              <a:t>Rich set of features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0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</a:t>
            </a:r>
            <a:r>
              <a:rPr lang="en-US" b="1" dirty="0" err="1" smtClean="0"/>
              <a:t>Laravel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Routing </a:t>
            </a:r>
            <a:r>
              <a:rPr lang="en-US" b="1" dirty="0" smtClean="0"/>
              <a:t>controllers </a:t>
            </a:r>
            <a:r>
              <a:rPr lang="en-US" dirty="0" smtClean="0"/>
              <a:t>- flexible </a:t>
            </a:r>
            <a:r>
              <a:rPr lang="en-US" dirty="0"/>
              <a:t>approach to the user to define </a:t>
            </a:r>
            <a:r>
              <a:rPr lang="en-US" dirty="0" smtClean="0"/>
              <a:t>routes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Configuration </a:t>
            </a:r>
            <a:r>
              <a:rPr lang="en-US" b="1" dirty="0" smtClean="0"/>
              <a:t>management </a:t>
            </a:r>
            <a:r>
              <a:rPr lang="en-US" dirty="0" smtClean="0"/>
              <a:t>- </a:t>
            </a:r>
            <a:r>
              <a:rPr lang="en-US" dirty="0"/>
              <a:t>provides a consistent approach to handle the </a:t>
            </a:r>
            <a:r>
              <a:rPr lang="en-US" dirty="0" smtClean="0"/>
              <a:t>configuration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Testability</a:t>
            </a:r>
            <a:r>
              <a:rPr lang="en-US" dirty="0" smtClean="0"/>
              <a:t> - </a:t>
            </a:r>
            <a:r>
              <a:rPr lang="en-US" dirty="0"/>
              <a:t>features and helpers which helps in testing through various test </a:t>
            </a:r>
            <a:r>
              <a:rPr lang="en-US" dirty="0" smtClean="0"/>
              <a:t>cases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Authentication and authorization of users</a:t>
            </a:r>
            <a:r>
              <a:rPr lang="en-US" dirty="0"/>
              <a:t> - features such as register, forgot password and send password reminders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Modularity</a:t>
            </a:r>
            <a:r>
              <a:rPr lang="en-US" dirty="0"/>
              <a:t> - built in libraries and modules which helps in enhancement of the application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</a:t>
            </a:r>
            <a:r>
              <a:rPr lang="en-US" b="1" dirty="0" err="1" smtClean="0"/>
              <a:t>Laravel</a:t>
            </a:r>
            <a:r>
              <a:rPr lang="en-US" b="1" dirty="0" smtClean="0"/>
              <a:t>(contd</a:t>
            </a:r>
            <a:r>
              <a:rPr lang="en-US" b="1" dirty="0"/>
              <a:t>.</a:t>
            </a:r>
            <a:r>
              <a:rPr lang="en-US" b="1" dirty="0" smtClean="0"/>
              <a:t>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Query builder </a:t>
            </a:r>
            <a:r>
              <a:rPr lang="en-US" dirty="0" smtClean="0"/>
              <a:t>- </a:t>
            </a:r>
            <a:r>
              <a:rPr lang="en-US" dirty="0"/>
              <a:t>incorporates a query builder which helps in querying databases using various simple chain </a:t>
            </a:r>
            <a:r>
              <a:rPr lang="en-US" dirty="0" smtClean="0"/>
              <a:t>methods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Provides a template engine </a:t>
            </a:r>
            <a:r>
              <a:rPr lang="en-US" dirty="0"/>
              <a:t>- uses the Blade Template engine, a lightweight template </a:t>
            </a:r>
            <a:r>
              <a:rPr lang="en-US" dirty="0" smtClean="0"/>
              <a:t>language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Building </a:t>
            </a:r>
            <a:r>
              <a:rPr lang="en-US" b="1" dirty="0" smtClean="0"/>
              <a:t>schemas </a:t>
            </a:r>
            <a:r>
              <a:rPr lang="en-US" dirty="0" smtClean="0"/>
              <a:t>- </a:t>
            </a:r>
            <a:r>
              <a:rPr lang="en-US" dirty="0"/>
              <a:t>maintains the database definitions and schema in PHP </a:t>
            </a:r>
            <a:r>
              <a:rPr lang="en-US" dirty="0" smtClean="0"/>
              <a:t>code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E-mailing facilities </a:t>
            </a:r>
            <a:r>
              <a:rPr lang="en-US" dirty="0" smtClean="0"/>
              <a:t>- </a:t>
            </a:r>
            <a:r>
              <a:rPr lang="en-US" dirty="0"/>
              <a:t>includes a </a:t>
            </a:r>
            <a:r>
              <a:rPr lang="en-US" b="1" dirty="0"/>
              <a:t>mail</a:t>
            </a:r>
            <a:r>
              <a:rPr lang="en-US" dirty="0"/>
              <a:t> class which helps in sending mail with rich content and attachments from the web </a:t>
            </a:r>
            <a:r>
              <a:rPr lang="en-US" dirty="0" smtClean="0"/>
              <a:t>application</a:t>
            </a:r>
            <a:endParaRPr lang="en-US" b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Composer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Composer is a dependency manager for a </a:t>
            </a:r>
            <a:r>
              <a:rPr lang="en-US" dirty="0" smtClean="0"/>
              <a:t>PHP.</a:t>
            </a:r>
          </a:p>
          <a:p>
            <a:pPr algn="just"/>
            <a:r>
              <a:rPr lang="en-US" dirty="0"/>
              <a:t>The main purpose of the composer is to install the dependencies or libraries for an application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Composer </a:t>
            </a:r>
            <a:r>
              <a:rPr lang="en-US" dirty="0"/>
              <a:t>runs through the command line.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0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Artisan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Command line interface used in </a:t>
            </a:r>
            <a:r>
              <a:rPr lang="en-US" dirty="0" err="1"/>
              <a:t>Laravel</a:t>
            </a:r>
            <a:r>
              <a:rPr lang="en-US" dirty="0"/>
              <a:t> is called </a:t>
            </a:r>
            <a:r>
              <a:rPr lang="en-US" dirty="0" smtClean="0"/>
              <a:t>Artisan.</a:t>
            </a:r>
            <a:endParaRPr lang="en-US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includes a set of commands which assists in building a web application.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1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Via Composer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Laravel</a:t>
            </a:r>
            <a:r>
              <a:rPr lang="en-US" dirty="0"/>
              <a:t> implements a composer for managing dependencies within it.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Hence</a:t>
            </a:r>
            <a:r>
              <a:rPr lang="en-US" dirty="0"/>
              <a:t>, before the use of </a:t>
            </a:r>
            <a:r>
              <a:rPr lang="en-US" dirty="0" err="1"/>
              <a:t>Laravel</a:t>
            </a:r>
            <a:r>
              <a:rPr lang="en-US" dirty="0"/>
              <a:t>, it needs to check whether you have a composer setup on your system or not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you don't have Composer installed on your computer, first visit this URL to download Composer: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://getcomposer.org/download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9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Via </a:t>
            </a:r>
            <a:r>
              <a:rPr lang="en-US" b="1" dirty="0" smtClean="0"/>
              <a:t>Composer(contd.)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you are done installing the Composer, cross-check whether it is installed or not by typing in the command prompt the composer command. </a:t>
            </a:r>
            <a:endParaRPr lang="en-US" dirty="0" smtClean="0"/>
          </a:p>
          <a:p>
            <a:pPr algn="just"/>
            <a:r>
              <a:rPr lang="en-US" dirty="0"/>
              <a:t>C:\Users\dell&gt;composer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3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840</TotalTime>
  <Words>427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Introduction</vt:lpstr>
      <vt:lpstr>Laravel Versions</vt:lpstr>
      <vt:lpstr>Why Laravel?</vt:lpstr>
      <vt:lpstr>Features of Laravel</vt:lpstr>
      <vt:lpstr>Features of Laravel(contd.)</vt:lpstr>
      <vt:lpstr>Composer</vt:lpstr>
      <vt:lpstr>Artisan</vt:lpstr>
      <vt:lpstr>Installation Via Composer</vt:lpstr>
      <vt:lpstr>Installation Via Composer(contd.)</vt:lpstr>
      <vt:lpstr>Creating project</vt:lpstr>
      <vt:lpstr>Creating project(contd.)</vt:lpstr>
      <vt:lpstr>Laravel Application Structure</vt:lpstr>
      <vt:lpstr>Laravel Application Structure(contd.)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152</cp:revision>
  <dcterms:created xsi:type="dcterms:W3CDTF">2020-12-03T16:29:07Z</dcterms:created>
  <dcterms:modified xsi:type="dcterms:W3CDTF">2024-07-29T06:05:04Z</dcterms:modified>
</cp:coreProperties>
</file>