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2"/>
  </p:notesMasterIdLst>
  <p:handoutMasterIdLst>
    <p:handoutMasterId r:id="rId13"/>
  </p:handoutMasterIdLst>
  <p:sldIdLst>
    <p:sldId id="272" r:id="rId3"/>
    <p:sldId id="257" r:id="rId4"/>
    <p:sldId id="268" r:id="rId5"/>
    <p:sldId id="275" r:id="rId6"/>
    <p:sldId id="267" r:id="rId7"/>
    <p:sldId id="273" r:id="rId8"/>
    <p:sldId id="277" r:id="rId9"/>
    <p:sldId id="274" r:id="rId10"/>
    <p:sldId id="276"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8" autoAdjust="0"/>
    <p:restoredTop sz="94660"/>
  </p:normalViewPr>
  <p:slideViewPr>
    <p:cSldViewPr>
      <p:cViewPr varScale="1">
        <p:scale>
          <a:sx n="78" d="100"/>
          <a:sy n="78" d="100"/>
        </p:scale>
        <p:origin x="114" y="6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4/5/2015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4/5/2015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4/5/2015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4/5/2015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4/5/2015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4/5/2015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4/5/2015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4/5/2015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4/5/2015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4/5/2015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4/5/2015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4/5/2015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4/5/2015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4/5/2015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irpair.com/js/javascript-framework-comparis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pic>
        <p:nvPicPr>
          <p:cNvPr id="4" name="Picture 4" descr="http://www.unifiedinfotech.net/wp-content/uploads/2014/06/angularj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612" y="228599"/>
            <a:ext cx="6781800" cy="6510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974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
        <p:nvSpPr>
          <p:cNvPr id="5" name="Subtitle 4"/>
          <p:cNvSpPr>
            <a:spLocks noGrp="1"/>
          </p:cNvSpPr>
          <p:nvPr>
            <p:ph type="subTitle" idx="1"/>
          </p:nvPr>
        </p:nvSpPr>
        <p:spPr/>
        <p:txBody>
          <a:bodyPr/>
          <a:lstStyle/>
          <a:p>
            <a:r>
              <a:rPr lang="en-US" dirty="0" err="1"/>
              <a:t>Superheroic</a:t>
            </a:r>
            <a:r>
              <a:rPr lang="en-US" dirty="0"/>
              <a:t> JavaScript MVW Framework</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What’s the plan?</a:t>
            </a:r>
            <a:endParaRPr lang="en-US" dirty="0"/>
          </a:p>
        </p:txBody>
      </p:sp>
      <p:sp>
        <p:nvSpPr>
          <p:cNvPr id="14" name="Content Placeholder 13"/>
          <p:cNvSpPr>
            <a:spLocks noGrp="1"/>
          </p:cNvSpPr>
          <p:nvPr>
            <p:ph idx="1"/>
          </p:nvPr>
        </p:nvSpPr>
        <p:spPr/>
        <p:txBody>
          <a:bodyPr/>
          <a:lstStyle/>
          <a:p>
            <a:r>
              <a:rPr lang="en-US" dirty="0" smtClean="0"/>
              <a:t>Quick overview of AngularJS</a:t>
            </a:r>
            <a:endParaRPr lang="en-US" dirty="0" smtClean="0"/>
          </a:p>
          <a:p>
            <a:r>
              <a:rPr lang="en-US" dirty="0" smtClean="0"/>
              <a:t>Demo</a:t>
            </a:r>
            <a:endParaRPr lang="en-US" dirty="0" smtClean="0"/>
          </a:p>
          <a:p>
            <a:r>
              <a:rPr lang="en-US" dirty="0" smtClean="0"/>
              <a:t>Questions</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t>
            </a:r>
            <a:r>
              <a:rPr lang="en-US" dirty="0" smtClean="0"/>
              <a:t>angularjs.org</a:t>
            </a:r>
            <a:endParaRPr lang="en-US" dirty="0"/>
          </a:p>
        </p:txBody>
      </p:sp>
      <p:sp>
        <p:nvSpPr>
          <p:cNvPr id="3" name="Content Placeholder 2"/>
          <p:cNvSpPr>
            <a:spLocks noGrp="1"/>
          </p:cNvSpPr>
          <p:nvPr>
            <p:ph idx="1"/>
          </p:nvPr>
        </p:nvSpPr>
        <p:spPr/>
        <p:txBody>
          <a:bodyPr/>
          <a:lstStyle/>
          <a:p>
            <a:r>
              <a:rPr lang="en-US" dirty="0" smtClean="0"/>
              <a:t>AngularJS </a:t>
            </a:r>
            <a:r>
              <a:rPr lang="en-US" dirty="0"/>
              <a:t>is a structural framework for dynamic web apps. It lets you use HTML as your template language and lets you extend HTML's syntax to express your application's components clearly and succinctly. </a:t>
            </a:r>
            <a:r>
              <a:rPr lang="en-US" dirty="0" err="1"/>
              <a:t>Angular's</a:t>
            </a:r>
            <a:r>
              <a:rPr lang="en-US" dirty="0"/>
              <a:t> data binding and dependency injection eliminate much of the code you would otherwise have to write. And it all happens within the browser, making it an ideal partner with any server technology.</a:t>
            </a:r>
            <a:endParaRPr lang="en-US" dirty="0"/>
          </a:p>
        </p:txBody>
      </p:sp>
    </p:spTree>
    <p:extLst>
      <p:ext uri="{BB962C8B-B14F-4D97-AF65-F5344CB8AC3E}">
        <p14:creationId xmlns:p14="http://schemas.microsoft.com/office/powerpoint/2010/main" val="767686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1218883" y="76200"/>
            <a:ext cx="10360501" cy="965200"/>
          </a:xfrm>
        </p:spPr>
        <p:txBody>
          <a:bodyPr>
            <a:normAutofit/>
          </a:bodyPr>
          <a:lstStyle/>
          <a:p>
            <a:r>
              <a:rPr lang="en-US" dirty="0"/>
              <a:t>What’s Trending</a:t>
            </a:r>
            <a:r>
              <a:rPr lang="en-US" dirty="0" smtClean="0"/>
              <a:t>???</a:t>
            </a:r>
            <a:br>
              <a:rPr lang="en-US" dirty="0" smtClean="0"/>
            </a:br>
            <a:r>
              <a:rPr lang="en-US" sz="2200" dirty="0" smtClean="0"/>
              <a:t>Nice article:  </a:t>
            </a:r>
            <a:r>
              <a:rPr lang="en-US" sz="2200" dirty="0" smtClean="0">
                <a:hlinkClick r:id="rId2"/>
              </a:rPr>
              <a:t>https</a:t>
            </a:r>
            <a:r>
              <a:rPr lang="en-US" sz="2200" dirty="0">
                <a:hlinkClick r:id="rId2"/>
              </a:rPr>
              <a:t>://</a:t>
            </a:r>
            <a:r>
              <a:rPr lang="en-US" sz="2200" dirty="0" smtClean="0">
                <a:hlinkClick r:id="rId2"/>
              </a:rPr>
              <a:t>www.airpair.com/js/javascript-framework-comparison</a:t>
            </a:r>
            <a:endParaRPr lang="en-US" sz="22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989012" y="1041400"/>
            <a:ext cx="10875508" cy="5359400"/>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for the demo…</a:t>
            </a:r>
            <a:endParaRPr lang="en-US" dirty="0"/>
          </a:p>
        </p:txBody>
      </p:sp>
      <p:pic>
        <p:nvPicPr>
          <p:cNvPr id="2050" name="Picture 2" descr="http://www.danielpradilla.info/blog/wp-content/uploads/2014/04/dilbert-software-dem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2276" y="2057400"/>
            <a:ext cx="10642085" cy="3444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33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time allows, an online tutorial intro to AngularJS</a:t>
            </a:r>
            <a:endParaRPr lang="en-US" dirty="0"/>
          </a:p>
        </p:txBody>
      </p:sp>
      <p:sp>
        <p:nvSpPr>
          <p:cNvPr id="3" name="Content Placeholder 2"/>
          <p:cNvSpPr>
            <a:spLocks noGrp="1"/>
          </p:cNvSpPr>
          <p:nvPr>
            <p:ph idx="1"/>
          </p:nvPr>
        </p:nvSpPr>
        <p:spPr/>
        <p:txBody>
          <a:bodyPr/>
          <a:lstStyle/>
          <a:p>
            <a:r>
              <a:rPr lang="en-US" sz="3600" u="sng" dirty="0"/>
              <a:t>https://www.codeschool.com/</a:t>
            </a:r>
            <a:endParaRPr lang="en-US" dirty="0"/>
          </a:p>
        </p:txBody>
      </p:sp>
    </p:spTree>
    <p:extLst>
      <p:ext uri="{BB962C8B-B14F-4D97-AF65-F5344CB8AC3E}">
        <p14:creationId xmlns:p14="http://schemas.microsoft.com/office/powerpoint/2010/main" val="1810395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098" name="Picture 2" descr="https://what-if.xkcd.com/imgs/a/14/short_answers_headscratc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1612" y="-76200"/>
            <a:ext cx="5867400" cy="672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673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6" name="Picture 6" descr="http://blog.schedulebase.com/wp-content/uploads/2013/12/Thank-You.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2012" y="83068"/>
            <a:ext cx="7315200" cy="659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138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111</Words>
  <Application>Microsoft Office PowerPoint</Application>
  <PresentationFormat>Custom</PresentationFormat>
  <Paragraphs>13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Tech 16x9</vt:lpstr>
      <vt:lpstr>PowerPoint Presentation</vt:lpstr>
      <vt:lpstr>AngularJS</vt:lpstr>
      <vt:lpstr>What’s the plan?</vt:lpstr>
      <vt:lpstr>From angularjs.org</vt:lpstr>
      <vt:lpstr>What’s Trending??? Nice article:  https://www.airpair.com/js/javascript-framework-comparison</vt:lpstr>
      <vt:lpstr>Time for the demo…</vt:lpstr>
      <vt:lpstr>If time allows, an online tutorial intro to AngularJS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2015-04-05T20:36:33Z</dcterms:created>
  <dcterms:modified xsi:type="dcterms:W3CDTF">2015-04-08T21:00:29Z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