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2" r:id="rId4"/>
    <p:sldId id="266" r:id="rId5"/>
    <p:sldId id="258" r:id="rId6"/>
    <p:sldId id="259" r:id="rId7"/>
    <p:sldId id="260" r:id="rId8"/>
    <p:sldId id="261" r:id="rId9"/>
    <p:sldId id="264" r:id="rId10"/>
    <p:sldId id="263"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136" d="100"/>
          <a:sy n="136" d="100"/>
        </p:scale>
        <p:origin x="-856"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5278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8e306d2b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8e306d2b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8e306d2b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8e306d2b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8e306d2bc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8e306d2b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8e306d2bc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8e306d2b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8e306d2bc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8e306d2b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8e306d2b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8e306d2b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8e306d2bc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8e306d2b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8e306d2bc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8e306d2b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8e306d2bc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8e306d2b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atin typeface="Arial"/>
                <a:ea typeface="Arial"/>
                <a:cs typeface="Arial"/>
                <a:sym typeface="Arial"/>
              </a:rPr>
              <a:t>Smart-draw using deep learning</a:t>
            </a:r>
            <a:endParaRPr sz="6000">
              <a:latin typeface="Arial"/>
              <a:ea typeface="Arial"/>
              <a:cs typeface="Arial"/>
              <a:sym typeface="Arial"/>
            </a:endParaRPr>
          </a:p>
        </p:txBody>
      </p:sp>
      <p:sp>
        <p:nvSpPr>
          <p:cNvPr id="57" name="Google Shape;57;p13"/>
          <p:cNvSpPr txBox="1">
            <a:spLocks noGrp="1"/>
          </p:cNvSpPr>
          <p:nvPr>
            <p:ph type="subTitle" idx="1"/>
          </p:nvPr>
        </p:nvSpPr>
        <p:spPr>
          <a:xfrm>
            <a:off x="0" y="3890400"/>
            <a:ext cx="91440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Ashish Sharma ,Suraj Patni, Ayush Bhatt, Atul Kala</a:t>
            </a:r>
            <a:endParaRPr/>
          </a:p>
        </p:txBody>
      </p:sp>
      <p:pic>
        <p:nvPicPr>
          <p:cNvPr id="58" name="Google Shape;58;p13"/>
          <p:cNvPicPr preferRelativeResize="0"/>
          <p:nvPr/>
        </p:nvPicPr>
        <p:blipFill>
          <a:blip r:embed="rId3">
            <a:alphaModFix/>
          </a:blip>
          <a:stretch>
            <a:fillRect/>
          </a:stretch>
        </p:blipFill>
        <p:spPr>
          <a:xfrm>
            <a:off x="4053275" y="0"/>
            <a:ext cx="840225" cy="84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356975" y="292850"/>
            <a:ext cx="6936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PREDICTING  MODEL</a:t>
            </a:r>
            <a:endParaRPr>
              <a:latin typeface="Arial"/>
              <a:ea typeface="Arial"/>
              <a:cs typeface="Arial"/>
              <a:sym typeface="Arial"/>
            </a:endParaRPr>
          </a:p>
        </p:txBody>
      </p:sp>
      <p:pic>
        <p:nvPicPr>
          <p:cNvPr id="101" name="Google Shape;101;p20"/>
          <p:cNvPicPr preferRelativeResize="0"/>
          <p:nvPr/>
        </p:nvPicPr>
        <p:blipFill>
          <a:blip r:embed="rId3">
            <a:alphaModFix/>
          </a:blip>
          <a:stretch>
            <a:fillRect/>
          </a:stretch>
        </p:blipFill>
        <p:spPr>
          <a:xfrm>
            <a:off x="1092900" y="1093850"/>
            <a:ext cx="6636775" cy="404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80800" y="114625"/>
            <a:ext cx="90633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0" dirty="0">
                <a:latin typeface="Arial"/>
                <a:ea typeface="Arial"/>
                <a:cs typeface="Arial"/>
                <a:sym typeface="Arial"/>
              </a:rPr>
              <a:t>THANK </a:t>
            </a:r>
            <a:r>
              <a:rPr lang="en" sz="13000" dirty="0" smtClean="0">
                <a:latin typeface="Arial"/>
                <a:ea typeface="Arial"/>
                <a:cs typeface="Arial"/>
                <a:sym typeface="Arial"/>
              </a:rPr>
              <a:t>			YOU</a:t>
            </a:r>
            <a:endParaRPr sz="130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859900" y="210100"/>
            <a:ext cx="34242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Arial"/>
                <a:ea typeface="Arial"/>
                <a:cs typeface="Arial"/>
                <a:sym typeface="Arial"/>
              </a:rPr>
              <a:t>PURPOSE</a:t>
            </a:r>
            <a:endParaRPr sz="4800">
              <a:latin typeface="Arial"/>
              <a:ea typeface="Arial"/>
              <a:cs typeface="Arial"/>
              <a:sym typeface="Arial"/>
            </a:endParaRPr>
          </a:p>
        </p:txBody>
      </p:sp>
      <p:sp>
        <p:nvSpPr>
          <p:cNvPr id="64" name="Google Shape;64;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None/>
            </a:pPr>
            <a:r>
              <a:rPr lang="en" sz="3200" dirty="0">
                <a:solidFill>
                  <a:srgbClr val="B71E42"/>
                </a:solidFill>
                <a:latin typeface="Arial"/>
                <a:ea typeface="Arial"/>
                <a:cs typeface="Arial"/>
                <a:sym typeface="Arial"/>
              </a:rPr>
              <a:t>•</a:t>
            </a:r>
            <a:r>
              <a:rPr lang="en" sz="3200" dirty="0">
                <a:solidFill>
                  <a:srgbClr val="000000"/>
                </a:solidFill>
                <a:latin typeface="Arial"/>
                <a:ea typeface="Arial"/>
                <a:cs typeface="Arial"/>
                <a:sym typeface="Arial"/>
              </a:rPr>
              <a:t>To make a flask application capable of recognising doodles using deep learning and able to give prediction in realtime in the form of text as well as voice</a:t>
            </a:r>
            <a:endParaRPr sz="32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Real-world use of smart-draw</a:t>
            </a:r>
            <a:endParaRPr>
              <a:latin typeface="Arial"/>
              <a:ea typeface="Arial"/>
              <a:cs typeface="Arial"/>
              <a:sym typeface="Arial"/>
            </a:endParaRPr>
          </a:p>
        </p:txBody>
      </p:sp>
      <p:sp>
        <p:nvSpPr>
          <p:cNvPr id="95" name="Google Shape;95;p19"/>
          <p:cNvSpPr txBox="1">
            <a:spLocks noGrp="1"/>
          </p:cNvSpPr>
          <p:nvPr>
            <p:ph type="body" idx="1"/>
          </p:nvPr>
        </p:nvSpPr>
        <p:spPr>
          <a:xfrm>
            <a:off x="311700" y="1530425"/>
            <a:ext cx="8520600" cy="3914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Promotes creativity amongst young children.</a:t>
            </a:r>
            <a:endParaRPr sz="2400"/>
          </a:p>
          <a:p>
            <a:pPr marL="457200" lvl="0" indent="-381000" algn="l" rtl="0">
              <a:spcBef>
                <a:spcPts val="0"/>
              </a:spcBef>
              <a:spcAft>
                <a:spcPts val="0"/>
              </a:spcAft>
              <a:buSzPts val="2400"/>
              <a:buChar char="●"/>
            </a:pPr>
            <a:r>
              <a:rPr lang="en" sz="2400"/>
              <a:t>Students can learn to pronounce words correctly by the voice output feature.</a:t>
            </a:r>
            <a:endParaRPr sz="2400"/>
          </a:p>
          <a:p>
            <a:pPr marL="457200" lvl="0" indent="-381000" algn="l" rtl="0">
              <a:spcBef>
                <a:spcPts val="0"/>
              </a:spcBef>
              <a:spcAft>
                <a:spcPts val="0"/>
              </a:spcAft>
              <a:buSzPts val="2400"/>
              <a:buChar char="●"/>
            </a:pPr>
            <a:r>
              <a:rPr lang="en" sz="2400"/>
              <a:t>Useful in development of user interactive games.</a:t>
            </a:r>
            <a:endParaRPr sz="2400"/>
          </a:p>
          <a:p>
            <a:pPr marL="457200" lvl="0" indent="-381000" algn="l" rtl="0">
              <a:spcBef>
                <a:spcPts val="0"/>
              </a:spcBef>
              <a:spcAft>
                <a:spcPts val="0"/>
              </a:spcAft>
              <a:buSzPts val="2400"/>
              <a:buChar char="●"/>
            </a:pPr>
            <a:r>
              <a:rPr lang="en" sz="2400"/>
              <a:t>To enhance basic drawing skills of children.</a:t>
            </a:r>
            <a:endParaRPr sz="2400"/>
          </a:p>
          <a:p>
            <a:pPr marL="457200" lvl="0" indent="0" algn="l" rtl="0">
              <a:spcBef>
                <a:spcPts val="1600"/>
              </a:spcBef>
              <a:spcAft>
                <a:spcPts val="160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dataset</a:t>
            </a:r>
            <a:endParaRPr lang="en-US" dirty="0"/>
          </a:p>
        </p:txBody>
      </p:sp>
      <p:sp>
        <p:nvSpPr>
          <p:cNvPr id="3" name="Text Placeholder 2"/>
          <p:cNvSpPr>
            <a:spLocks noGrp="1"/>
          </p:cNvSpPr>
          <p:nvPr>
            <p:ph type="body" idx="1"/>
          </p:nvPr>
        </p:nvSpPr>
        <p:spPr/>
        <p:txBody>
          <a:bodyPr/>
          <a:lstStyle/>
          <a:p>
            <a:pPr marL="114300" indent="0">
              <a:buNone/>
            </a:pPr>
            <a:r>
              <a:rPr lang="en-US" dirty="0" smtClean="0"/>
              <a:t> </a:t>
            </a:r>
          </a:p>
          <a:p>
            <a:pPr marL="114300" indent="0">
              <a:buNone/>
            </a:pPr>
            <a:r>
              <a:rPr lang="en-US" dirty="0"/>
              <a:t> </a:t>
            </a:r>
            <a:r>
              <a:rPr lang="en-US" dirty="0" smtClean="0"/>
              <a:t>      </a:t>
            </a:r>
            <a:r>
              <a:rPr lang="en-US" dirty="0" err="1" smtClean="0"/>
              <a:t>Quickdraw</a:t>
            </a:r>
            <a:r>
              <a:rPr lang="en-US" dirty="0" smtClean="0"/>
              <a:t> </a:t>
            </a:r>
            <a:r>
              <a:rPr lang="en-US" dirty="0"/>
              <a:t>dataset basically consists of 350 categories.</a:t>
            </a:r>
          </a:p>
          <a:p>
            <a:pPr marL="114300" indent="0">
              <a:buNone/>
            </a:pPr>
            <a:endParaRPr lang="en-US" dirty="0" smtClean="0"/>
          </a:p>
          <a:p>
            <a:r>
              <a:rPr lang="en-US" dirty="0" smtClean="0"/>
              <a:t>Over </a:t>
            </a:r>
            <a:r>
              <a:rPr lang="en-US" dirty="0"/>
              <a:t>15 million players have contributed millions of drawings playing Quick, Draw! These doodles are a unique data set that can help developers train new neural networks, help researchers see patterns in how people around the world draw, and help artists create things we haven’t begun to think </a:t>
            </a:r>
            <a:r>
              <a:rPr lang="en-US" dirty="0" smtClean="0"/>
              <a:t>of.</a:t>
            </a:r>
          </a:p>
          <a:p>
            <a:pPr marL="114300" indent="0">
              <a:buNone/>
            </a:pPr>
            <a:r>
              <a:rPr lang="en-US" dirty="0"/>
              <a:t> </a:t>
            </a:r>
          </a:p>
        </p:txBody>
      </p:sp>
    </p:spTree>
    <p:extLst>
      <p:ext uri="{BB962C8B-B14F-4D97-AF65-F5344CB8AC3E}">
        <p14:creationId xmlns:p14="http://schemas.microsoft.com/office/powerpoint/2010/main" val="225528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270925" y="0"/>
            <a:ext cx="5259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USER-INTERFACE</a:t>
            </a:r>
            <a:endParaRPr>
              <a:latin typeface="Arial"/>
              <a:ea typeface="Arial"/>
              <a:cs typeface="Arial"/>
              <a:sym typeface="Arial"/>
            </a:endParaRPr>
          </a:p>
        </p:txBody>
      </p:sp>
      <p:pic>
        <p:nvPicPr>
          <p:cNvPr id="70" name="Google Shape;70;p15"/>
          <p:cNvPicPr preferRelativeResize="0"/>
          <p:nvPr/>
        </p:nvPicPr>
        <p:blipFill>
          <a:blip r:embed="rId3">
            <a:alphaModFix/>
          </a:blip>
          <a:stretch>
            <a:fillRect/>
          </a:stretch>
        </p:blipFill>
        <p:spPr>
          <a:xfrm>
            <a:off x="732050" y="801000"/>
            <a:ext cx="7679901" cy="42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67750" y="306550"/>
            <a:ext cx="74085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0">
                <a:solidFill>
                  <a:srgbClr val="000000"/>
                </a:solidFill>
                <a:latin typeface="Arial"/>
                <a:ea typeface="Arial"/>
                <a:cs typeface="Arial"/>
                <a:sym typeface="Arial"/>
              </a:rPr>
              <a:t>Modules and libraries --</a:t>
            </a:r>
            <a:r>
              <a:rPr lang="en" sz="4900" b="0" u="sng">
                <a:solidFill>
                  <a:srgbClr val="000000"/>
                </a:solidFill>
                <a:latin typeface="Arial"/>
                <a:ea typeface="Arial"/>
                <a:cs typeface="Arial"/>
                <a:sym typeface="Arial"/>
              </a:rPr>
              <a:t> </a:t>
            </a:r>
            <a:endParaRPr/>
          </a:p>
        </p:txBody>
      </p:sp>
      <p:sp>
        <p:nvSpPr>
          <p:cNvPr id="76" name="Google Shape;76;p16"/>
          <p:cNvSpPr txBox="1">
            <a:spLocks noGrp="1"/>
          </p:cNvSpPr>
          <p:nvPr>
            <p:ph type="body" idx="1"/>
          </p:nvPr>
        </p:nvSpPr>
        <p:spPr>
          <a:xfrm>
            <a:off x="311700" y="1107550"/>
            <a:ext cx="8520600" cy="39396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None/>
            </a:pPr>
            <a:r>
              <a:rPr lang="en" sz="2400">
                <a:solidFill>
                  <a:srgbClr val="B71E42"/>
                </a:solidFill>
                <a:latin typeface="Arial"/>
                <a:ea typeface="Arial"/>
                <a:cs typeface="Arial"/>
                <a:sym typeface="Arial"/>
              </a:rPr>
              <a:t>•</a:t>
            </a:r>
            <a:r>
              <a:rPr lang="en">
                <a:solidFill>
                  <a:srgbClr val="000000"/>
                </a:solidFill>
                <a:latin typeface="Arial"/>
                <a:ea typeface="Arial"/>
                <a:cs typeface="Arial"/>
                <a:sym typeface="Arial"/>
              </a:rPr>
              <a:t>Convolutional Neural Network</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gTTs ( Used for Text to Speech )</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Numpy</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Sklearn</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Pillow</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Scikit-learn</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Scipy</a:t>
            </a:r>
            <a:endParaRPr>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a:solidFill>
                  <a:srgbClr val="B71E42"/>
                </a:solidFill>
                <a:latin typeface="Arial"/>
                <a:ea typeface="Arial"/>
                <a:cs typeface="Arial"/>
                <a:sym typeface="Arial"/>
              </a:rPr>
              <a:t>•</a:t>
            </a:r>
            <a:r>
              <a:rPr lang="en">
                <a:solidFill>
                  <a:srgbClr val="000000"/>
                </a:solidFill>
                <a:latin typeface="Arial"/>
                <a:ea typeface="Arial"/>
                <a:cs typeface="Arial"/>
                <a:sym typeface="Arial"/>
              </a:rPr>
              <a:t>Tensorflow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26463" y="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Arial"/>
                <a:ea typeface="Arial"/>
                <a:cs typeface="Arial"/>
                <a:sym typeface="Arial"/>
              </a:rPr>
              <a:t>How are we doing it ?</a:t>
            </a:r>
            <a:endParaRPr sz="4800">
              <a:latin typeface="Arial"/>
              <a:ea typeface="Arial"/>
              <a:cs typeface="Arial"/>
              <a:sym typeface="Arial"/>
            </a:endParaRPr>
          </a:p>
        </p:txBody>
      </p:sp>
      <p:sp>
        <p:nvSpPr>
          <p:cNvPr id="82" name="Google Shape;82;p17"/>
          <p:cNvSpPr txBox="1">
            <a:spLocks noGrp="1"/>
          </p:cNvSpPr>
          <p:nvPr>
            <p:ph type="body" idx="1"/>
          </p:nvPr>
        </p:nvSpPr>
        <p:spPr>
          <a:xfrm>
            <a:off x="426463" y="801000"/>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t>Getting images to train and test</a:t>
            </a:r>
            <a:endParaRPr sz="2400" b="1"/>
          </a:p>
        </p:txBody>
      </p:sp>
      <p:pic>
        <p:nvPicPr>
          <p:cNvPr id="83" name="Google Shape;83;p17"/>
          <p:cNvPicPr preferRelativeResize="0"/>
          <p:nvPr/>
        </p:nvPicPr>
        <p:blipFill>
          <a:blip r:embed="rId3">
            <a:alphaModFix/>
          </a:blip>
          <a:stretch>
            <a:fillRect/>
          </a:stretch>
        </p:blipFill>
        <p:spPr>
          <a:xfrm>
            <a:off x="665212" y="1276125"/>
            <a:ext cx="7813575" cy="3867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233650" y="309450"/>
            <a:ext cx="46767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Arial"/>
                <a:ea typeface="Arial"/>
                <a:cs typeface="Arial"/>
                <a:sym typeface="Arial"/>
              </a:rPr>
              <a:t>Applying CNN</a:t>
            </a:r>
            <a:endParaRPr sz="4800">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188000" y="1338250"/>
            <a:ext cx="8767999" cy="33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92850"/>
            <a:ext cx="8832300" cy="17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Arial"/>
                <a:ea typeface="Arial"/>
                <a:cs typeface="Arial"/>
                <a:sym typeface="Arial"/>
              </a:rPr>
              <a:t>CONCLUSIONS AND FUTURE     PROSPECTS</a:t>
            </a:r>
            <a:endParaRPr sz="4800">
              <a:latin typeface="Arial"/>
              <a:ea typeface="Arial"/>
              <a:cs typeface="Arial"/>
              <a:sym typeface="Arial"/>
            </a:endParaRPr>
          </a:p>
        </p:txBody>
      </p:sp>
      <p:sp>
        <p:nvSpPr>
          <p:cNvPr id="107" name="Google Shape;107;p21"/>
          <p:cNvSpPr txBox="1"/>
          <p:nvPr/>
        </p:nvSpPr>
        <p:spPr>
          <a:xfrm>
            <a:off x="0" y="2223950"/>
            <a:ext cx="9144000" cy="28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This can be used to collect the dataset of any random object as a large number of people will draw on the canvas . If the object is not recognised, it will be added to the database</a:t>
            </a:r>
            <a:endParaRPr sz="3000"/>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242</Words>
  <Application>Microsoft Macintosh PowerPoint</Application>
  <PresentationFormat>On-screen Show (16:9)</PresentationFormat>
  <Paragraphs>32</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Amatic SC</vt:lpstr>
      <vt:lpstr>Source Code Pro</vt:lpstr>
      <vt:lpstr>Beach Day</vt:lpstr>
      <vt:lpstr>Smart-draw using deep learning</vt:lpstr>
      <vt:lpstr>PURPOSE</vt:lpstr>
      <vt:lpstr>Real-world use of smart-draw</vt:lpstr>
      <vt:lpstr>About the dataset</vt:lpstr>
      <vt:lpstr>USER-INTERFACE</vt:lpstr>
      <vt:lpstr>Modules and libraries -- </vt:lpstr>
      <vt:lpstr>How are we doing it ?</vt:lpstr>
      <vt:lpstr>Applying CNN</vt:lpstr>
      <vt:lpstr>CONCLUSIONS AND FUTURE     PROSPECTS</vt:lpstr>
      <vt:lpstr>PREDICTING  MODEL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Smart-draw using deep learning</dc:title>
  <cp:lastModifiedBy>ATUL KALA</cp:lastModifiedBy>
  <cp:revision>5</cp:revision>
  <dcterms:modified xsi:type="dcterms:W3CDTF">2019-11-22T09:43:39Z</dcterms:modified>
</cp:coreProperties>
</file>