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46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python.org/doc/"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997"/>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62426"/>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GUI Based Text Editor in Python</a:t>
            </a:r>
            <a:endParaRPr lang="en-US" sz="5249" dirty="0"/>
          </a:p>
        </p:txBody>
      </p:sp>
      <p:sp>
        <p:nvSpPr>
          <p:cNvPr id="6" name="Text 2"/>
          <p:cNvSpPr/>
          <p:nvPr/>
        </p:nvSpPr>
        <p:spPr>
          <a:xfrm>
            <a:off x="6319599" y="4262080"/>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this presentation, we will explore the world of GUI-based text editors in Python. Discover the importance of a GUI text editor in programming and learn how to create and enhance your own using the tkinter library.</a:t>
            </a:r>
            <a:endParaRPr lang="en-US" sz="1750" dirty="0"/>
          </a:p>
        </p:txBody>
      </p:sp>
      <p:sp>
        <p:nvSpPr>
          <p:cNvPr id="9" name="Text 4"/>
          <p:cNvSpPr/>
          <p:nvPr/>
        </p:nvSpPr>
        <p:spPr>
          <a:xfrm>
            <a:off x="10805160" y="7278042"/>
            <a:ext cx="3696283" cy="763988"/>
          </a:xfrm>
          <a:prstGeom prst="rect">
            <a:avLst/>
          </a:prstGeom>
          <a:noFill/>
          <a:ln/>
        </p:spPr>
        <p:txBody>
          <a:bodyPr wrap="none" rtlCol="0" anchor="t"/>
          <a:lstStyle/>
          <a:p>
            <a:pPr marL="0" indent="0" algn="l">
              <a:lnSpc>
                <a:spcPts val="3062"/>
              </a:lnSpc>
              <a:buNone/>
            </a:pPr>
            <a:endParaRPr lang="en-US"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3067883"/>
            <a:ext cx="671322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What is a GUI Text Editor?</a:t>
            </a:r>
            <a:endParaRPr lang="en-US" sz="4374" dirty="0"/>
          </a:p>
        </p:txBody>
      </p:sp>
      <p:sp>
        <p:nvSpPr>
          <p:cNvPr id="6" name="Text 2"/>
          <p:cNvSpPr/>
          <p:nvPr/>
        </p:nvSpPr>
        <p:spPr>
          <a:xfrm>
            <a:off x="6319599" y="4095512"/>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GUI text editor provides a graphical interface for users to create, edit, and manipulate text-based documents. It simplifies the process of writing code, making it more accessible for developers of all skill levels.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2665095"/>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Importance of a GUI Text Editor in Programming</a:t>
            </a:r>
            <a:endParaRPr lang="en-US" sz="4374" dirty="0"/>
          </a:p>
        </p:txBody>
      </p:sp>
      <p:sp>
        <p:nvSpPr>
          <p:cNvPr id="5" name="Text 2"/>
          <p:cNvSpPr/>
          <p:nvPr/>
        </p:nvSpPr>
        <p:spPr>
          <a:xfrm>
            <a:off x="2348389" y="4498181"/>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GUI text editor offers several advantages for programmers. It provides syntax highlighting, autocompletion, and error checking, improving code readability and productivity. It also allows for multiple file management and easy navigation between different sections of code.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3067883"/>
            <a:ext cx="70332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Creating a GUI using tkinter</a:t>
            </a:r>
            <a:endParaRPr lang="en-US" sz="4374" dirty="0"/>
          </a:p>
        </p:txBody>
      </p:sp>
      <p:sp>
        <p:nvSpPr>
          <p:cNvPr id="7" name="Text 3"/>
          <p:cNvSpPr/>
          <p:nvPr/>
        </p:nvSpPr>
        <p:spPr>
          <a:xfrm>
            <a:off x="2348389" y="4095512"/>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tkinter library in Python allows us to design and build GUIs. We will dive into the basics of tkinter and explore how to design the layout of our text editor, add a text widget, and configure its appearance and behavior.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42937"/>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Implementing Text Editing Functionalities</a:t>
            </a:r>
            <a:endParaRPr lang="en-US" sz="4374" dirty="0"/>
          </a:p>
        </p:txBody>
      </p:sp>
      <p:sp>
        <p:nvSpPr>
          <p:cNvPr id="6" name="Text 2"/>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Let's explore how to implement essential text editing functionalities in our GUI text editor. We'll learn how to open and save files, copy, cut, and paste text, and even implement undo and redo functionality to enhance productivity while coding.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Enhancing the GUI Text Editor</a:t>
            </a:r>
            <a:endParaRPr lang="en-US" sz="4374" dirty="0"/>
          </a:p>
        </p:txBody>
      </p:sp>
      <p:sp>
        <p:nvSpPr>
          <p:cNvPr id="6" name="Text 2"/>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Take your GUI text editor to the next level by adding features like find and replace, allowing users to search for specific text patterns and replace them accordingly. Customize the editor's appearance, choose themes, and even add keyboard shortcuts for common actions.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195751"/>
            <a:ext cx="7477601" cy="2083118"/>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Benefits of Using a GUI Text Editor in Python Programming</a:t>
            </a:r>
            <a:endParaRPr lang="en-US" sz="4374" dirty="0"/>
          </a:p>
        </p:txBody>
      </p:sp>
      <p:sp>
        <p:nvSpPr>
          <p:cNvPr id="6" name="Text 2"/>
          <p:cNvSpPr/>
          <p:nvPr/>
        </p:nvSpPr>
        <p:spPr>
          <a:xfrm>
            <a:off x="6319599" y="4612124"/>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Using a GUI text editor in Python programming offers numerous benefits. It improves code organization, provides a visual representation of the code, and enhances productivity with its built-in functionalities. Discover the advantages and elevate your development workflow.</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723"/>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062758"/>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6" name="Text 2"/>
          <p:cNvSpPr/>
          <p:nvPr/>
        </p:nvSpPr>
        <p:spPr>
          <a:xfrm>
            <a:off x="833199" y="3090386"/>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Throughout this presentation, we've explored the world of GUI-based text editors in Python. Now it's your turn to dive in, create your own GUI text editor, and unlock the full potential of your Python programming journey. Happy coding!</a:t>
            </a:r>
            <a:endParaRPr lang="en-US" sz="1750" dirty="0"/>
          </a:p>
        </p:txBody>
      </p:sp>
      <p:sp>
        <p:nvSpPr>
          <p:cNvPr id="7" name="Text 3"/>
          <p:cNvSpPr/>
          <p:nvPr/>
        </p:nvSpPr>
        <p:spPr>
          <a:xfrm>
            <a:off x="833199" y="4761905"/>
            <a:ext cx="74776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Resources for further learning and exploration:</a:t>
            </a:r>
            <a:endParaRPr lang="en-US" sz="1750" dirty="0"/>
          </a:p>
        </p:txBody>
      </p:sp>
      <p:sp>
        <p:nvSpPr>
          <p:cNvPr id="8" name="Text 4"/>
          <p:cNvSpPr/>
          <p:nvPr/>
        </p:nvSpPr>
        <p:spPr>
          <a:xfrm>
            <a:off x="1188601" y="5367218"/>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Python Documentation: </a:t>
            </a:r>
            <a:r>
              <a:rPr lang="en-US" sz="1750" u="sng" dirty="0">
                <a:solidFill>
                  <a:srgbClr val="F2B42D"/>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python.org/doc</a:t>
            </a:r>
            <a:endParaRPr lang="en-US" sz="1750" dirty="0"/>
          </a:p>
        </p:txBody>
      </p:sp>
      <p:sp>
        <p:nvSpPr>
          <p:cNvPr id="9" name="Text 5"/>
          <p:cNvSpPr/>
          <p:nvPr/>
        </p:nvSpPr>
        <p:spPr>
          <a:xfrm>
            <a:off x="1188601" y="5811441"/>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Tkinter Documentation: python.org/</a:t>
            </a:r>
            <a:r>
              <a:rPr lang="en-US" sz="1750" dirty="0" err="1">
                <a:solidFill>
                  <a:srgbClr val="FFFFFF"/>
                </a:solidFill>
                <a:latin typeface="PT Sans" pitchFamily="34" charset="0"/>
                <a:ea typeface="PT Sans" pitchFamily="34" charset="-122"/>
                <a:cs typeface="PT Sans" pitchFamily="34" charset="-120"/>
              </a:rPr>
              <a:t>tkinter</a:t>
            </a:r>
            <a:endParaRPr lang="en-US" sz="1750" dirty="0">
              <a:solidFill>
                <a:srgbClr val="FFFFFF"/>
              </a:solidFill>
              <a:latin typeface="PT Sans" pitchFamily="34" charset="0"/>
              <a:ea typeface="PT Sans" pitchFamily="34" charset="-122"/>
              <a:cs typeface="PT Sans" pitchFamily="34" charset="-120"/>
            </a:endParaRPr>
          </a:p>
          <a:p>
            <a:pPr marL="342900" indent="-342900" algn="l">
              <a:lnSpc>
                <a:spcPts val="2799"/>
              </a:lnSpc>
              <a:buSzPct val="100000"/>
              <a:buChar char="•"/>
            </a:pPr>
            <a:endParaRPr lang="en-US" sz="1750" dirty="0">
              <a:solidFill>
                <a:srgbClr val="FFFFFF"/>
              </a:solidFill>
              <a:latin typeface="PT Sans" pitchFamily="34" charset="0"/>
            </a:endParaRPr>
          </a:p>
          <a:p>
            <a:pPr algn="l">
              <a:lnSpc>
                <a:spcPts val="2799"/>
              </a:lnSpc>
              <a:buSzPct val="100000"/>
            </a:pPr>
            <a:endParaRPr lang="en-US" sz="1750" dirty="0">
              <a:solidFill>
                <a:srgbClr val="FFFFFF"/>
              </a:solidFill>
              <a:latin typeface="PT Sans" pitchFamily="34" charset="0"/>
            </a:endParaRPr>
          </a:p>
          <a:p>
            <a:pPr algn="l">
              <a:lnSpc>
                <a:spcPts val="2799"/>
              </a:lnSpc>
              <a:buSzPct val="100000"/>
            </a:pPr>
            <a:endParaRPr lang="en-US" sz="1750" dirty="0">
              <a:solidFill>
                <a:srgbClr val="FFFFFF"/>
              </a:solidFill>
              <a:latin typeface="PT Sans" pitchFamily="34" charset="0"/>
            </a:endParaRPr>
          </a:p>
          <a:p>
            <a:pPr algn="ctr">
              <a:lnSpc>
                <a:spcPts val="2799"/>
              </a:lnSpc>
              <a:buSzPct val="100000"/>
            </a:pPr>
            <a:r>
              <a:rPr lang="en-US" sz="3200" dirty="0">
                <a:solidFill>
                  <a:srgbClr val="FFFFFF"/>
                </a:solidFill>
                <a:latin typeface="Times New Roman" panose="02020603050405020304" pitchFamily="18" charset="0"/>
                <a:cs typeface="Times New Roman" panose="02020603050405020304" pitchFamily="18" charset="0"/>
              </a:rPr>
              <a:t>Thank You</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424</Words>
  <Application>Microsoft Office PowerPoint</Application>
  <PresentationFormat>Custom</PresentationFormat>
  <Paragraphs>31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Nunito</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Ashish patel</cp:lastModifiedBy>
  <cp:revision>8</cp:revision>
  <dcterms:created xsi:type="dcterms:W3CDTF">2023-12-09T17:56:27Z</dcterms:created>
  <dcterms:modified xsi:type="dcterms:W3CDTF">2024-12-14T08:30:04Z</dcterms:modified>
</cp:coreProperties>
</file>