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C10D-564C-4B10-8B5A-DF98F5D5EEE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0867-7ECD-4C39-928D-11EAEB7C8ED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C10D-564C-4B10-8B5A-DF98F5D5EEE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0867-7ECD-4C39-928D-11EAEB7C8E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C10D-564C-4B10-8B5A-DF98F5D5EEE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0867-7ECD-4C39-928D-11EAEB7C8E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C10D-564C-4B10-8B5A-DF98F5D5EEE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0867-7ECD-4C39-928D-11EAEB7C8E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C10D-564C-4B10-8B5A-DF98F5D5EEE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0867-7ECD-4C39-928D-11EAEB7C8ED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C10D-564C-4B10-8B5A-DF98F5D5EEE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0867-7ECD-4C39-928D-11EAEB7C8E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C10D-564C-4B10-8B5A-DF98F5D5EEE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0867-7ECD-4C39-928D-11EAEB7C8E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C10D-564C-4B10-8B5A-DF98F5D5EEE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0867-7ECD-4C39-928D-11EAEB7C8E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C10D-564C-4B10-8B5A-DF98F5D5EEE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0867-7ECD-4C39-928D-11EAEB7C8E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C10D-564C-4B10-8B5A-DF98F5D5EEE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0867-7ECD-4C39-928D-11EAEB7C8E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C10D-564C-4B10-8B5A-DF98F5D5EEE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3770867-7ECD-4C39-928D-11EAEB7C8ED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77C10D-564C-4B10-8B5A-DF98F5D5EEE7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770867-7ECD-4C39-928D-11EAEB7C8ED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Leave Mangement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-Project by A. Ashish Kumar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Boss Portal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472" y="2071678"/>
            <a:ext cx="8001056" cy="41434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00364" y="2143116"/>
            <a:ext cx="286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Leave Management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4414" y="2571744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Boss Name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85852" y="3143248"/>
            <a:ext cx="6715172" cy="11430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85852" y="4429132"/>
            <a:ext cx="6715172" cy="11430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66814" y="321468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Employee Name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57290" y="3702610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Reason : 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428860" y="4000504"/>
            <a:ext cx="314327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15008" y="321468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 of days :  XX 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857884" y="3714752"/>
            <a:ext cx="857256" cy="4286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858016" y="3714752"/>
            <a:ext cx="857256" cy="4286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29322" y="377404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Grant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29454" y="377404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Reject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57290" y="455986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Employee Name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57290" y="4988494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Reason : 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428860" y="5284800"/>
            <a:ext cx="314327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15008" y="455986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 of days :  XX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857884" y="5000636"/>
            <a:ext cx="857256" cy="4286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858016" y="5000636"/>
            <a:ext cx="857256" cy="4286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29322" y="505993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Grant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29454" y="505993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Reject 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286512" y="2500306"/>
            <a:ext cx="1714512" cy="50006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715140" y="257174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Logout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00372"/>
            <a:ext cx="8305800" cy="1143008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Backend</a:t>
            </a:r>
          </a:p>
          <a:p>
            <a:pPr marL="514350" indent="-514350">
              <a:buFont typeface="+mj-lt"/>
              <a:buAutoNum type="alphaLcPeriod"/>
            </a:pPr>
            <a:r>
              <a:rPr lang="en-IN" dirty="0" smtClean="0"/>
              <a:t>Spring boot</a:t>
            </a:r>
          </a:p>
          <a:p>
            <a:pPr marL="514350" indent="-514350">
              <a:buFont typeface="+mj-lt"/>
              <a:buAutoNum type="alphaLcPeriod"/>
            </a:pPr>
            <a:r>
              <a:rPr lang="en-IN" dirty="0" smtClean="0"/>
              <a:t>Spring data</a:t>
            </a:r>
          </a:p>
          <a:p>
            <a:pPr marL="514350" indent="-514350">
              <a:buFont typeface="+mj-lt"/>
              <a:buAutoNum type="alphaLcPeriod"/>
            </a:pPr>
            <a:r>
              <a:rPr lang="en-IN" dirty="0" smtClean="0"/>
              <a:t>Rest</a:t>
            </a:r>
          </a:p>
          <a:p>
            <a:pPr marL="514350" indent="-514350">
              <a:buFont typeface="+mj-lt"/>
              <a:buAutoNum type="alphaLcPeriod"/>
            </a:pPr>
            <a:r>
              <a:rPr lang="en-IN" dirty="0" smtClean="0"/>
              <a:t>Maven – build tool</a:t>
            </a:r>
          </a:p>
          <a:p>
            <a:r>
              <a:rPr lang="en-IN" dirty="0" smtClean="0"/>
              <a:t>Frontend</a:t>
            </a:r>
          </a:p>
          <a:p>
            <a:pPr marL="514350" indent="-514350">
              <a:buFont typeface="+mj-lt"/>
              <a:buAutoNum type="alphaLcPeriod"/>
            </a:pPr>
            <a:r>
              <a:rPr lang="en-IN" dirty="0" smtClean="0"/>
              <a:t>Angular</a:t>
            </a:r>
          </a:p>
          <a:p>
            <a:pPr marL="514350" indent="-514350">
              <a:buFont typeface="+mj-lt"/>
              <a:buAutoNum type="alphaLcPeriod"/>
            </a:pPr>
            <a:r>
              <a:rPr lang="en-IN" dirty="0" smtClean="0"/>
              <a:t>Bootstrap</a:t>
            </a:r>
          </a:p>
          <a:p>
            <a:r>
              <a:rPr lang="en-IN" dirty="0" smtClean="0"/>
              <a:t>Database - MySql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Boss</a:t>
            </a:r>
          </a:p>
          <a:p>
            <a:r>
              <a:rPr lang="en-IN" dirty="0" smtClean="0"/>
              <a:t>Employee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Employee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employee can make a request for leave by providing number of leaves he/she want, reason for the leave, from date when he/she wants to take leave.</a:t>
            </a:r>
          </a:p>
          <a:p>
            <a:r>
              <a:rPr lang="en-IN" dirty="0" smtClean="0"/>
              <a:t>An employee can check how leaves remaining in the current month.</a:t>
            </a:r>
          </a:p>
          <a:p>
            <a:r>
              <a:rPr lang="en-IN" dirty="0" smtClean="0"/>
              <a:t>An employee can check his/her leave history.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Boss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Boss can view the leave request from the employees.</a:t>
            </a:r>
          </a:p>
          <a:p>
            <a:r>
              <a:rPr lang="en-IN" dirty="0" smtClean="0"/>
              <a:t>Boss can either grant the leave or reject the leave for a particular employee by viewing the reason that an employee requested.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Models in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Employee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- (empId, empName, leavesRemaining)</a:t>
            </a:r>
          </a:p>
          <a:p>
            <a:r>
              <a:rPr lang="en-IN" dirty="0" smtClean="0"/>
              <a:t>Boss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- (bossId, bossName)</a:t>
            </a:r>
          </a:p>
          <a:p>
            <a:r>
              <a:rPr lang="en-IN" dirty="0" smtClean="0"/>
              <a:t>Leave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/>
              <a:t>- (leaveId, bossId, empId, leavesRequested, reason,         	leaveMonth, conformStatus)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login employee/boss should need to provide his/her id.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4414" y="3143248"/>
            <a:ext cx="6643734" cy="2928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1802" y="3286124"/>
            <a:ext cx="286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Leave Management System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57356" y="385762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Employee id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00430" y="3786190"/>
            <a:ext cx="3500462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357950" y="5357826"/>
            <a:ext cx="114300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72264" y="542926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Next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86182" y="385762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Please provide your  id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Employee Portal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472" y="2000240"/>
            <a:ext cx="8001056" cy="4286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0364" y="2143116"/>
            <a:ext cx="286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Leave Management System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71538" y="2643182"/>
            <a:ext cx="1714512" cy="5000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14678" y="2643182"/>
            <a:ext cx="1714512" cy="50006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71604" y="271462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Portal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0430" y="271462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History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1538" y="357187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Name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1538" y="398836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Number of days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71538" y="441699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Reason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71538" y="477418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From date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214678" y="3857628"/>
            <a:ext cx="44291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14678" y="4286256"/>
            <a:ext cx="44291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14678" y="4714884"/>
            <a:ext cx="44291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14678" y="5141924"/>
            <a:ext cx="44291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86116" y="350043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Employee Name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142976" y="5572140"/>
            <a:ext cx="1714512" cy="50006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929322" y="5572140"/>
            <a:ext cx="1714512" cy="50006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14414" y="5631436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Check Leaves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00760" y="564357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Ask for Leave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929322" y="2643182"/>
            <a:ext cx="1714512" cy="50006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57950" y="271462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Logout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Employee Leave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472" y="2071678"/>
            <a:ext cx="8001056" cy="41434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00364" y="2143116"/>
            <a:ext cx="286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Leave Management System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285852" y="2643182"/>
            <a:ext cx="1714512" cy="50006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357554" y="2643182"/>
            <a:ext cx="1714512" cy="5000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14480" y="271462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Portal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86182" y="271462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History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14414" y="3286124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Employee Name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85852" y="3786190"/>
            <a:ext cx="6500858" cy="16430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85852" y="4214818"/>
            <a:ext cx="650085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85918" y="384548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14744" y="385762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Number of days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00826" y="385762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Status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85918" y="427411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17/09/2021</a:t>
            </a:r>
            <a:endParaRPr lang="en-US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85918" y="455986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12/08/2021</a:t>
            </a:r>
            <a:endParaRPr lang="en-US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85918" y="4845618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05/07/2021</a:t>
            </a:r>
            <a:endParaRPr lang="en-US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0562" y="428625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1</a:t>
            </a:r>
            <a:endParaRPr lang="en-US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00562" y="455986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3</a:t>
            </a:r>
            <a:endParaRPr lang="en-US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00562" y="4845618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1</a:t>
            </a:r>
            <a:endParaRPr lang="en-US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29388" y="428625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Pending</a:t>
            </a:r>
            <a:endParaRPr lang="en-US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29388" y="455986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Rejected</a:t>
            </a:r>
            <a:endParaRPr lang="en-US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29388" y="4845618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Comformed</a:t>
            </a:r>
            <a:endParaRPr lang="en-US" dirty="0">
              <a:latin typeface="+mj-l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072198" y="5572140"/>
            <a:ext cx="1714512" cy="50006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500826" y="563143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Back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929322" y="2643182"/>
            <a:ext cx="1714512" cy="50006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357950" y="271462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Logout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66</TotalTime>
  <Words>226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Leave Mangement System</vt:lpstr>
      <vt:lpstr>Technology Stack</vt:lpstr>
      <vt:lpstr>Actors</vt:lpstr>
      <vt:lpstr>Employee Use Cases</vt:lpstr>
      <vt:lpstr>Boss Use Cases</vt:lpstr>
      <vt:lpstr>Models in Database</vt:lpstr>
      <vt:lpstr>Login Form</vt:lpstr>
      <vt:lpstr>Employee Portal</vt:lpstr>
      <vt:lpstr>Employee Leave History</vt:lpstr>
      <vt:lpstr>Boss Portal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Leave Mangement System</dc:title>
  <dc:creator>Windows User</dc:creator>
  <cp:lastModifiedBy>Windows User</cp:lastModifiedBy>
  <cp:revision>7</cp:revision>
  <dcterms:created xsi:type="dcterms:W3CDTF">2021-09-17T06:33:50Z</dcterms:created>
  <dcterms:modified xsi:type="dcterms:W3CDTF">2021-09-17T07:40:15Z</dcterms:modified>
</cp:coreProperties>
</file>