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1C09E-AF27-41F6-B3A8-BDA0E7EAE9C4}" v="149" dt="2025-07-05T17:25:15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 autoAdjust="0"/>
    <p:restoredTop sz="94660"/>
  </p:normalViewPr>
  <p:slideViewPr>
    <p:cSldViewPr snapToGrid="0">
      <p:cViewPr varScale="1">
        <p:scale>
          <a:sx n="59" d="100"/>
          <a:sy n="59" d="100"/>
        </p:scale>
        <p:origin x="292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eev kumar" userId="afe26b8e76d8c022" providerId="LiveId" clId="{6131C09E-AF27-41F6-B3A8-BDA0E7EAE9C4}"/>
    <pc:docChg chg="undo custSel addSld modSld">
      <pc:chgData name="Sanjeev kumar" userId="afe26b8e76d8c022" providerId="LiveId" clId="{6131C09E-AF27-41F6-B3A8-BDA0E7EAE9C4}" dt="2025-07-05T17:36:06.310" v="641" actId="1035"/>
      <pc:docMkLst>
        <pc:docMk/>
      </pc:docMkLst>
      <pc:sldChg chg="addSp delSp modSp mod">
        <pc:chgData name="Sanjeev kumar" userId="afe26b8e76d8c022" providerId="LiveId" clId="{6131C09E-AF27-41F6-B3A8-BDA0E7EAE9C4}" dt="2025-07-05T11:16:47.382" v="134"/>
        <pc:sldMkLst>
          <pc:docMk/>
          <pc:sldMk cId="367127615" sldId="256"/>
        </pc:sldMkLst>
        <pc:spChg chg="add del mod">
          <ac:chgData name="Sanjeev kumar" userId="afe26b8e76d8c022" providerId="LiveId" clId="{6131C09E-AF27-41F6-B3A8-BDA0E7EAE9C4}" dt="2025-07-05T11:06:10.244" v="4"/>
          <ac:spMkLst>
            <pc:docMk/>
            <pc:sldMk cId="367127615" sldId="256"/>
            <ac:spMk id="3" creationId="{4CF646A9-D792-EB57-C9F6-6722F468748C}"/>
          </ac:spMkLst>
        </pc:spChg>
        <pc:spChg chg="del">
          <ac:chgData name="Sanjeev kumar" userId="afe26b8e76d8c022" providerId="LiveId" clId="{6131C09E-AF27-41F6-B3A8-BDA0E7EAE9C4}" dt="2025-07-05T11:05:43.083" v="0" actId="478"/>
          <ac:spMkLst>
            <pc:docMk/>
            <pc:sldMk cId="367127615" sldId="256"/>
            <ac:spMk id="5" creationId="{D5067E9C-C7B9-4476-9708-CBB3F66FD892}"/>
          </ac:spMkLst>
        </pc:spChg>
        <pc:spChg chg="add mod">
          <ac:chgData name="Sanjeev kumar" userId="afe26b8e76d8c022" providerId="LiveId" clId="{6131C09E-AF27-41F6-B3A8-BDA0E7EAE9C4}" dt="2025-07-05T11:16:31.597" v="131" actId="1076"/>
          <ac:spMkLst>
            <pc:docMk/>
            <pc:sldMk cId="367127615" sldId="256"/>
            <ac:spMk id="9" creationId="{D663D6FD-AB96-18E6-CB39-83E4BBA54583}"/>
          </ac:spMkLst>
        </pc:spChg>
        <pc:spChg chg="add del mod">
          <ac:chgData name="Sanjeev kumar" userId="afe26b8e76d8c022" providerId="LiveId" clId="{6131C09E-AF27-41F6-B3A8-BDA0E7EAE9C4}" dt="2025-07-05T11:11:16.504" v="80"/>
          <ac:spMkLst>
            <pc:docMk/>
            <pc:sldMk cId="367127615" sldId="256"/>
            <ac:spMk id="10" creationId="{0E245135-E0D6-96DE-8527-ECA3A4355B80}"/>
          </ac:spMkLst>
        </pc:spChg>
        <pc:spChg chg="add del mod">
          <ac:chgData name="Sanjeev kumar" userId="afe26b8e76d8c022" providerId="LiveId" clId="{6131C09E-AF27-41F6-B3A8-BDA0E7EAE9C4}" dt="2025-07-05T11:11:16.503" v="78" actId="478"/>
          <ac:spMkLst>
            <pc:docMk/>
            <pc:sldMk cId="367127615" sldId="256"/>
            <ac:spMk id="11" creationId="{3546419F-00CB-84DD-127F-D574EC762E38}"/>
          </ac:spMkLst>
        </pc:spChg>
        <pc:spChg chg="add mod">
          <ac:chgData name="Sanjeev kumar" userId="afe26b8e76d8c022" providerId="LiveId" clId="{6131C09E-AF27-41F6-B3A8-BDA0E7EAE9C4}" dt="2025-07-05T11:15:55.244" v="126" actId="1076"/>
          <ac:spMkLst>
            <pc:docMk/>
            <pc:sldMk cId="367127615" sldId="256"/>
            <ac:spMk id="12" creationId="{3A14F7A2-108F-0AF7-9F12-F936EEB64A77}"/>
          </ac:spMkLst>
        </pc:spChg>
        <pc:spChg chg="add del mod">
          <ac:chgData name="Sanjeev kumar" userId="afe26b8e76d8c022" providerId="LiveId" clId="{6131C09E-AF27-41F6-B3A8-BDA0E7EAE9C4}" dt="2025-07-05T11:16:47.382" v="134"/>
          <ac:spMkLst>
            <pc:docMk/>
            <pc:sldMk cId="367127615" sldId="256"/>
            <ac:spMk id="13" creationId="{5A3B3553-0A16-6182-4D13-AEE79F27CA03}"/>
          </ac:spMkLst>
        </pc:spChg>
        <pc:spChg chg="add mod">
          <ac:chgData name="Sanjeev kumar" userId="afe26b8e76d8c022" providerId="LiveId" clId="{6131C09E-AF27-41F6-B3A8-BDA0E7EAE9C4}" dt="2025-07-05T11:16:40.274" v="132" actId="1076"/>
          <ac:spMkLst>
            <pc:docMk/>
            <pc:sldMk cId="367127615" sldId="256"/>
            <ac:spMk id="14" creationId="{AEC3B991-F093-0488-765D-F9F63972F838}"/>
          </ac:spMkLst>
        </pc:spChg>
        <pc:picChg chg="mod">
          <ac:chgData name="Sanjeev kumar" userId="afe26b8e76d8c022" providerId="LiveId" clId="{6131C09E-AF27-41F6-B3A8-BDA0E7EAE9C4}" dt="2025-07-05T11:06:13.114" v="5" actId="1076"/>
          <ac:picMkLst>
            <pc:docMk/>
            <pc:sldMk cId="367127615" sldId="256"/>
            <ac:picMk id="2" creationId="{07B8740D-C76F-46FC-AEFB-23FB0614DB0C}"/>
          </ac:picMkLst>
        </pc:picChg>
      </pc:sldChg>
      <pc:sldChg chg="addSp delSp modSp mod">
        <pc:chgData name="Sanjeev kumar" userId="afe26b8e76d8c022" providerId="LiveId" clId="{6131C09E-AF27-41F6-B3A8-BDA0E7EAE9C4}" dt="2025-07-05T11:46:25.680" v="325" actId="20577"/>
        <pc:sldMkLst>
          <pc:docMk/>
          <pc:sldMk cId="2932052481" sldId="257"/>
        </pc:sldMkLst>
        <pc:spChg chg="mod">
          <ac:chgData name="Sanjeev kumar" userId="afe26b8e76d8c022" providerId="LiveId" clId="{6131C09E-AF27-41F6-B3A8-BDA0E7EAE9C4}" dt="2025-07-05T11:20:23.965" v="135" actId="1076"/>
          <ac:spMkLst>
            <pc:docMk/>
            <pc:sldMk cId="2932052481" sldId="257"/>
            <ac:spMk id="2" creationId="{B094E319-C77C-49E2-964C-6E125D716194}"/>
          </ac:spMkLst>
        </pc:spChg>
        <pc:spChg chg="add del mod">
          <ac:chgData name="Sanjeev kumar" userId="afe26b8e76d8c022" providerId="LiveId" clId="{6131C09E-AF27-41F6-B3A8-BDA0E7EAE9C4}" dt="2025-07-05T11:28:11.498" v="159" actId="12"/>
          <ac:spMkLst>
            <pc:docMk/>
            <pc:sldMk cId="2932052481" sldId="257"/>
            <ac:spMk id="8" creationId="{04DCB437-ECB2-6C8F-CF85-4B1EA507B521}"/>
          </ac:spMkLst>
        </pc:spChg>
        <pc:spChg chg="add">
          <ac:chgData name="Sanjeev kumar" userId="afe26b8e76d8c022" providerId="LiveId" clId="{6131C09E-AF27-41F6-B3A8-BDA0E7EAE9C4}" dt="2025-07-05T11:22:12.680" v="137"/>
          <ac:spMkLst>
            <pc:docMk/>
            <pc:sldMk cId="2932052481" sldId="257"/>
            <ac:spMk id="9" creationId="{92779B0F-C79F-34E4-8C66-3330E64A7C05}"/>
          </ac:spMkLst>
        </pc:spChg>
        <pc:spChg chg="add">
          <ac:chgData name="Sanjeev kumar" userId="afe26b8e76d8c022" providerId="LiveId" clId="{6131C09E-AF27-41F6-B3A8-BDA0E7EAE9C4}" dt="2025-07-05T11:22:24.492" v="138"/>
          <ac:spMkLst>
            <pc:docMk/>
            <pc:sldMk cId="2932052481" sldId="257"/>
            <ac:spMk id="10" creationId="{4FBC3DA8-4025-9F4A-1647-E24CB0EEB67E}"/>
          </ac:spMkLst>
        </pc:spChg>
        <pc:spChg chg="add">
          <ac:chgData name="Sanjeev kumar" userId="afe26b8e76d8c022" providerId="LiveId" clId="{6131C09E-AF27-41F6-B3A8-BDA0E7EAE9C4}" dt="2025-07-05T11:22:39.814" v="139"/>
          <ac:spMkLst>
            <pc:docMk/>
            <pc:sldMk cId="2932052481" sldId="257"/>
            <ac:spMk id="11" creationId="{E66E01DE-E908-1DE6-08C6-83CC28154E4C}"/>
          </ac:spMkLst>
        </pc:spChg>
        <pc:spChg chg="add mod">
          <ac:chgData name="Sanjeev kumar" userId="afe26b8e76d8c022" providerId="LiveId" clId="{6131C09E-AF27-41F6-B3A8-BDA0E7EAE9C4}" dt="2025-07-05T11:29:36.672" v="165" actId="1076"/>
          <ac:spMkLst>
            <pc:docMk/>
            <pc:sldMk cId="2932052481" sldId="257"/>
            <ac:spMk id="12" creationId="{DB4F5C1C-6DBD-5C29-8D0B-7343B870FCA1}"/>
          </ac:spMkLst>
        </pc:spChg>
        <pc:spChg chg="add mod">
          <ac:chgData name="Sanjeev kumar" userId="afe26b8e76d8c022" providerId="LiveId" clId="{6131C09E-AF27-41F6-B3A8-BDA0E7EAE9C4}" dt="2025-07-05T11:46:25.680" v="325" actId="20577"/>
          <ac:spMkLst>
            <pc:docMk/>
            <pc:sldMk cId="2932052481" sldId="257"/>
            <ac:spMk id="13" creationId="{3CEDEF57-E362-8181-BBC8-A14FAB80A3E2}"/>
          </ac:spMkLst>
        </pc:spChg>
        <pc:spChg chg="add mod">
          <ac:chgData name="Sanjeev kumar" userId="afe26b8e76d8c022" providerId="LiveId" clId="{6131C09E-AF27-41F6-B3A8-BDA0E7EAE9C4}" dt="2025-07-05T11:33:09.572" v="187" actId="1076"/>
          <ac:spMkLst>
            <pc:docMk/>
            <pc:sldMk cId="2932052481" sldId="257"/>
            <ac:spMk id="14" creationId="{2A1615B7-3C5E-1CE1-2303-967C991527A0}"/>
          </ac:spMkLst>
        </pc:spChg>
        <pc:spChg chg="add mod">
          <ac:chgData name="Sanjeev kumar" userId="afe26b8e76d8c022" providerId="LiveId" clId="{6131C09E-AF27-41F6-B3A8-BDA0E7EAE9C4}" dt="2025-07-05T11:40:03.489" v="272" actId="1076"/>
          <ac:spMkLst>
            <pc:docMk/>
            <pc:sldMk cId="2932052481" sldId="257"/>
            <ac:spMk id="15" creationId="{F8F4B05B-7B70-3D0C-6B50-BA6B8FC2DD5E}"/>
          </ac:spMkLst>
        </pc:spChg>
      </pc:sldChg>
      <pc:sldChg chg="addSp delSp modSp mod">
        <pc:chgData name="Sanjeev kumar" userId="afe26b8e76d8c022" providerId="LiveId" clId="{6131C09E-AF27-41F6-B3A8-BDA0E7EAE9C4}" dt="2025-07-05T17:26:35.964" v="628" actId="20577"/>
        <pc:sldMkLst>
          <pc:docMk/>
          <pc:sldMk cId="564571264" sldId="258"/>
        </pc:sldMkLst>
        <pc:spChg chg="add del mod">
          <ac:chgData name="Sanjeev kumar" userId="afe26b8e76d8c022" providerId="LiveId" clId="{6131C09E-AF27-41F6-B3A8-BDA0E7EAE9C4}" dt="2025-07-05T11:39:48.728" v="270" actId="14100"/>
          <ac:spMkLst>
            <pc:docMk/>
            <pc:sldMk cId="564571264" sldId="258"/>
            <ac:spMk id="2" creationId="{4A6FD479-F5C3-6EC2-F995-AA1E1D100EEB}"/>
          </ac:spMkLst>
        </pc:spChg>
        <pc:spChg chg="mod">
          <ac:chgData name="Sanjeev kumar" userId="afe26b8e76d8c022" providerId="LiveId" clId="{6131C09E-AF27-41F6-B3A8-BDA0E7EAE9C4}" dt="2025-07-05T17:26:35.964" v="628" actId="20577"/>
          <ac:spMkLst>
            <pc:docMk/>
            <pc:sldMk cId="564571264" sldId="258"/>
            <ac:spMk id="3" creationId="{2361D872-7EC7-439F-A588-B1D90CB7A92F}"/>
          </ac:spMkLst>
        </pc:spChg>
        <pc:spChg chg="add">
          <ac:chgData name="Sanjeev kumar" userId="afe26b8e76d8c022" providerId="LiveId" clId="{6131C09E-AF27-41F6-B3A8-BDA0E7EAE9C4}" dt="2025-07-05T11:35:12.097" v="194"/>
          <ac:spMkLst>
            <pc:docMk/>
            <pc:sldMk cId="564571264" sldId="258"/>
            <ac:spMk id="4" creationId="{A670955A-6003-B253-1A90-B011360A0122}"/>
          </ac:spMkLst>
        </pc:spChg>
        <pc:spChg chg="add mod">
          <ac:chgData name="Sanjeev kumar" userId="afe26b8e76d8c022" providerId="LiveId" clId="{6131C09E-AF27-41F6-B3A8-BDA0E7EAE9C4}" dt="2025-07-05T11:39:38.461" v="268" actId="20577"/>
          <ac:spMkLst>
            <pc:docMk/>
            <pc:sldMk cId="564571264" sldId="258"/>
            <ac:spMk id="5" creationId="{BA3CF67E-49A4-175B-CA0C-1F6FF7112E5B}"/>
          </ac:spMkLst>
        </pc:spChg>
        <pc:spChg chg="add mod">
          <ac:chgData name="Sanjeev kumar" userId="afe26b8e76d8c022" providerId="LiveId" clId="{6131C09E-AF27-41F6-B3A8-BDA0E7EAE9C4}" dt="2025-07-05T11:51:09.483" v="344" actId="1076"/>
          <ac:spMkLst>
            <pc:docMk/>
            <pc:sldMk cId="564571264" sldId="258"/>
            <ac:spMk id="6" creationId="{8F641443-FBAC-5488-E0B3-F502D96FBA7A}"/>
          </ac:spMkLst>
        </pc:spChg>
        <pc:spChg chg="add mod">
          <ac:chgData name="Sanjeev kumar" userId="afe26b8e76d8c022" providerId="LiveId" clId="{6131C09E-AF27-41F6-B3A8-BDA0E7EAE9C4}" dt="2025-07-05T11:41:33.775" v="280" actId="1076"/>
          <ac:spMkLst>
            <pc:docMk/>
            <pc:sldMk cId="564571264" sldId="258"/>
            <ac:spMk id="7" creationId="{16C987CB-245D-B2C8-4431-5C3F25A4D1E3}"/>
          </ac:spMkLst>
        </pc:spChg>
        <pc:spChg chg="add mod">
          <ac:chgData name="Sanjeev kumar" userId="afe26b8e76d8c022" providerId="LiveId" clId="{6131C09E-AF27-41F6-B3A8-BDA0E7EAE9C4}" dt="2025-07-05T11:42:34.123" v="288" actId="1076"/>
          <ac:spMkLst>
            <pc:docMk/>
            <pc:sldMk cId="564571264" sldId="258"/>
            <ac:spMk id="8" creationId="{1EA4FBEB-48A8-7915-D1EE-4458DC3802F8}"/>
          </ac:spMkLst>
        </pc:spChg>
        <pc:spChg chg="add del mod">
          <ac:chgData name="Sanjeev kumar" userId="afe26b8e76d8c022" providerId="LiveId" clId="{6131C09E-AF27-41F6-B3A8-BDA0E7EAE9C4}" dt="2025-07-05T11:42:28.474" v="287"/>
          <ac:spMkLst>
            <pc:docMk/>
            <pc:sldMk cId="564571264" sldId="258"/>
            <ac:spMk id="9" creationId="{0D615AF2-A0AB-91D0-36A9-DEBFCF335F2C}"/>
          </ac:spMkLst>
        </pc:spChg>
        <pc:spChg chg="add del mod">
          <ac:chgData name="Sanjeev kumar" userId="afe26b8e76d8c022" providerId="LiveId" clId="{6131C09E-AF27-41F6-B3A8-BDA0E7EAE9C4}" dt="2025-07-05T11:43:11.293" v="294"/>
          <ac:spMkLst>
            <pc:docMk/>
            <pc:sldMk cId="564571264" sldId="258"/>
            <ac:spMk id="10" creationId="{3DDD3DDC-F5DB-4DC6-DFD8-45B6B6922803}"/>
          </ac:spMkLst>
        </pc:spChg>
        <pc:spChg chg="add">
          <ac:chgData name="Sanjeev kumar" userId="afe26b8e76d8c022" providerId="LiveId" clId="{6131C09E-AF27-41F6-B3A8-BDA0E7EAE9C4}" dt="2025-07-05T11:43:00.948" v="290"/>
          <ac:spMkLst>
            <pc:docMk/>
            <pc:sldMk cId="564571264" sldId="258"/>
            <ac:spMk id="11" creationId="{C346D28C-D753-803A-E917-49F99A61EC41}"/>
          </ac:spMkLst>
        </pc:spChg>
        <pc:spChg chg="add mod">
          <ac:chgData name="Sanjeev kumar" userId="afe26b8e76d8c022" providerId="LiveId" clId="{6131C09E-AF27-41F6-B3A8-BDA0E7EAE9C4}" dt="2025-07-05T11:43:09.341" v="292"/>
          <ac:spMkLst>
            <pc:docMk/>
            <pc:sldMk cId="564571264" sldId="258"/>
            <ac:spMk id="12" creationId="{E74017A7-CD85-2BAD-90BF-11C7D416DEAC}"/>
          </ac:spMkLst>
        </pc:spChg>
        <pc:spChg chg="add del mod">
          <ac:chgData name="Sanjeev kumar" userId="afe26b8e76d8c022" providerId="LiveId" clId="{6131C09E-AF27-41F6-B3A8-BDA0E7EAE9C4}" dt="2025-07-05T11:43:59.941" v="307" actId="1076"/>
          <ac:spMkLst>
            <pc:docMk/>
            <pc:sldMk cId="564571264" sldId="258"/>
            <ac:spMk id="13" creationId="{0ED51860-175A-8276-5553-68DDE20FAEB5}"/>
          </ac:spMkLst>
        </pc:spChg>
        <pc:spChg chg="add">
          <ac:chgData name="Sanjeev kumar" userId="afe26b8e76d8c022" providerId="LiveId" clId="{6131C09E-AF27-41F6-B3A8-BDA0E7EAE9C4}" dt="2025-07-05T11:43:22.231" v="296"/>
          <ac:spMkLst>
            <pc:docMk/>
            <pc:sldMk cId="564571264" sldId="258"/>
            <ac:spMk id="14" creationId="{492AA3A6-519E-B7C6-EA3E-ACDE16A3C192}"/>
          </ac:spMkLst>
        </pc:spChg>
        <pc:spChg chg="add mod">
          <ac:chgData name="Sanjeev kumar" userId="afe26b8e76d8c022" providerId="LiveId" clId="{6131C09E-AF27-41F6-B3A8-BDA0E7EAE9C4}" dt="2025-07-05T11:43:36.731" v="303"/>
          <ac:spMkLst>
            <pc:docMk/>
            <pc:sldMk cId="564571264" sldId="258"/>
            <ac:spMk id="15" creationId="{E87E7539-EB70-68E7-DD97-450C7FE4E1FB}"/>
          </ac:spMkLst>
        </pc:spChg>
        <pc:spChg chg="add">
          <ac:chgData name="Sanjeev kumar" userId="afe26b8e76d8c022" providerId="LiveId" clId="{6131C09E-AF27-41F6-B3A8-BDA0E7EAE9C4}" dt="2025-07-05T11:44:04.180" v="308"/>
          <ac:spMkLst>
            <pc:docMk/>
            <pc:sldMk cId="564571264" sldId="258"/>
            <ac:spMk id="16" creationId="{9DF8C8FA-4475-B191-1DC6-A15804FB0D75}"/>
          </ac:spMkLst>
        </pc:spChg>
        <pc:spChg chg="add mod">
          <ac:chgData name="Sanjeev kumar" userId="afe26b8e76d8c022" providerId="LiveId" clId="{6131C09E-AF27-41F6-B3A8-BDA0E7EAE9C4}" dt="2025-07-05T11:44:42.359" v="313" actId="1076"/>
          <ac:spMkLst>
            <pc:docMk/>
            <pc:sldMk cId="564571264" sldId="258"/>
            <ac:spMk id="17" creationId="{EAB532B5-88C4-014A-D530-F3E299776B36}"/>
          </ac:spMkLst>
        </pc:spChg>
        <pc:spChg chg="add mod">
          <ac:chgData name="Sanjeev kumar" userId="afe26b8e76d8c022" providerId="LiveId" clId="{6131C09E-AF27-41F6-B3A8-BDA0E7EAE9C4}" dt="2025-07-05T11:45:35.010" v="317" actId="1076"/>
          <ac:spMkLst>
            <pc:docMk/>
            <pc:sldMk cId="564571264" sldId="258"/>
            <ac:spMk id="18" creationId="{77B4F44F-7797-43BF-BB40-74F763D862B1}"/>
          </ac:spMkLst>
        </pc:spChg>
        <pc:spChg chg="add del mod">
          <ac:chgData name="Sanjeev kumar" userId="afe26b8e76d8c022" providerId="LiveId" clId="{6131C09E-AF27-41F6-B3A8-BDA0E7EAE9C4}" dt="2025-07-05T11:46:10.253" v="323"/>
          <ac:spMkLst>
            <pc:docMk/>
            <pc:sldMk cId="564571264" sldId="258"/>
            <ac:spMk id="19" creationId="{887A7150-42B8-B1D5-9C42-48C48CF3F184}"/>
          </ac:spMkLst>
        </pc:spChg>
        <pc:spChg chg="add mod">
          <ac:chgData name="Sanjeev kumar" userId="afe26b8e76d8c022" providerId="LiveId" clId="{6131C09E-AF27-41F6-B3A8-BDA0E7EAE9C4}" dt="2025-07-05T11:46:18.745" v="324" actId="1076"/>
          <ac:spMkLst>
            <pc:docMk/>
            <pc:sldMk cId="564571264" sldId="258"/>
            <ac:spMk id="20" creationId="{5C8F84B2-21BC-D75A-9AE0-6BBFFFE57FCB}"/>
          </ac:spMkLst>
        </pc:spChg>
        <pc:spChg chg="add mod">
          <ac:chgData name="Sanjeev kumar" userId="afe26b8e76d8c022" providerId="LiveId" clId="{6131C09E-AF27-41F6-B3A8-BDA0E7EAE9C4}" dt="2025-07-05T11:47:07.469" v="329" actId="1076"/>
          <ac:spMkLst>
            <pc:docMk/>
            <pc:sldMk cId="564571264" sldId="258"/>
            <ac:spMk id="21" creationId="{86365E15-0164-1203-C619-67A1A9B41102}"/>
          </ac:spMkLst>
        </pc:spChg>
        <pc:spChg chg="add mod">
          <ac:chgData name="Sanjeev kumar" userId="afe26b8e76d8c022" providerId="LiveId" clId="{6131C09E-AF27-41F6-B3A8-BDA0E7EAE9C4}" dt="2025-07-05T11:50:11.104" v="340" actId="1076"/>
          <ac:spMkLst>
            <pc:docMk/>
            <pc:sldMk cId="564571264" sldId="258"/>
            <ac:spMk id="22" creationId="{7AD66BD6-FA99-16B1-937F-C9A306934A71}"/>
          </ac:spMkLst>
        </pc:spChg>
      </pc:sldChg>
      <pc:sldChg chg="addSp delSp modSp mod">
        <pc:chgData name="Sanjeev kumar" userId="afe26b8e76d8c022" providerId="LiveId" clId="{6131C09E-AF27-41F6-B3A8-BDA0E7EAE9C4}" dt="2025-07-05T11:59:37.548" v="401" actId="1076"/>
        <pc:sldMkLst>
          <pc:docMk/>
          <pc:sldMk cId="2706790016" sldId="259"/>
        </pc:sldMkLst>
        <pc:spChg chg="add mod">
          <ac:chgData name="Sanjeev kumar" userId="afe26b8e76d8c022" providerId="LiveId" clId="{6131C09E-AF27-41F6-B3A8-BDA0E7EAE9C4}" dt="2025-07-05T11:49:56.198" v="338" actId="767"/>
          <ac:spMkLst>
            <pc:docMk/>
            <pc:sldMk cId="2706790016" sldId="259"/>
            <ac:spMk id="2" creationId="{DD81F6AC-151E-93CA-F684-8119C91D5675}"/>
          </ac:spMkLst>
        </pc:spChg>
        <pc:spChg chg="mod">
          <ac:chgData name="Sanjeev kumar" userId="afe26b8e76d8c022" providerId="LiveId" clId="{6131C09E-AF27-41F6-B3A8-BDA0E7EAE9C4}" dt="2025-07-05T11:55:45.009" v="375" actId="20577"/>
          <ac:spMkLst>
            <pc:docMk/>
            <pc:sldMk cId="2706790016" sldId="259"/>
            <ac:spMk id="3" creationId="{2361D872-7EC7-439F-A588-B1D90CB7A92F}"/>
          </ac:spMkLst>
        </pc:spChg>
        <pc:spChg chg="add mod">
          <ac:chgData name="Sanjeev kumar" userId="afe26b8e76d8c022" providerId="LiveId" clId="{6131C09E-AF27-41F6-B3A8-BDA0E7EAE9C4}" dt="2025-07-05T11:56:28.558" v="376" actId="255"/>
          <ac:spMkLst>
            <pc:docMk/>
            <pc:sldMk cId="2706790016" sldId="259"/>
            <ac:spMk id="4" creationId="{3C7B7E5E-65F4-A110-9238-89321C307981}"/>
          </ac:spMkLst>
        </pc:spChg>
        <pc:spChg chg="add mod">
          <ac:chgData name="Sanjeev kumar" userId="afe26b8e76d8c022" providerId="LiveId" clId="{6131C09E-AF27-41F6-B3A8-BDA0E7EAE9C4}" dt="2025-07-05T11:57:19.642" v="386" actId="1076"/>
          <ac:spMkLst>
            <pc:docMk/>
            <pc:sldMk cId="2706790016" sldId="259"/>
            <ac:spMk id="5" creationId="{831F305E-B7E9-AF8C-BD4A-B53A15A59F3D}"/>
          </ac:spMkLst>
        </pc:spChg>
        <pc:spChg chg="add del">
          <ac:chgData name="Sanjeev kumar" userId="afe26b8e76d8c022" providerId="LiveId" clId="{6131C09E-AF27-41F6-B3A8-BDA0E7EAE9C4}" dt="2025-07-05T11:54:20.824" v="363" actId="22"/>
          <ac:spMkLst>
            <pc:docMk/>
            <pc:sldMk cId="2706790016" sldId="259"/>
            <ac:spMk id="7" creationId="{D52F04CB-FE31-F949-853F-9A902C0132C8}"/>
          </ac:spMkLst>
        </pc:spChg>
        <pc:spChg chg="add mod">
          <ac:chgData name="Sanjeev kumar" userId="afe26b8e76d8c022" providerId="LiveId" clId="{6131C09E-AF27-41F6-B3A8-BDA0E7EAE9C4}" dt="2025-07-05T11:57:29.237" v="387" actId="1076"/>
          <ac:spMkLst>
            <pc:docMk/>
            <pc:sldMk cId="2706790016" sldId="259"/>
            <ac:spMk id="8" creationId="{BDDCE336-AA3C-574D-197C-9903444F6F0B}"/>
          </ac:spMkLst>
        </pc:spChg>
        <pc:spChg chg="add mod">
          <ac:chgData name="Sanjeev kumar" userId="afe26b8e76d8c022" providerId="LiveId" clId="{6131C09E-AF27-41F6-B3A8-BDA0E7EAE9C4}" dt="2025-07-05T11:57:36.573" v="388" actId="1076"/>
          <ac:spMkLst>
            <pc:docMk/>
            <pc:sldMk cId="2706790016" sldId="259"/>
            <ac:spMk id="9" creationId="{AFEB6476-C58B-0916-45E2-4288017CBDB2}"/>
          </ac:spMkLst>
        </pc:spChg>
        <pc:spChg chg="add mod">
          <ac:chgData name="Sanjeev kumar" userId="afe26b8e76d8c022" providerId="LiveId" clId="{6131C09E-AF27-41F6-B3A8-BDA0E7EAE9C4}" dt="2025-07-05T11:58:10.472" v="394" actId="1076"/>
          <ac:spMkLst>
            <pc:docMk/>
            <pc:sldMk cId="2706790016" sldId="259"/>
            <ac:spMk id="10" creationId="{955373BF-0C6A-0A37-0571-8D19D35DAB7E}"/>
          </ac:spMkLst>
        </pc:spChg>
        <pc:spChg chg="add mod">
          <ac:chgData name="Sanjeev kumar" userId="afe26b8e76d8c022" providerId="LiveId" clId="{6131C09E-AF27-41F6-B3A8-BDA0E7EAE9C4}" dt="2025-07-05T11:59:37.548" v="401" actId="1076"/>
          <ac:spMkLst>
            <pc:docMk/>
            <pc:sldMk cId="2706790016" sldId="259"/>
            <ac:spMk id="11" creationId="{0D9FEEC6-ADDB-1125-0BBF-760682C5E6D3}"/>
          </ac:spMkLst>
        </pc:spChg>
      </pc:sldChg>
      <pc:sldChg chg="addSp modSp mod">
        <pc:chgData name="Sanjeev kumar" userId="afe26b8e76d8c022" providerId="LiveId" clId="{6131C09E-AF27-41F6-B3A8-BDA0E7EAE9C4}" dt="2025-07-05T12:47:38.013" v="426" actId="1076"/>
        <pc:sldMkLst>
          <pc:docMk/>
          <pc:sldMk cId="31965923" sldId="260"/>
        </pc:sldMkLst>
        <pc:spChg chg="add mod">
          <ac:chgData name="Sanjeev kumar" userId="afe26b8e76d8c022" providerId="LiveId" clId="{6131C09E-AF27-41F6-B3A8-BDA0E7EAE9C4}" dt="2025-07-05T12:44:40.853" v="410" actId="1076"/>
          <ac:spMkLst>
            <pc:docMk/>
            <pc:sldMk cId="31965923" sldId="260"/>
            <ac:spMk id="2" creationId="{C51D6C5A-96D7-D660-4E7F-462A9B08E95E}"/>
          </ac:spMkLst>
        </pc:spChg>
        <pc:spChg chg="mod">
          <ac:chgData name="Sanjeev kumar" userId="afe26b8e76d8c022" providerId="LiveId" clId="{6131C09E-AF27-41F6-B3A8-BDA0E7EAE9C4}" dt="2025-07-05T12:00:44.731" v="405" actId="1076"/>
          <ac:spMkLst>
            <pc:docMk/>
            <pc:sldMk cId="31965923" sldId="260"/>
            <ac:spMk id="3" creationId="{2361D872-7EC7-439F-A588-B1D90CB7A92F}"/>
          </ac:spMkLst>
        </pc:spChg>
        <pc:spChg chg="add mod">
          <ac:chgData name="Sanjeev kumar" userId="afe26b8e76d8c022" providerId="LiveId" clId="{6131C09E-AF27-41F6-B3A8-BDA0E7EAE9C4}" dt="2025-07-05T12:45:11.963" v="414" actId="1076"/>
          <ac:spMkLst>
            <pc:docMk/>
            <pc:sldMk cId="31965923" sldId="260"/>
            <ac:spMk id="4" creationId="{F98E10D4-55E1-BBD9-9202-995C878B3DC4}"/>
          </ac:spMkLst>
        </pc:spChg>
        <pc:spChg chg="add mod">
          <ac:chgData name="Sanjeev kumar" userId="afe26b8e76d8c022" providerId="LiveId" clId="{6131C09E-AF27-41F6-B3A8-BDA0E7EAE9C4}" dt="2025-07-05T12:46:04.177" v="418" actId="1076"/>
          <ac:spMkLst>
            <pc:docMk/>
            <pc:sldMk cId="31965923" sldId="260"/>
            <ac:spMk id="5" creationId="{8D55F7C3-AFCD-2FC7-8733-D31B0AA25463}"/>
          </ac:spMkLst>
        </pc:spChg>
        <pc:spChg chg="add mod">
          <ac:chgData name="Sanjeev kumar" userId="afe26b8e76d8c022" providerId="LiveId" clId="{6131C09E-AF27-41F6-B3A8-BDA0E7EAE9C4}" dt="2025-07-05T12:46:59.009" v="422" actId="1076"/>
          <ac:spMkLst>
            <pc:docMk/>
            <pc:sldMk cId="31965923" sldId="260"/>
            <ac:spMk id="6" creationId="{9A0A7EAD-4D75-A884-96C2-C1C4D90E61AC}"/>
          </ac:spMkLst>
        </pc:spChg>
        <pc:spChg chg="add mod">
          <ac:chgData name="Sanjeev kumar" userId="afe26b8e76d8c022" providerId="LiveId" clId="{6131C09E-AF27-41F6-B3A8-BDA0E7EAE9C4}" dt="2025-07-05T12:47:38.013" v="426" actId="1076"/>
          <ac:spMkLst>
            <pc:docMk/>
            <pc:sldMk cId="31965923" sldId="260"/>
            <ac:spMk id="7" creationId="{7C421826-D5E2-817D-6D36-F6B6D215AC69}"/>
          </ac:spMkLst>
        </pc:spChg>
      </pc:sldChg>
      <pc:sldChg chg="addSp delSp modSp mod">
        <pc:chgData name="Sanjeev kumar" userId="afe26b8e76d8c022" providerId="LiveId" clId="{6131C09E-AF27-41F6-B3A8-BDA0E7EAE9C4}" dt="2025-07-05T17:36:06.310" v="641" actId="1035"/>
        <pc:sldMkLst>
          <pc:docMk/>
          <pc:sldMk cId="3002968868" sldId="261"/>
        </pc:sldMkLst>
        <pc:spChg chg="add mod">
          <ac:chgData name="Sanjeev kumar" userId="afe26b8e76d8c022" providerId="LiveId" clId="{6131C09E-AF27-41F6-B3A8-BDA0E7EAE9C4}" dt="2025-07-05T12:49:56.079" v="431" actId="1076"/>
          <ac:spMkLst>
            <pc:docMk/>
            <pc:sldMk cId="3002968868" sldId="261"/>
            <ac:spMk id="2" creationId="{DBCE8DF6-47D1-B799-6AF9-26F8848B420C}"/>
          </ac:spMkLst>
        </pc:spChg>
        <pc:spChg chg="mod">
          <ac:chgData name="Sanjeev kumar" userId="afe26b8e76d8c022" providerId="LiveId" clId="{6131C09E-AF27-41F6-B3A8-BDA0E7EAE9C4}" dt="2025-07-05T12:49:34.727" v="427" actId="255"/>
          <ac:spMkLst>
            <pc:docMk/>
            <pc:sldMk cId="3002968868" sldId="261"/>
            <ac:spMk id="3" creationId="{2361D872-7EC7-439F-A588-B1D90CB7A92F}"/>
          </ac:spMkLst>
        </pc:spChg>
        <pc:spChg chg="add del mod">
          <ac:chgData name="Sanjeev kumar" userId="afe26b8e76d8c022" providerId="LiveId" clId="{6131C09E-AF27-41F6-B3A8-BDA0E7EAE9C4}" dt="2025-07-05T12:50:30.451" v="441" actId="1076"/>
          <ac:spMkLst>
            <pc:docMk/>
            <pc:sldMk cId="3002968868" sldId="261"/>
            <ac:spMk id="4" creationId="{5F22BD3A-18DD-8367-C0D6-CD2B7EC34C49}"/>
          </ac:spMkLst>
        </pc:spChg>
        <pc:spChg chg="add">
          <ac:chgData name="Sanjeev kumar" userId="afe26b8e76d8c022" providerId="LiveId" clId="{6131C09E-AF27-41F6-B3A8-BDA0E7EAE9C4}" dt="2025-07-05T12:50:13.888" v="433"/>
          <ac:spMkLst>
            <pc:docMk/>
            <pc:sldMk cId="3002968868" sldId="261"/>
            <ac:spMk id="5" creationId="{9DC10B3B-E693-5AFA-7966-DC363C5BBEBF}"/>
          </ac:spMkLst>
        </pc:spChg>
        <pc:spChg chg="add mod">
          <ac:chgData name="Sanjeev kumar" userId="afe26b8e76d8c022" providerId="LiveId" clId="{6131C09E-AF27-41F6-B3A8-BDA0E7EAE9C4}" dt="2025-07-05T12:50:31.577" v="442" actId="767"/>
          <ac:spMkLst>
            <pc:docMk/>
            <pc:sldMk cId="3002968868" sldId="261"/>
            <ac:spMk id="6" creationId="{CCBFA892-498A-9D3A-917E-346B3A06DE96}"/>
          </ac:spMkLst>
        </pc:spChg>
        <pc:spChg chg="add mod">
          <ac:chgData name="Sanjeev kumar" userId="afe26b8e76d8c022" providerId="LiveId" clId="{6131C09E-AF27-41F6-B3A8-BDA0E7EAE9C4}" dt="2025-07-05T12:50:29.841" v="440"/>
          <ac:spMkLst>
            <pc:docMk/>
            <pc:sldMk cId="3002968868" sldId="261"/>
            <ac:spMk id="7" creationId="{F9748A61-AF9E-BBC1-D4E8-7B945053B931}"/>
          </ac:spMkLst>
        </pc:spChg>
        <pc:spChg chg="add mod">
          <ac:chgData name="Sanjeev kumar" userId="afe26b8e76d8c022" providerId="LiveId" clId="{6131C09E-AF27-41F6-B3A8-BDA0E7EAE9C4}" dt="2025-07-05T12:51:24.560" v="449" actId="1076"/>
          <ac:spMkLst>
            <pc:docMk/>
            <pc:sldMk cId="3002968868" sldId="261"/>
            <ac:spMk id="8" creationId="{D19A2DDD-0E7B-D6EE-53DA-270256D87A3C}"/>
          </ac:spMkLst>
        </pc:spChg>
        <pc:spChg chg="add mod">
          <ac:chgData name="Sanjeev kumar" userId="afe26b8e76d8c022" providerId="LiveId" clId="{6131C09E-AF27-41F6-B3A8-BDA0E7EAE9C4}" dt="2025-07-05T12:52:02.585" v="454" actId="1076"/>
          <ac:spMkLst>
            <pc:docMk/>
            <pc:sldMk cId="3002968868" sldId="261"/>
            <ac:spMk id="9" creationId="{DF36D00E-99D6-A0F9-0D87-8597F4BC0301}"/>
          </ac:spMkLst>
        </pc:spChg>
        <pc:spChg chg="add mod">
          <ac:chgData name="Sanjeev kumar" userId="afe26b8e76d8c022" providerId="LiveId" clId="{6131C09E-AF27-41F6-B3A8-BDA0E7EAE9C4}" dt="2025-07-05T12:52:34.655" v="458" actId="1076"/>
          <ac:spMkLst>
            <pc:docMk/>
            <pc:sldMk cId="3002968868" sldId="261"/>
            <ac:spMk id="10" creationId="{1213B3BD-E2BE-E71B-B8E0-07812ECBF287}"/>
          </ac:spMkLst>
        </pc:spChg>
        <pc:spChg chg="add mod">
          <ac:chgData name="Sanjeev kumar" userId="afe26b8e76d8c022" providerId="LiveId" clId="{6131C09E-AF27-41F6-B3A8-BDA0E7EAE9C4}" dt="2025-07-05T17:36:06.310" v="641" actId="1035"/>
          <ac:spMkLst>
            <pc:docMk/>
            <pc:sldMk cId="3002968868" sldId="261"/>
            <ac:spMk id="11" creationId="{460EF7EC-EAD2-081B-3C0F-592C990D6F43}"/>
          </ac:spMkLst>
        </pc:spChg>
      </pc:sldChg>
      <pc:sldChg chg="addSp delSp modSp mod">
        <pc:chgData name="Sanjeev kumar" userId="afe26b8e76d8c022" providerId="LiveId" clId="{6131C09E-AF27-41F6-B3A8-BDA0E7EAE9C4}" dt="2025-07-05T17:25:17.866" v="623" actId="12"/>
        <pc:sldMkLst>
          <pc:docMk/>
          <pc:sldMk cId="151988358" sldId="262"/>
        </pc:sldMkLst>
        <pc:spChg chg="add del mod">
          <ac:chgData name="Sanjeev kumar" userId="afe26b8e76d8c022" providerId="LiveId" clId="{6131C09E-AF27-41F6-B3A8-BDA0E7EAE9C4}" dt="2025-07-05T17:19:15.253" v="599"/>
          <ac:spMkLst>
            <pc:docMk/>
            <pc:sldMk cId="151988358" sldId="262"/>
            <ac:spMk id="2" creationId="{CC7FEE14-D9E9-32C2-5711-C175F94DCF4A}"/>
          </ac:spMkLst>
        </pc:spChg>
        <pc:spChg chg="mod">
          <ac:chgData name="Sanjeev kumar" userId="afe26b8e76d8c022" providerId="LiveId" clId="{6131C09E-AF27-41F6-B3A8-BDA0E7EAE9C4}" dt="2025-07-05T17:18:46.593" v="595" actId="255"/>
          <ac:spMkLst>
            <pc:docMk/>
            <pc:sldMk cId="151988358" sldId="262"/>
            <ac:spMk id="3" creationId="{2361D872-7EC7-439F-A588-B1D90CB7A92F}"/>
          </ac:spMkLst>
        </pc:spChg>
        <pc:spChg chg="add">
          <ac:chgData name="Sanjeev kumar" userId="afe26b8e76d8c022" providerId="LiveId" clId="{6131C09E-AF27-41F6-B3A8-BDA0E7EAE9C4}" dt="2025-07-05T17:19:08.179" v="597"/>
          <ac:spMkLst>
            <pc:docMk/>
            <pc:sldMk cId="151988358" sldId="262"/>
            <ac:spMk id="4" creationId="{BB48F28E-01F3-A789-5CFC-C37DC50477FE}"/>
          </ac:spMkLst>
        </pc:spChg>
        <pc:spChg chg="add mod">
          <ac:chgData name="Sanjeev kumar" userId="afe26b8e76d8c022" providerId="LiveId" clId="{6131C09E-AF27-41F6-B3A8-BDA0E7EAE9C4}" dt="2025-07-05T17:19:51.773" v="604" actId="1076"/>
          <ac:spMkLst>
            <pc:docMk/>
            <pc:sldMk cId="151988358" sldId="262"/>
            <ac:spMk id="5" creationId="{8691D6E0-2015-AFBA-D433-6377B52ECB7A}"/>
          </ac:spMkLst>
        </pc:spChg>
        <pc:spChg chg="add">
          <ac:chgData name="Sanjeev kumar" userId="afe26b8e76d8c022" providerId="LiveId" clId="{6131C09E-AF27-41F6-B3A8-BDA0E7EAE9C4}" dt="2025-07-05T17:19:23.522" v="601"/>
          <ac:spMkLst>
            <pc:docMk/>
            <pc:sldMk cId="151988358" sldId="262"/>
            <ac:spMk id="6" creationId="{689ECB41-530D-4DD6-8DD2-330DC03755EE}"/>
          </ac:spMkLst>
        </pc:spChg>
        <pc:spChg chg="add mod">
          <ac:chgData name="Sanjeev kumar" userId="afe26b8e76d8c022" providerId="LiveId" clId="{6131C09E-AF27-41F6-B3A8-BDA0E7EAE9C4}" dt="2025-07-05T17:20:40.252" v="611" actId="1076"/>
          <ac:spMkLst>
            <pc:docMk/>
            <pc:sldMk cId="151988358" sldId="262"/>
            <ac:spMk id="7" creationId="{5C516AC4-AAEC-12DF-A7A5-6EF394A7DB4A}"/>
          </ac:spMkLst>
        </pc:spChg>
        <pc:spChg chg="add mod">
          <ac:chgData name="Sanjeev kumar" userId="afe26b8e76d8c022" providerId="LiveId" clId="{6131C09E-AF27-41F6-B3A8-BDA0E7EAE9C4}" dt="2025-07-05T17:23:40.956" v="616" actId="1076"/>
          <ac:spMkLst>
            <pc:docMk/>
            <pc:sldMk cId="151988358" sldId="262"/>
            <ac:spMk id="8" creationId="{BE59A34F-D81A-B022-D652-847FC3AC729C}"/>
          </ac:spMkLst>
        </pc:spChg>
        <pc:spChg chg="add">
          <ac:chgData name="Sanjeev kumar" userId="afe26b8e76d8c022" providerId="LiveId" clId="{6131C09E-AF27-41F6-B3A8-BDA0E7EAE9C4}" dt="2025-07-05T17:23:19.035" v="613"/>
          <ac:spMkLst>
            <pc:docMk/>
            <pc:sldMk cId="151988358" sldId="262"/>
            <ac:spMk id="9" creationId="{FE20EA33-B90F-7AFA-59DC-2F3681E77A74}"/>
          </ac:spMkLst>
        </pc:spChg>
        <pc:spChg chg="add mod">
          <ac:chgData name="Sanjeev kumar" userId="afe26b8e76d8c022" providerId="LiveId" clId="{6131C09E-AF27-41F6-B3A8-BDA0E7EAE9C4}" dt="2025-07-05T17:24:22.542" v="620" actId="1076"/>
          <ac:spMkLst>
            <pc:docMk/>
            <pc:sldMk cId="151988358" sldId="262"/>
            <ac:spMk id="10" creationId="{28F62FD3-79B5-2BC7-308B-B3242C0B7FEC}"/>
          </ac:spMkLst>
        </pc:spChg>
        <pc:spChg chg="add mod">
          <ac:chgData name="Sanjeev kumar" userId="afe26b8e76d8c022" providerId="LiveId" clId="{6131C09E-AF27-41F6-B3A8-BDA0E7EAE9C4}" dt="2025-07-05T17:25:17.866" v="623" actId="12"/>
          <ac:spMkLst>
            <pc:docMk/>
            <pc:sldMk cId="151988358" sldId="262"/>
            <ac:spMk id="11" creationId="{D4C4E3EA-8345-C574-BDEE-CBE98B5F2041}"/>
          </ac:spMkLst>
        </pc:spChg>
      </pc:sldChg>
      <pc:sldChg chg="addSp delSp modSp mod">
        <pc:chgData name="Sanjeev kumar" userId="afe26b8e76d8c022" providerId="LiveId" clId="{6131C09E-AF27-41F6-B3A8-BDA0E7EAE9C4}" dt="2025-07-05T17:35:38.723" v="637" actId="14100"/>
        <pc:sldMkLst>
          <pc:docMk/>
          <pc:sldMk cId="1635949419" sldId="263"/>
        </pc:sldMkLst>
        <pc:spChg chg="add del mod">
          <ac:chgData name="Sanjeev kumar" userId="afe26b8e76d8c022" providerId="LiveId" clId="{6131C09E-AF27-41F6-B3A8-BDA0E7EAE9C4}" dt="2025-07-05T13:19:48.535" v="501" actId="478"/>
          <ac:spMkLst>
            <pc:docMk/>
            <pc:sldMk cId="1635949419" sldId="263"/>
            <ac:spMk id="2" creationId="{3F97A151-D73D-1C8D-24F2-D68CAB1D6B65}"/>
          </ac:spMkLst>
        </pc:spChg>
        <pc:spChg chg="mod">
          <ac:chgData name="Sanjeev kumar" userId="afe26b8e76d8c022" providerId="LiveId" clId="{6131C09E-AF27-41F6-B3A8-BDA0E7EAE9C4}" dt="2025-07-05T13:12:11.291" v="484" actId="1076"/>
          <ac:spMkLst>
            <pc:docMk/>
            <pc:sldMk cId="1635949419" sldId="263"/>
            <ac:spMk id="3" creationId="{2361D872-7EC7-439F-A588-B1D90CB7A92F}"/>
          </ac:spMkLst>
        </pc:spChg>
        <pc:spChg chg="add mod">
          <ac:chgData name="Sanjeev kumar" userId="afe26b8e76d8c022" providerId="LiveId" clId="{6131C09E-AF27-41F6-B3A8-BDA0E7EAE9C4}" dt="2025-07-05T17:32:39.048" v="630" actId="1076"/>
          <ac:spMkLst>
            <pc:docMk/>
            <pc:sldMk cId="1635949419" sldId="263"/>
            <ac:spMk id="6" creationId="{AA32629C-941F-E9EB-3FC2-F9B14AC9250F}"/>
          </ac:spMkLst>
        </pc:spChg>
        <pc:picChg chg="add mod">
          <ac:chgData name="Sanjeev kumar" userId="afe26b8e76d8c022" providerId="LiveId" clId="{6131C09E-AF27-41F6-B3A8-BDA0E7EAE9C4}" dt="2025-07-05T17:35:38.723" v="637" actId="14100"/>
          <ac:picMkLst>
            <pc:docMk/>
            <pc:sldMk cId="1635949419" sldId="263"/>
            <ac:picMk id="5" creationId="{4B32346E-C136-B54B-3585-F48AA8560587}"/>
          </ac:picMkLst>
        </pc:picChg>
        <pc:picChg chg="add mod">
          <ac:chgData name="Sanjeev kumar" userId="afe26b8e76d8c022" providerId="LiveId" clId="{6131C09E-AF27-41F6-B3A8-BDA0E7EAE9C4}" dt="2025-07-05T17:33:16.439" v="633" actId="14100"/>
          <ac:picMkLst>
            <pc:docMk/>
            <pc:sldMk cId="1635949419" sldId="263"/>
            <ac:picMk id="8" creationId="{5311514B-6216-B4F6-CF1F-774654B27704}"/>
          </ac:picMkLst>
        </pc:picChg>
      </pc:sldChg>
      <pc:sldChg chg="addSp delSp modSp new mod">
        <pc:chgData name="Sanjeev kumar" userId="afe26b8e76d8c022" providerId="LiveId" clId="{6131C09E-AF27-41F6-B3A8-BDA0E7EAE9C4}" dt="2025-07-05T13:47:31.360" v="563" actId="14100"/>
        <pc:sldMkLst>
          <pc:docMk/>
          <pc:sldMk cId="1952981674" sldId="264"/>
        </pc:sldMkLst>
        <pc:spChg chg="add mod">
          <ac:chgData name="Sanjeev kumar" userId="afe26b8e76d8c022" providerId="LiveId" clId="{6131C09E-AF27-41F6-B3A8-BDA0E7EAE9C4}" dt="2025-07-05T13:22:35.970" v="521" actId="255"/>
          <ac:spMkLst>
            <pc:docMk/>
            <pc:sldMk cId="1952981674" sldId="264"/>
            <ac:spMk id="2" creationId="{135FB933-E372-6115-4AC9-FD98A5C42BC0}"/>
          </ac:spMkLst>
        </pc:spChg>
        <pc:spChg chg="add mod">
          <ac:chgData name="Sanjeev kumar" userId="afe26b8e76d8c022" providerId="LiveId" clId="{6131C09E-AF27-41F6-B3A8-BDA0E7EAE9C4}" dt="2025-07-05T13:37:36.370" v="527" actId="1076"/>
          <ac:spMkLst>
            <pc:docMk/>
            <pc:sldMk cId="1952981674" sldId="264"/>
            <ac:spMk id="3" creationId="{D2161723-7753-6A44-9C71-0DEDB32BA4F8}"/>
          </ac:spMkLst>
        </pc:spChg>
        <pc:picChg chg="add del mod">
          <ac:chgData name="Sanjeev kumar" userId="afe26b8e76d8c022" providerId="LiveId" clId="{6131C09E-AF27-41F6-B3A8-BDA0E7EAE9C4}" dt="2025-07-05T13:46:46.175" v="554" actId="21"/>
          <ac:picMkLst>
            <pc:docMk/>
            <pc:sldMk cId="1952981674" sldId="264"/>
            <ac:picMk id="5" creationId="{0BD968DA-2FD1-18F1-74DF-354811CEAA5E}"/>
          </ac:picMkLst>
        </pc:picChg>
        <pc:picChg chg="add mod">
          <ac:chgData name="Sanjeev kumar" userId="afe26b8e76d8c022" providerId="LiveId" clId="{6131C09E-AF27-41F6-B3A8-BDA0E7EAE9C4}" dt="2025-07-05T13:47:31.360" v="563" actId="14100"/>
          <ac:picMkLst>
            <pc:docMk/>
            <pc:sldMk cId="1952981674" sldId="264"/>
            <ac:picMk id="7" creationId="{2EADD435-4348-D39E-02D9-C489C3B8E0E2}"/>
          </ac:picMkLst>
        </pc:picChg>
      </pc:sldChg>
      <pc:sldChg chg="addSp modSp new mod">
        <pc:chgData name="Sanjeev kumar" userId="afe26b8e76d8c022" providerId="LiveId" clId="{6131C09E-AF27-41F6-B3A8-BDA0E7EAE9C4}" dt="2025-07-05T13:48:35.792" v="572" actId="14100"/>
        <pc:sldMkLst>
          <pc:docMk/>
          <pc:sldMk cId="1602298221" sldId="265"/>
        </pc:sldMkLst>
        <pc:spChg chg="add mod">
          <ac:chgData name="Sanjeev kumar" userId="afe26b8e76d8c022" providerId="LiveId" clId="{6131C09E-AF27-41F6-B3A8-BDA0E7EAE9C4}" dt="2025-07-05T13:43:12.085" v="548" actId="255"/>
          <ac:spMkLst>
            <pc:docMk/>
            <pc:sldMk cId="1602298221" sldId="265"/>
            <ac:spMk id="2" creationId="{7636BFDB-7DDE-8227-2E67-36FA10A534AD}"/>
          </ac:spMkLst>
        </pc:spChg>
        <pc:spChg chg="add mod">
          <ac:chgData name="Sanjeev kumar" userId="afe26b8e76d8c022" providerId="LiveId" clId="{6131C09E-AF27-41F6-B3A8-BDA0E7EAE9C4}" dt="2025-07-05T13:46:36.737" v="553" actId="1076"/>
          <ac:spMkLst>
            <pc:docMk/>
            <pc:sldMk cId="1602298221" sldId="265"/>
            <ac:spMk id="3" creationId="{9EB46D22-1944-FCB3-7D72-5D594DC5FD5C}"/>
          </ac:spMkLst>
        </pc:spChg>
        <pc:picChg chg="add mod">
          <ac:chgData name="Sanjeev kumar" userId="afe26b8e76d8c022" providerId="LiveId" clId="{6131C09E-AF27-41F6-B3A8-BDA0E7EAE9C4}" dt="2025-07-05T13:48:35.792" v="572" actId="14100"/>
          <ac:picMkLst>
            <pc:docMk/>
            <pc:sldMk cId="1602298221" sldId="265"/>
            <ac:picMk id="5" creationId="{6E62FC26-FB76-EDDF-3D85-24A4692069B0}"/>
          </ac:picMkLst>
        </pc:picChg>
      </pc:sldChg>
      <pc:sldChg chg="addSp modSp new mod">
        <pc:chgData name="Sanjeev kumar" userId="afe26b8e76d8c022" providerId="LiveId" clId="{6131C09E-AF27-41F6-B3A8-BDA0E7EAE9C4}" dt="2025-07-05T13:52:31.512" v="594" actId="14100"/>
        <pc:sldMkLst>
          <pc:docMk/>
          <pc:sldMk cId="163600919" sldId="266"/>
        </pc:sldMkLst>
        <pc:spChg chg="add mod">
          <ac:chgData name="Sanjeev kumar" userId="afe26b8e76d8c022" providerId="LiveId" clId="{6131C09E-AF27-41F6-B3A8-BDA0E7EAE9C4}" dt="2025-07-05T13:49:36.371" v="577" actId="1076"/>
          <ac:spMkLst>
            <pc:docMk/>
            <pc:sldMk cId="163600919" sldId="266"/>
            <ac:spMk id="2" creationId="{9D41E129-76B6-C910-AFB7-9B5FED49FA27}"/>
          </ac:spMkLst>
        </pc:spChg>
        <pc:spChg chg="add mod">
          <ac:chgData name="Sanjeev kumar" userId="afe26b8e76d8c022" providerId="LiveId" clId="{6131C09E-AF27-41F6-B3A8-BDA0E7EAE9C4}" dt="2025-07-05T13:50:25.536" v="582" actId="1076"/>
          <ac:spMkLst>
            <pc:docMk/>
            <pc:sldMk cId="163600919" sldId="266"/>
            <ac:spMk id="3" creationId="{1CC83960-D798-C85A-A624-FBBEF3F9AB59}"/>
          </ac:spMkLst>
        </pc:spChg>
        <pc:picChg chg="add mod">
          <ac:chgData name="Sanjeev kumar" userId="afe26b8e76d8c022" providerId="LiveId" clId="{6131C09E-AF27-41F6-B3A8-BDA0E7EAE9C4}" dt="2025-07-05T13:52:31.512" v="594" actId="14100"/>
          <ac:picMkLst>
            <pc:docMk/>
            <pc:sldMk cId="163600919" sldId="266"/>
            <ac:picMk id="5" creationId="{C7360882-5D1C-A0C3-8367-B2AB19249F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" y="404038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663D6FD-AB96-18E6-CB39-83E4BBA54583}"/>
              </a:ext>
            </a:extLst>
          </p:cNvPr>
          <p:cNvSpPr txBox="1"/>
          <p:nvPr/>
        </p:nvSpPr>
        <p:spPr>
          <a:xfrm>
            <a:off x="6096000" y="2365098"/>
            <a:ext cx="53907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tx2"/>
                </a:solidFill>
              </a:rPr>
              <a:t>GHG EMISSION PREDICTION</a:t>
            </a:r>
          </a:p>
          <a:p>
            <a:endParaRPr lang="en-GB" sz="4400" dirty="0">
              <a:solidFill>
                <a:schemeClr val="tx2"/>
              </a:solidFill>
            </a:endParaRPr>
          </a:p>
          <a:p>
            <a:endParaRPr lang="en-IN" sz="44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4F7A2-108F-0AF7-9F12-F936EEB64A77}"/>
              </a:ext>
            </a:extLst>
          </p:cNvPr>
          <p:cNvSpPr txBox="1"/>
          <p:nvPr/>
        </p:nvSpPr>
        <p:spPr>
          <a:xfrm>
            <a:off x="6147390" y="3835070"/>
            <a:ext cx="28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tx2"/>
                </a:solidFill>
              </a:rPr>
              <a:t>Ashish Kumar</a:t>
            </a: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C3B991-F093-0488-765D-F9F63972F838}"/>
              </a:ext>
            </a:extLst>
          </p:cNvPr>
          <p:cNvSpPr txBox="1"/>
          <p:nvPr/>
        </p:nvSpPr>
        <p:spPr>
          <a:xfrm>
            <a:off x="6096000" y="4386099"/>
            <a:ext cx="549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Student ID- </a:t>
            </a:r>
            <a:r>
              <a:rPr lang="en-IN" sz="2000" b="1" dirty="0">
                <a:solidFill>
                  <a:schemeClr val="tx2"/>
                </a:solidFill>
              </a:rPr>
              <a:t>STU68270edeb87111747390174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1E129-76B6-C910-AFB7-9B5FED49FA27}"/>
              </a:ext>
            </a:extLst>
          </p:cNvPr>
          <p:cNvSpPr txBox="1"/>
          <p:nvPr/>
        </p:nvSpPr>
        <p:spPr>
          <a:xfrm>
            <a:off x="228600" y="901700"/>
            <a:ext cx="7454900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83960-D798-C85A-A624-FBBEF3F9AB59}"/>
              </a:ext>
            </a:extLst>
          </p:cNvPr>
          <p:cNvSpPr txBox="1"/>
          <p:nvPr/>
        </p:nvSpPr>
        <p:spPr>
          <a:xfrm>
            <a:off x="228600" y="1481410"/>
            <a:ext cx="659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Deployment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60882-5D1C-A0C3-8367-B2AB1924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146301"/>
            <a:ext cx="9029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 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91D6E0-2015-AFBA-D433-6377B52ECB7A}"/>
              </a:ext>
            </a:extLst>
          </p:cNvPr>
          <p:cNvSpPr txBox="1"/>
          <p:nvPr/>
        </p:nvSpPr>
        <p:spPr>
          <a:xfrm>
            <a:off x="149087" y="1511371"/>
            <a:ext cx="1167073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Successfully developed a </a:t>
            </a:r>
            <a:r>
              <a:rPr lang="en-GB" b="1" dirty="0"/>
              <a:t>machine learning model</a:t>
            </a:r>
            <a:r>
              <a:rPr lang="en-GB" dirty="0"/>
              <a:t> to predict supply chain GHG emission factors with margins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16AC4-AAEC-12DF-A7A5-6EF394A7DB4A}"/>
              </a:ext>
            </a:extLst>
          </p:cNvPr>
          <p:cNvSpPr txBox="1"/>
          <p:nvPr/>
        </p:nvSpPr>
        <p:spPr>
          <a:xfrm>
            <a:off x="149087" y="2321912"/>
            <a:ext cx="1126155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Applied a complete ML pipeline: from </a:t>
            </a:r>
            <a:r>
              <a:rPr lang="en-GB" b="1" dirty="0"/>
              <a:t>EDA and preprocessing to model training and deployment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9A34F-D81A-B022-D652-847FC3AC729C}"/>
              </a:ext>
            </a:extLst>
          </p:cNvPr>
          <p:cNvSpPr txBox="1"/>
          <p:nvPr/>
        </p:nvSpPr>
        <p:spPr>
          <a:xfrm>
            <a:off x="149087" y="2995863"/>
            <a:ext cx="1153106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Achieved meaningful results using </a:t>
            </a:r>
            <a:r>
              <a:rPr lang="en-GB" b="1" dirty="0"/>
              <a:t>Linear Regression</a:t>
            </a:r>
            <a:r>
              <a:rPr lang="en-GB" dirty="0"/>
              <a:t>, with performance validated using RMSE and R²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62FD3-79B5-2BC7-308B-B3242C0B7FEC}"/>
              </a:ext>
            </a:extLst>
          </p:cNvPr>
          <p:cNvSpPr txBox="1"/>
          <p:nvPr/>
        </p:nvSpPr>
        <p:spPr>
          <a:xfrm>
            <a:off x="149087" y="3599848"/>
            <a:ext cx="113913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Built an </a:t>
            </a:r>
            <a:r>
              <a:rPr lang="en-GB" b="1" dirty="0"/>
              <a:t>interactive </a:t>
            </a:r>
            <a:r>
              <a:rPr lang="en-GB" b="1" dirty="0" err="1"/>
              <a:t>Streamlit</a:t>
            </a:r>
            <a:r>
              <a:rPr lang="en-GB" b="1" dirty="0"/>
              <a:t> app</a:t>
            </a:r>
            <a:r>
              <a:rPr lang="en-GB" dirty="0"/>
              <a:t> to make real-time predictions based on user input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4E3EA-8345-C574-BDEE-CBE98B5F2041}"/>
              </a:ext>
            </a:extLst>
          </p:cNvPr>
          <p:cNvSpPr txBox="1"/>
          <p:nvPr/>
        </p:nvSpPr>
        <p:spPr>
          <a:xfrm>
            <a:off x="149087" y="4215865"/>
            <a:ext cx="1167073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Gained valuable hands-on experience in </a:t>
            </a:r>
            <a:r>
              <a:rPr lang="en-GB" b="1" dirty="0"/>
              <a:t>data science, model deployment, and application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33804" y="940639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CB437-ECB2-6C8F-CF85-4B1EA507B521}"/>
              </a:ext>
            </a:extLst>
          </p:cNvPr>
          <p:cNvSpPr txBox="1"/>
          <p:nvPr/>
        </p:nvSpPr>
        <p:spPr>
          <a:xfrm>
            <a:off x="199809" y="1765005"/>
            <a:ext cx="737057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Gain hands-on experience with data preprocessing and feature engineering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F5C1C-6DBD-5C29-8D0B-7343B870FCA1}"/>
              </a:ext>
            </a:extLst>
          </p:cNvPr>
          <p:cNvSpPr txBox="1"/>
          <p:nvPr/>
        </p:nvSpPr>
        <p:spPr>
          <a:xfrm>
            <a:off x="199809" y="2522749"/>
            <a:ext cx="697401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Learn to build, train, and evaluate regression models for real-world datasets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DEF57-E362-8181-BBC8-A14FAB80A3E2}"/>
              </a:ext>
            </a:extLst>
          </p:cNvPr>
          <p:cNvSpPr txBox="1"/>
          <p:nvPr/>
        </p:nvSpPr>
        <p:spPr>
          <a:xfrm>
            <a:off x="199809" y="3280493"/>
            <a:ext cx="67591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 a user-friendly web interface using </a:t>
            </a:r>
            <a:r>
              <a:rPr lang="en-GB" b="1" dirty="0" err="1"/>
              <a:t>Streamlit</a:t>
            </a:r>
            <a:r>
              <a:rPr lang="en-GB" dirty="0"/>
              <a:t> for live predictions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615B7-3C5E-1CE1-2303-967C991527A0}"/>
              </a:ext>
            </a:extLst>
          </p:cNvPr>
          <p:cNvSpPr txBox="1"/>
          <p:nvPr/>
        </p:nvSpPr>
        <p:spPr>
          <a:xfrm>
            <a:off x="199809" y="4020829"/>
            <a:ext cx="6501762" cy="66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Interpret model outputs to support environmental decision-making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4B05B-7B70-3D0C-6B50-BA6B8FC2DD5E}"/>
              </a:ext>
            </a:extLst>
          </p:cNvPr>
          <p:cNvSpPr txBox="1"/>
          <p:nvPr/>
        </p:nvSpPr>
        <p:spPr>
          <a:xfrm>
            <a:off x="199809" y="4778558"/>
            <a:ext cx="626563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 with supply chain data to predict greenhouse gas (GHG) emissions with margin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 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41443-FBAC-5488-E0B3-F502D96FBA7A}"/>
              </a:ext>
            </a:extLst>
          </p:cNvPr>
          <p:cNvSpPr txBox="1"/>
          <p:nvPr/>
        </p:nvSpPr>
        <p:spPr>
          <a:xfrm>
            <a:off x="135834" y="1652604"/>
            <a:ext cx="81788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Python</a:t>
            </a:r>
            <a:r>
              <a:rPr lang="en-GB" dirty="0"/>
              <a:t> – Core programming language for data analysis and model development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987CB-245D-B2C8-4431-5C3F25A4D1E3}"/>
              </a:ext>
            </a:extLst>
          </p:cNvPr>
          <p:cNvSpPr txBox="1"/>
          <p:nvPr/>
        </p:nvSpPr>
        <p:spPr>
          <a:xfrm>
            <a:off x="135834" y="2327388"/>
            <a:ext cx="1117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/>
              <a:t>pandas</a:t>
            </a:r>
            <a:r>
              <a:rPr lang="en-GB"/>
              <a:t> – For data manipulation and cleaning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4FBEB-48A8-7915-D1EE-4458DC3802F8}"/>
              </a:ext>
            </a:extLst>
          </p:cNvPr>
          <p:cNvSpPr txBox="1"/>
          <p:nvPr/>
        </p:nvSpPr>
        <p:spPr>
          <a:xfrm>
            <a:off x="135834" y="2707044"/>
            <a:ext cx="85725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scikit-learn</a:t>
            </a:r>
            <a:r>
              <a:rPr lang="en-GB" dirty="0"/>
              <a:t> – To train and evaluate the Linear Regression model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51860-175A-8276-5553-68DDE20FAEB5}"/>
              </a:ext>
            </a:extLst>
          </p:cNvPr>
          <p:cNvSpPr txBox="1"/>
          <p:nvPr/>
        </p:nvSpPr>
        <p:spPr>
          <a:xfrm>
            <a:off x="1615384" y="4721339"/>
            <a:ext cx="8216900" cy="95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532B5-88C4-014A-D530-F3E299776B36}"/>
              </a:ext>
            </a:extLst>
          </p:cNvPr>
          <p:cNvSpPr txBox="1"/>
          <p:nvPr/>
        </p:nvSpPr>
        <p:spPr>
          <a:xfrm>
            <a:off x="135834" y="3086700"/>
            <a:ext cx="75565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NumPy</a:t>
            </a:r>
            <a:r>
              <a:rPr lang="en-GB" dirty="0"/>
              <a:t> – For numerical operations and array handling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4F44F-7797-43BF-BB40-74F763D862B1}"/>
              </a:ext>
            </a:extLst>
          </p:cNvPr>
          <p:cNvSpPr txBox="1"/>
          <p:nvPr/>
        </p:nvSpPr>
        <p:spPr>
          <a:xfrm>
            <a:off x="135834" y="3536019"/>
            <a:ext cx="103251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/>
              <a:t>joblib</a:t>
            </a:r>
            <a:r>
              <a:rPr lang="en-GB"/>
              <a:t> – For saving and loading the trained model and scaler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8F84B2-21BC-D75A-9AE0-6BBFFFE57FCB}"/>
              </a:ext>
            </a:extLst>
          </p:cNvPr>
          <p:cNvSpPr txBox="1"/>
          <p:nvPr/>
        </p:nvSpPr>
        <p:spPr>
          <a:xfrm>
            <a:off x="135834" y="4022094"/>
            <a:ext cx="68961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Streamlit</a:t>
            </a:r>
            <a:r>
              <a:rPr lang="en-GB" dirty="0"/>
              <a:t> – To build an interactive web-based prediction app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365E15-0164-1203-C619-67A1A9B41102}"/>
              </a:ext>
            </a:extLst>
          </p:cNvPr>
          <p:cNvSpPr txBox="1"/>
          <p:nvPr/>
        </p:nvSpPr>
        <p:spPr>
          <a:xfrm>
            <a:off x="135834" y="4530613"/>
            <a:ext cx="87249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Jupyter</a:t>
            </a:r>
            <a:r>
              <a:rPr lang="en-GB" b="1" dirty="0"/>
              <a:t> Notebook</a:t>
            </a:r>
            <a:r>
              <a:rPr lang="en-GB" dirty="0"/>
              <a:t> – For model experimentation and visualization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66BD6-FA99-16B1-937F-C9A306934A71}"/>
              </a:ext>
            </a:extLst>
          </p:cNvPr>
          <p:cNvSpPr txBox="1"/>
          <p:nvPr/>
        </p:nvSpPr>
        <p:spPr>
          <a:xfrm>
            <a:off x="135834" y="5100995"/>
            <a:ext cx="80098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GitHub</a:t>
            </a:r>
            <a:r>
              <a:rPr lang="en-GB" dirty="0"/>
              <a:t> – For version control and code collaboration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 Methodology 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B7E5E-65F4-A110-9238-89321C307981}"/>
              </a:ext>
            </a:extLst>
          </p:cNvPr>
          <p:cNvSpPr txBox="1"/>
          <p:nvPr/>
        </p:nvSpPr>
        <p:spPr>
          <a:xfrm>
            <a:off x="268356" y="2223459"/>
            <a:ext cx="7821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Extraction &amp;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305E-B7E9-AF8C-BD4A-B53A15A59F3D}"/>
              </a:ext>
            </a:extLst>
          </p:cNvPr>
          <p:cNvSpPr txBox="1"/>
          <p:nvPr/>
        </p:nvSpPr>
        <p:spPr>
          <a:xfrm>
            <a:off x="268356" y="2847487"/>
            <a:ext cx="553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Feature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CE336-AA3C-574D-197C-9903444F6F0B}"/>
              </a:ext>
            </a:extLst>
          </p:cNvPr>
          <p:cNvSpPr txBox="1"/>
          <p:nvPr/>
        </p:nvSpPr>
        <p:spPr>
          <a:xfrm>
            <a:off x="298725" y="3518851"/>
            <a:ext cx="1018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 Preprocessing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B6476-C58B-0916-45E2-4288017CBDB2}"/>
              </a:ext>
            </a:extLst>
          </p:cNvPr>
          <p:cNvSpPr txBox="1"/>
          <p:nvPr/>
        </p:nvSpPr>
        <p:spPr>
          <a:xfrm>
            <a:off x="298725" y="4190215"/>
            <a:ext cx="567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Model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5373BF-0C6A-0A37-0571-8D19D35DAB7E}"/>
              </a:ext>
            </a:extLst>
          </p:cNvPr>
          <p:cNvSpPr txBox="1"/>
          <p:nvPr/>
        </p:nvSpPr>
        <p:spPr>
          <a:xfrm>
            <a:off x="298725" y="4814243"/>
            <a:ext cx="657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Model Deployment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FEEC6-ADDB-1125-0BBF-760682C5E6D3}"/>
              </a:ext>
            </a:extLst>
          </p:cNvPr>
          <p:cNvSpPr txBox="1"/>
          <p:nvPr/>
        </p:nvSpPr>
        <p:spPr>
          <a:xfrm>
            <a:off x="298725" y="5438271"/>
            <a:ext cx="7651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User Input Interface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3204" y="9909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6C5A-96D7-D660-4E7F-462A9B08E95E}"/>
              </a:ext>
            </a:extLst>
          </p:cNvPr>
          <p:cNvSpPr txBox="1"/>
          <p:nvPr/>
        </p:nvSpPr>
        <p:spPr>
          <a:xfrm>
            <a:off x="178904" y="1603032"/>
            <a:ext cx="1102249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Accurate estimation of </a:t>
            </a:r>
            <a:r>
              <a:rPr lang="en-GB" b="1" dirty="0"/>
              <a:t>supply chain greenhouse gas (GHG) emissions</a:t>
            </a:r>
            <a:r>
              <a:rPr lang="en-GB" dirty="0"/>
              <a:t> is critical for sustainability and compliance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E10D4-55E1-BBD9-9202-995C878B3DC4}"/>
              </a:ext>
            </a:extLst>
          </p:cNvPr>
          <p:cNvSpPr txBox="1"/>
          <p:nvPr/>
        </p:nvSpPr>
        <p:spPr>
          <a:xfrm>
            <a:off x="178904" y="2358909"/>
            <a:ext cx="111367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Existing methods are often </a:t>
            </a:r>
            <a:r>
              <a:rPr lang="en-GB" b="1" dirty="0"/>
              <a:t>manual, inconsistent, and lack scalability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5F7C3-AFCD-2FC7-8733-D31B0AA25463}"/>
              </a:ext>
            </a:extLst>
          </p:cNvPr>
          <p:cNvSpPr txBox="1"/>
          <p:nvPr/>
        </p:nvSpPr>
        <p:spPr>
          <a:xfrm>
            <a:off x="178904" y="2827465"/>
            <a:ext cx="1043829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Emission estimates are influenced by </a:t>
            </a:r>
            <a:r>
              <a:rPr lang="en-GB" b="1" dirty="0"/>
              <a:t>data quality (DQ) factors</a:t>
            </a:r>
            <a:r>
              <a:rPr lang="en-GB" dirty="0"/>
              <a:t> such as reliability, geography, technology, and timeliness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A7EAD-4D75-A884-96C2-C1C4D90E61AC}"/>
              </a:ext>
            </a:extLst>
          </p:cNvPr>
          <p:cNvSpPr txBox="1"/>
          <p:nvPr/>
        </p:nvSpPr>
        <p:spPr>
          <a:xfrm>
            <a:off x="178904" y="3586179"/>
            <a:ext cx="1113679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Organizations need a </a:t>
            </a:r>
            <a:r>
              <a:rPr lang="en-GB" b="1" dirty="0"/>
              <a:t>smart, automated solution</a:t>
            </a:r>
            <a:r>
              <a:rPr lang="en-GB" dirty="0"/>
              <a:t> that integrates these DQ metrics for better prediction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21826-D5E2-817D-6D36-F6B6D215AC69}"/>
              </a:ext>
            </a:extLst>
          </p:cNvPr>
          <p:cNvSpPr txBox="1"/>
          <p:nvPr/>
        </p:nvSpPr>
        <p:spPr>
          <a:xfrm>
            <a:off x="204304" y="4414970"/>
            <a:ext cx="1125109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Objective:</a:t>
            </a:r>
            <a:r>
              <a:rPr lang="en-GB" dirty="0"/>
              <a:t> Develop a Machine Learning model that predicts </a:t>
            </a:r>
            <a:r>
              <a:rPr lang="en-GB" b="1" dirty="0"/>
              <a:t>Supply Chain Emission Factors with Margins</a:t>
            </a:r>
            <a:r>
              <a:rPr lang="en-GB" dirty="0"/>
              <a:t>, based on emission data and associated DQ metrics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Solution: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E8DF6-47D1-B799-6AF9-26F8848B420C}"/>
              </a:ext>
            </a:extLst>
          </p:cNvPr>
          <p:cNvSpPr txBox="1"/>
          <p:nvPr/>
        </p:nvSpPr>
        <p:spPr>
          <a:xfrm>
            <a:off x="153504" y="1778000"/>
            <a:ext cx="1100979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Developed a </a:t>
            </a:r>
            <a:r>
              <a:rPr lang="en-GB" b="1" dirty="0"/>
              <a:t>Machine Learning-based regression model</a:t>
            </a:r>
            <a:r>
              <a:rPr lang="en-GB" dirty="0"/>
              <a:t> to predict supply chain emissions with margins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A2DDD-0E7B-D6EE-53DA-270256D87A3C}"/>
              </a:ext>
            </a:extLst>
          </p:cNvPr>
          <p:cNvSpPr txBox="1"/>
          <p:nvPr/>
        </p:nvSpPr>
        <p:spPr>
          <a:xfrm>
            <a:off x="153504" y="2444977"/>
            <a:ext cx="115050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Incorporated multiple </a:t>
            </a:r>
            <a:r>
              <a:rPr lang="en-GB" b="1" dirty="0"/>
              <a:t>Data Quality (DQ) parameters</a:t>
            </a:r>
            <a:r>
              <a:rPr lang="en-GB" dirty="0"/>
              <a:t> as input features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D00E-99D6-A0F9-0D87-8597F4BC0301}"/>
              </a:ext>
            </a:extLst>
          </p:cNvPr>
          <p:cNvSpPr txBox="1"/>
          <p:nvPr/>
        </p:nvSpPr>
        <p:spPr>
          <a:xfrm>
            <a:off x="153504" y="2922126"/>
            <a:ext cx="115050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Used </a:t>
            </a:r>
            <a:r>
              <a:rPr lang="en-GB" b="1" dirty="0"/>
              <a:t>Linear Regression</a:t>
            </a:r>
            <a:r>
              <a:rPr lang="en-GB" dirty="0"/>
              <a:t> to model the relationship between DQ metrics and emission factors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3B3BD-E2BE-E71B-B8E0-07812ECBF287}"/>
              </a:ext>
            </a:extLst>
          </p:cNvPr>
          <p:cNvSpPr txBox="1"/>
          <p:nvPr/>
        </p:nvSpPr>
        <p:spPr>
          <a:xfrm>
            <a:off x="153504" y="3480472"/>
            <a:ext cx="1131459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Created a </a:t>
            </a:r>
            <a:r>
              <a:rPr lang="en-GB" b="1" dirty="0"/>
              <a:t>user-friendly web application</a:t>
            </a:r>
            <a:r>
              <a:rPr lang="en-GB" dirty="0"/>
              <a:t> using </a:t>
            </a:r>
            <a:r>
              <a:rPr lang="en-GB" b="1" dirty="0" err="1"/>
              <a:t>Streamlit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EF7EC-EAD2-081B-3C0F-592C990D6F43}"/>
              </a:ext>
            </a:extLst>
          </p:cNvPr>
          <p:cNvSpPr txBox="1"/>
          <p:nvPr/>
        </p:nvSpPr>
        <p:spPr>
          <a:xfrm>
            <a:off x="153504" y="4045395"/>
            <a:ext cx="1131459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Enabled </a:t>
            </a:r>
            <a:r>
              <a:rPr lang="en-GB" b="1" dirty="0"/>
              <a:t>scalable and consistent</a:t>
            </a:r>
            <a:r>
              <a:rPr lang="en-GB" dirty="0"/>
              <a:t> predictions across different substances and sources (Commodity/Industry)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163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32346E-C136-B54B-3585-F48AA856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0" y="2462862"/>
            <a:ext cx="5862320" cy="395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2629C-941F-E9EB-3FC2-F9B14AC9250F}"/>
              </a:ext>
            </a:extLst>
          </p:cNvPr>
          <p:cNvSpPr txBox="1"/>
          <p:nvPr/>
        </p:nvSpPr>
        <p:spPr>
          <a:xfrm>
            <a:off x="131971" y="1539532"/>
            <a:ext cx="570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EDA &amp; Preprocessing</a:t>
            </a:r>
            <a:endParaRPr lang="en-IN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1514B-6216-B4F6-CF1F-774654B27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19" y="2462862"/>
            <a:ext cx="5253538" cy="39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5FB933-E372-6115-4AC9-FD98A5C42BC0}"/>
              </a:ext>
            </a:extLst>
          </p:cNvPr>
          <p:cNvSpPr txBox="1"/>
          <p:nvPr/>
        </p:nvSpPr>
        <p:spPr>
          <a:xfrm>
            <a:off x="355600" y="990600"/>
            <a:ext cx="635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61723-7753-6A44-9C71-0DEDB32BA4F8}"/>
              </a:ext>
            </a:extLst>
          </p:cNvPr>
          <p:cNvSpPr txBox="1"/>
          <p:nvPr/>
        </p:nvSpPr>
        <p:spPr>
          <a:xfrm>
            <a:off x="355600" y="1513820"/>
            <a:ext cx="1075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Model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ADD435-4348-D39E-02D9-C489C3B8E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37040"/>
            <a:ext cx="8674100" cy="43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8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6BFDB-7DDE-8227-2E67-36FA10A534AD}"/>
              </a:ext>
            </a:extLst>
          </p:cNvPr>
          <p:cNvSpPr txBox="1"/>
          <p:nvPr/>
        </p:nvSpPr>
        <p:spPr>
          <a:xfrm>
            <a:off x="279400" y="952500"/>
            <a:ext cx="10477500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46D22-1944-FCB3-7D72-5D594DC5FD5C}"/>
              </a:ext>
            </a:extLst>
          </p:cNvPr>
          <p:cNvSpPr txBox="1"/>
          <p:nvPr/>
        </p:nvSpPr>
        <p:spPr>
          <a:xfrm>
            <a:off x="469900" y="1573215"/>
            <a:ext cx="947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Evaluation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62FC26-FB76-EDDF-3D85-24A46920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273300"/>
            <a:ext cx="9740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822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394</TotalTime>
  <Words>416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Sanjeev kumar</cp:lastModifiedBy>
  <cp:revision>3</cp:revision>
  <dcterms:created xsi:type="dcterms:W3CDTF">2024-12-31T09:40:01Z</dcterms:created>
  <dcterms:modified xsi:type="dcterms:W3CDTF">2025-07-05T17:36:12Z</dcterms:modified>
</cp:coreProperties>
</file>