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 id="2147483752" r:id="rId2"/>
    <p:sldMasterId id="2147483770" r:id="rId3"/>
    <p:sldMasterId id="2147483788" r:id="rId4"/>
    <p:sldMasterId id="2147483817" r:id="rId5"/>
  </p:sldMasterIdLst>
  <p:sldIdLst>
    <p:sldId id="256" r:id="rId6"/>
    <p:sldId id="257" r:id="rId7"/>
    <p:sldId id="258" r:id="rId8"/>
    <p:sldId id="259"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tableStyles" Target="tableStyle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0F65B37-DCF5-466F-B3C0-880807F71BCB}" type="datetimeFigureOut">
              <a:rPr lang="en-IN" smtClean="0"/>
              <a:t>17-07-2019</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2982176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0F65B37-DCF5-466F-B3C0-880807F71BCB}" type="datetimeFigureOut">
              <a:rPr lang="en-IN" smtClean="0"/>
              <a:t>17-07-2019</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3992147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0F65B37-DCF5-466F-B3C0-880807F71BCB}" type="datetimeFigureOut">
              <a:rPr lang="en-IN" smtClean="0"/>
              <a:t>17-07-2019</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1968887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0F65B37-DCF5-466F-B3C0-880807F71BCB}" type="datetimeFigureOut">
              <a:rPr lang="en-IN" smtClean="0"/>
              <a:t>17-07-2019</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2221325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F65B37-DCF5-466F-B3C0-880807F71BCB}" type="datetimeFigureOut">
              <a:rPr lang="en-IN" smtClean="0"/>
              <a:t>17-07-2019</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255944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0F65B37-DCF5-466F-B3C0-880807F71BCB}" type="datetimeFigureOut">
              <a:rPr lang="en-IN" smtClean="0"/>
              <a:t>17-07-2019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2489458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0F65B37-DCF5-466F-B3C0-880807F71BCB}" type="datetimeFigureOut">
              <a:rPr lang="en-IN" smtClean="0"/>
              <a:t>17-07-2019</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347604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0F65B37-DCF5-466F-B3C0-880807F71BCB}" type="datetimeFigureOut">
              <a:rPr lang="en-IN" smtClean="0"/>
              <a:t>17-07-2019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16303605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0F65B37-DCF5-466F-B3C0-880807F71BCB}" type="datetimeFigureOut">
              <a:rPr lang="en-IN" smtClean="0"/>
              <a:t>17-07-2019</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10862675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F65B37-DCF5-466F-B3C0-880807F71BCB}" type="datetimeFigureOut">
              <a:rPr lang="en-IN" smtClean="0"/>
              <a:t>17-07-2019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27670397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0F65B37-DCF5-466F-B3C0-880807F71BCB}" type="datetimeFigureOut">
              <a:rPr lang="en-IN" smtClean="0"/>
              <a:t>17-07-2019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1719094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F65B37-DCF5-466F-B3C0-880807F71BCB}" type="datetimeFigureOut">
              <a:rPr lang="en-IN" smtClean="0"/>
              <a:t>17-07-2019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31973908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F65B37-DCF5-466F-B3C0-880807F71BCB}" type="datetimeFigureOut">
              <a:rPr lang="en-IN" smtClean="0"/>
              <a:t>17-07-2019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1120345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F65B37-DCF5-466F-B3C0-880807F71BCB}" type="datetimeFigureOut">
              <a:rPr lang="en-IN" smtClean="0"/>
              <a:t>17-07-2019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11173981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F65B37-DCF5-466F-B3C0-880807F71BCB}" type="datetimeFigureOut">
              <a:rPr lang="en-IN" smtClean="0"/>
              <a:t>17-07-2019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38695081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0F65B37-DCF5-466F-B3C0-880807F71BCB}" type="datetimeFigureOut">
              <a:rPr lang="en-IN" smtClean="0"/>
              <a:t>17-07-2019</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31102376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0F65B37-DCF5-466F-B3C0-880807F71BCB}" type="datetimeFigureOut">
              <a:rPr lang="en-IN" smtClean="0"/>
              <a:t>17-07-2019</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25852308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0F65B37-DCF5-466F-B3C0-880807F71BCB}" type="datetimeFigureOut">
              <a:rPr lang="en-IN" smtClean="0"/>
              <a:t>17-07-2019</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24339164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0F65B37-DCF5-466F-B3C0-880807F71BCB}" type="datetimeFigureOut">
              <a:rPr lang="en-IN" smtClean="0"/>
              <a:t>17-07-2019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26285742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0F65B37-DCF5-466F-B3C0-880807F71BCB}" type="datetimeFigureOut">
              <a:rPr lang="en-IN" smtClean="0"/>
              <a:t>17-07-2019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42049107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0F65B37-DCF5-466F-B3C0-880807F71BCB}" type="datetimeFigureOut">
              <a:rPr lang="en-IN" smtClean="0"/>
              <a:t>17-07-2019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40311985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0F65B37-DCF5-466F-B3C0-880807F71BCB}" type="datetimeFigureOut">
              <a:rPr lang="en-IN" smtClean="0"/>
              <a:t>17-07-2019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8290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F65B37-DCF5-466F-B3C0-880807F71BCB}" type="datetimeFigureOut">
              <a:rPr lang="en-IN" smtClean="0"/>
              <a:t>17-07-2019</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15278676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F65B37-DCF5-466F-B3C0-880807F71BCB}" type="datetimeFigureOut">
              <a:rPr lang="en-IN" smtClean="0"/>
              <a:t>17-07-2019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5683359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0F65B37-DCF5-466F-B3C0-880807F71BCB}" type="datetimeFigureOut">
              <a:rPr lang="en-IN" smtClean="0"/>
              <a:t>17-07-2019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36466584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0F65B37-DCF5-466F-B3C0-880807F71BCB}" type="datetimeFigureOut">
              <a:rPr lang="en-IN" smtClean="0"/>
              <a:t>17-07-2019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31161805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F65B37-DCF5-466F-B3C0-880807F71BCB}" type="datetimeFigureOut">
              <a:rPr lang="en-IN" smtClean="0"/>
              <a:t>17-07-2019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3652462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F65B37-DCF5-466F-B3C0-880807F71BCB}" type="datetimeFigureOut">
              <a:rPr lang="en-IN" smtClean="0"/>
              <a:t>17-07-2019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12280664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70F65B37-DCF5-466F-B3C0-880807F71BCB}" type="datetimeFigureOut">
              <a:rPr lang="en-IN" smtClean="0"/>
              <a:t>17-07-2019</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B945B8BD-CA1E-4B49-918D-6331D3EBC74F}"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819544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F65B37-DCF5-466F-B3C0-880807F71BCB}" type="datetimeFigureOut">
              <a:rPr lang="en-IN" smtClean="0"/>
              <a:t>17-07-2019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9894733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F65B37-DCF5-466F-B3C0-880807F71BCB}" type="datetimeFigureOut">
              <a:rPr lang="en-IN" smtClean="0"/>
              <a:t>17-07-2019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28273008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F65B37-DCF5-466F-B3C0-880807F71BCB}" type="datetimeFigureOut">
              <a:rPr lang="en-IN" smtClean="0"/>
              <a:t>17-07-2019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18631294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F65B37-DCF5-466F-B3C0-880807F71BCB}" type="datetimeFigureOut">
              <a:rPr lang="en-IN" smtClean="0"/>
              <a:t>17-07-2019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682380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F65B37-DCF5-466F-B3C0-880807F71BCB}" type="datetimeFigureOut">
              <a:rPr lang="en-IN" smtClean="0"/>
              <a:t>17-07-2019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66302005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F65B37-DCF5-466F-B3C0-880807F71BCB}" type="datetimeFigureOut">
              <a:rPr lang="en-IN" smtClean="0"/>
              <a:t>17-07-2019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31929613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F65B37-DCF5-466F-B3C0-880807F71BCB}" type="datetimeFigureOut">
              <a:rPr lang="en-IN" smtClean="0"/>
              <a:t>17-07-2019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1297833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F65B37-DCF5-466F-B3C0-880807F71BCB}" type="datetimeFigureOut">
              <a:rPr lang="en-IN" smtClean="0"/>
              <a:t>17-07-2019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39427505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F65B37-DCF5-466F-B3C0-880807F71BCB}" type="datetimeFigureOut">
              <a:rPr lang="en-IN" smtClean="0"/>
              <a:t>17-07-2019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12819939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F65B37-DCF5-466F-B3C0-880807F71BCB}" type="datetimeFigureOut">
              <a:rPr lang="en-IN" smtClean="0"/>
              <a:t>17-07-2019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125047883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F65B37-DCF5-466F-B3C0-880807F71BCB}" type="datetimeFigureOut">
              <a:rPr lang="en-IN" smtClean="0"/>
              <a:t>17-07-2019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62819728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F65B37-DCF5-466F-B3C0-880807F71BCB}" type="datetimeFigureOut">
              <a:rPr lang="en-IN" smtClean="0"/>
              <a:t>17-07-2019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45B8BD-CA1E-4B49-918D-6331D3EBC74F}"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3015049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F65B37-DCF5-466F-B3C0-880807F71BCB}" type="datetimeFigureOut">
              <a:rPr lang="en-IN" smtClean="0"/>
              <a:t>17-07-2019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91001287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0F65B37-DCF5-466F-B3C0-880807F71BCB}" type="datetimeFigureOut">
              <a:rPr lang="en-IN" smtClean="0"/>
              <a:t>17-07-2019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23685516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0F65B37-DCF5-466F-B3C0-880807F71BCB}" type="datetimeFigureOut">
              <a:rPr lang="en-IN" smtClean="0"/>
              <a:t>17-07-2019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3090076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F65B37-DCF5-466F-B3C0-880807F71BCB}" type="datetimeFigureOut">
              <a:rPr lang="en-IN" smtClean="0"/>
              <a:t>17-07-2019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12557505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F65B37-DCF5-466F-B3C0-880807F71BCB}" type="datetimeFigureOut">
              <a:rPr lang="en-IN" smtClean="0"/>
              <a:t>17-07-2019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247803617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F65B37-DCF5-466F-B3C0-880807F71BCB}" type="datetimeFigureOut">
              <a:rPr lang="en-IN" smtClean="0"/>
              <a:t>17-07-2019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276813227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0F65B37-DCF5-466F-B3C0-880807F71BCB}" type="datetimeFigureOut">
              <a:rPr lang="en-IN" smtClean="0"/>
              <a:t>17-07-2019</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B945B8BD-CA1E-4B49-918D-6331D3EBC74F}" type="slidenum">
              <a:rPr lang="en-IN" smtClean="0"/>
              <a:t>‹#›</a:t>
            </a:fld>
            <a:endParaRPr lang="en-I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768028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F65B37-DCF5-466F-B3C0-880807F71BCB}" type="datetimeFigureOut">
              <a:rPr lang="en-IN" smtClean="0"/>
              <a:t>17-07-2019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417903578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0F65B37-DCF5-466F-B3C0-880807F71BCB}" type="datetimeFigureOut">
              <a:rPr lang="en-IN" smtClean="0"/>
              <a:t>17-07-2019</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B945B8BD-CA1E-4B49-918D-6331D3EBC74F}" type="slidenum">
              <a:rPr lang="en-IN" smtClean="0"/>
              <a:t>‹#›</a:t>
            </a:fld>
            <a:endParaRPr lang="en-IN"/>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29326375"/>
      </p:ext>
    </p:extLst>
  </p:cSld>
  <p:clrMapOvr>
    <a:overrideClrMapping bg1="dk1" tx1="lt1" bg2="dk2" tx2="lt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F65B37-DCF5-466F-B3C0-880807F71BCB}" type="datetimeFigureOut">
              <a:rPr lang="en-IN" smtClean="0"/>
              <a:t>17-07-2019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455720923"/>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F65B37-DCF5-466F-B3C0-880807F71BCB}" type="datetimeFigureOut">
              <a:rPr lang="en-IN" smtClean="0"/>
              <a:t>17-07-2019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1840749032"/>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F65B37-DCF5-466F-B3C0-880807F71BCB}" type="datetimeFigureOut">
              <a:rPr lang="en-IN" smtClean="0"/>
              <a:t>17-07-2019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27760629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F65B37-DCF5-466F-B3C0-880807F71BCB}" type="datetimeFigureOut">
              <a:rPr lang="en-IN" smtClean="0"/>
              <a:t>17-07-2019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95114807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70F65B37-DCF5-466F-B3C0-880807F71BCB}" type="datetimeFigureOut">
              <a:rPr lang="en-IN" smtClean="0"/>
              <a:t>17-07-2019</a:t>
            </a:fld>
            <a:endParaRPr lang="en-IN"/>
          </a:p>
        </p:txBody>
      </p:sp>
      <p:sp>
        <p:nvSpPr>
          <p:cNvPr id="6" name="Footer Placeholder 5"/>
          <p:cNvSpPr>
            <a:spLocks noGrp="1"/>
          </p:cNvSpPr>
          <p:nvPr>
            <p:ph type="ftr" sz="quarter" idx="11"/>
          </p:nvPr>
        </p:nvSpPr>
        <p:spPr>
          <a:xfrm>
            <a:off x="2103620" y="6375679"/>
            <a:ext cx="3482179" cy="345796"/>
          </a:xfrm>
        </p:spPr>
        <p:txBody>
          <a:bodyPr/>
          <a:lstStyle/>
          <a:p>
            <a:endParaRPr lang="en-IN"/>
          </a:p>
        </p:txBody>
      </p:sp>
      <p:sp>
        <p:nvSpPr>
          <p:cNvPr id="7" name="Slide Number Placeholder 6"/>
          <p:cNvSpPr>
            <a:spLocks noGrp="1"/>
          </p:cNvSpPr>
          <p:nvPr>
            <p:ph type="sldNum" sz="quarter" idx="12"/>
          </p:nvPr>
        </p:nvSpPr>
        <p:spPr>
          <a:xfrm>
            <a:off x="5691014" y="6375679"/>
            <a:ext cx="1232456" cy="345796"/>
          </a:xfrm>
        </p:spPr>
        <p:txBody>
          <a:bodyPr/>
          <a:lstStyle/>
          <a:p>
            <a:fld id="{B945B8BD-CA1E-4B49-918D-6331D3EBC74F}" type="slidenum">
              <a:rPr lang="en-IN" smtClean="0"/>
              <a:t>‹#›</a:t>
            </a:fld>
            <a:endParaRPr lang="en-I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54621893"/>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F65B37-DCF5-466F-B3C0-880807F71BCB}" type="datetimeFigureOut">
              <a:rPr lang="en-IN" smtClean="0"/>
              <a:t>17-07-2019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2570313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70F65B37-DCF5-466F-B3C0-880807F71BCB}" type="datetimeFigureOut">
              <a:rPr lang="en-IN" smtClean="0"/>
              <a:t>17-07-2019</a:t>
            </a:fld>
            <a:endParaRPr lang="en-IN"/>
          </a:p>
        </p:txBody>
      </p:sp>
      <p:sp>
        <p:nvSpPr>
          <p:cNvPr id="6" name="Footer Placeholder 5"/>
          <p:cNvSpPr>
            <a:spLocks noGrp="1"/>
          </p:cNvSpPr>
          <p:nvPr>
            <p:ph type="ftr" sz="quarter" idx="11"/>
          </p:nvPr>
        </p:nvSpPr>
        <p:spPr>
          <a:xfrm>
            <a:off x="2103621" y="6375679"/>
            <a:ext cx="3482178" cy="345796"/>
          </a:xfrm>
        </p:spPr>
        <p:txBody>
          <a:bodyPr/>
          <a:lstStyle/>
          <a:p>
            <a:endParaRPr lang="en-IN"/>
          </a:p>
        </p:txBody>
      </p:sp>
      <p:sp>
        <p:nvSpPr>
          <p:cNvPr id="7" name="Slide Number Placeholder 6"/>
          <p:cNvSpPr>
            <a:spLocks noGrp="1"/>
          </p:cNvSpPr>
          <p:nvPr>
            <p:ph type="sldNum" sz="quarter" idx="12"/>
          </p:nvPr>
        </p:nvSpPr>
        <p:spPr>
          <a:xfrm>
            <a:off x="5687568" y="6375679"/>
            <a:ext cx="1234440" cy="345796"/>
          </a:xfrm>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45536574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F65B37-DCF5-466F-B3C0-880807F71BCB}" type="datetimeFigureOut">
              <a:rPr lang="en-IN" smtClean="0"/>
              <a:t>17-07-2019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124816952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F65B37-DCF5-466F-B3C0-880807F71BCB}" type="datetimeFigureOut">
              <a:rPr lang="en-IN" smtClean="0"/>
              <a:t>17-07-2019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84267701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0F65B37-DCF5-466F-B3C0-880807F71BCB}" type="datetimeFigureOut">
              <a:rPr lang="en-IN" smtClean="0"/>
              <a:t>17-07-2019</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3634782171"/>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F65B37-DCF5-466F-B3C0-880807F71BCB}" type="datetimeFigureOut">
              <a:rPr lang="en-IN" smtClean="0"/>
              <a:t>17-07-2019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201232982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F65B37-DCF5-466F-B3C0-880807F71BCB}" type="datetimeFigureOut">
              <a:rPr lang="en-IN" smtClean="0"/>
              <a:t>17-07-2019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108467064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F65B37-DCF5-466F-B3C0-880807F71BCB}" type="datetimeFigureOut">
              <a:rPr lang="en-IN" smtClean="0"/>
              <a:t>17-07-2019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2150568618"/>
      </p:ext>
    </p:extLst>
  </p:cSld>
  <p:clrMapOvr>
    <a:masterClrMapping/>
  </p:clrMapOvr>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F65B37-DCF5-466F-B3C0-880807F71BCB}" type="datetimeFigureOut">
              <a:rPr lang="en-IN" smtClean="0"/>
              <a:t>17-07-2019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4170230517"/>
      </p:ext>
    </p:extLst>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F65B37-DCF5-466F-B3C0-880807F71BCB}" type="datetimeFigureOut">
              <a:rPr lang="en-IN" smtClean="0"/>
              <a:t>17-07-2019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185251765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0F65B37-DCF5-466F-B3C0-880807F71BCB}" type="datetimeFigureOut">
              <a:rPr lang="en-IN" smtClean="0"/>
              <a:t>17-07-2019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386896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F65B37-DCF5-466F-B3C0-880807F71BCB}" type="datetimeFigureOut">
              <a:rPr lang="en-IN" smtClean="0"/>
              <a:t>17-07-2019</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338280553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F65B37-DCF5-466F-B3C0-880807F71BCB}" type="datetimeFigureOut">
              <a:rPr lang="en-IN" smtClean="0"/>
              <a:t>17-07-2019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3112769481"/>
      </p:ext>
    </p:extLst>
  </p:cSld>
  <p:clrMapOvr>
    <a:masterClrMapping/>
  </p:clrMapOvr>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F65B37-DCF5-466F-B3C0-880807F71BCB}" type="datetimeFigureOut">
              <a:rPr lang="en-IN" smtClean="0"/>
              <a:t>17-07-2019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376886780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F65B37-DCF5-466F-B3C0-880807F71BCB}" type="datetimeFigureOut">
              <a:rPr lang="en-IN" smtClean="0"/>
              <a:t>17-07-2019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271981216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F65B37-DCF5-466F-B3C0-880807F71BCB}" type="datetimeFigureOut">
              <a:rPr lang="en-IN" smtClean="0"/>
              <a:t>17-07-2019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114379101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F65B37-DCF5-466F-B3C0-880807F71BCB}" type="datetimeFigureOut">
              <a:rPr lang="en-IN" smtClean="0"/>
              <a:t>17-07-2019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283532605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F65B37-DCF5-466F-B3C0-880807F71BCB}" type="datetimeFigureOut">
              <a:rPr lang="en-IN" smtClean="0"/>
              <a:t>17-07-2019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248417670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F65B37-DCF5-466F-B3C0-880807F71BCB}" type="datetimeFigureOut">
              <a:rPr lang="en-IN" smtClean="0"/>
              <a:t>17-07-2019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83047615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F65B37-DCF5-466F-B3C0-880807F71BCB}" type="datetimeFigureOut">
              <a:rPr lang="en-IN" smtClean="0"/>
              <a:t>17-07-2019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36113191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F65B37-DCF5-466F-B3C0-880807F71BCB}" type="datetimeFigureOut">
              <a:rPr lang="en-IN" smtClean="0"/>
              <a:t>17-07-2019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39943831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F65B37-DCF5-466F-B3C0-880807F71BCB}" type="datetimeFigureOut">
              <a:rPr lang="en-IN" smtClean="0"/>
              <a:t>17-07-2019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972429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0F65B37-DCF5-466F-B3C0-880807F71BCB}" type="datetimeFigureOut">
              <a:rPr lang="en-IN" smtClean="0"/>
              <a:t>17-07-2019</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1458801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0F65B37-DCF5-466F-B3C0-880807F71BCB}" type="datetimeFigureOut">
              <a:rPr lang="en-IN" smtClean="0"/>
              <a:t>17-07-2019</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1637132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4.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3.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8.jp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theme" Target="../theme/theme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theme" Target="../theme/theme5.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0F65B37-DCF5-466F-B3C0-880807F71BCB}" type="datetimeFigureOut">
              <a:rPr lang="en-IN" smtClean="0"/>
              <a:t>17-07-2019</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945B8BD-CA1E-4B49-918D-6331D3EBC74F}" type="slidenum">
              <a:rPr lang="en-IN" smtClean="0"/>
              <a:t>‹#›</a:t>
            </a:fld>
            <a:endParaRPr lang="en-IN"/>
          </a:p>
        </p:txBody>
      </p:sp>
    </p:spTree>
    <p:extLst>
      <p:ext uri="{BB962C8B-B14F-4D97-AF65-F5344CB8AC3E}">
        <p14:creationId xmlns:p14="http://schemas.microsoft.com/office/powerpoint/2010/main" val="2265557164"/>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0F65B37-DCF5-466F-B3C0-880807F71BCB}" type="datetimeFigureOut">
              <a:rPr lang="en-IN" smtClean="0"/>
              <a:t>17-07-2019</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945B8BD-CA1E-4B49-918D-6331D3EBC74F}" type="slidenum">
              <a:rPr lang="en-IN" smtClean="0"/>
              <a:t>‹#›</a:t>
            </a:fld>
            <a:endParaRPr lang="en-IN"/>
          </a:p>
        </p:txBody>
      </p:sp>
    </p:spTree>
    <p:extLst>
      <p:ext uri="{BB962C8B-B14F-4D97-AF65-F5344CB8AC3E}">
        <p14:creationId xmlns:p14="http://schemas.microsoft.com/office/powerpoint/2010/main" val="1175461152"/>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70F65B37-DCF5-466F-B3C0-880807F71BCB}" type="datetimeFigureOut">
              <a:rPr lang="en-IN" smtClean="0"/>
              <a:t>17-07-2019</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B945B8BD-CA1E-4B49-918D-6331D3EBC74F}" type="slidenum">
              <a:rPr lang="en-IN" smtClean="0"/>
              <a:t>‹#›</a:t>
            </a:fld>
            <a:endParaRPr lang="en-IN"/>
          </a:p>
        </p:txBody>
      </p:sp>
    </p:spTree>
    <p:extLst>
      <p:ext uri="{BB962C8B-B14F-4D97-AF65-F5344CB8AC3E}">
        <p14:creationId xmlns:p14="http://schemas.microsoft.com/office/powerpoint/2010/main" val="4205142821"/>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0F65B37-DCF5-466F-B3C0-880807F71BCB}" type="datetimeFigureOut">
              <a:rPr lang="en-IN" smtClean="0"/>
              <a:t>17-07-2019</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945B8BD-CA1E-4B49-918D-6331D3EBC74F}" type="slidenum">
              <a:rPr lang="en-IN" smtClean="0"/>
              <a:t>‹#›</a:t>
            </a:fld>
            <a:endParaRPr lang="en-IN"/>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9359323"/>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F65B37-DCF5-466F-B3C0-880807F71BCB}" type="datetimeFigureOut">
              <a:rPr lang="en-IN" smtClean="0"/>
              <a:t>17-07-2019</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945B8BD-CA1E-4B49-918D-6331D3EBC74F}" type="slidenum">
              <a:rPr lang="en-IN" smtClean="0"/>
              <a:t>‹#›</a:t>
            </a:fld>
            <a:endParaRPr lang="en-IN"/>
          </a:p>
        </p:txBody>
      </p:sp>
    </p:spTree>
    <p:extLst>
      <p:ext uri="{BB962C8B-B14F-4D97-AF65-F5344CB8AC3E}">
        <p14:creationId xmlns:p14="http://schemas.microsoft.com/office/powerpoint/2010/main" val="1315701161"/>
      </p:ext>
    </p:extLst>
  </p:cSld>
  <p:clrMap bg1="dk1" tx1="lt1" bg2="dk2" tx2="lt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 id="2147483831" r:id="rId14"/>
    <p:sldLayoutId id="2147483832" r:id="rId15"/>
    <p:sldLayoutId id="2147483833" r:id="rId16"/>
    <p:sldLayoutId id="214748383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7" Type="http://schemas.openxmlformats.org/officeDocument/2006/relationships/image" Target="../media/image18.jpg"/><Relationship Id="rId2" Type="http://schemas.openxmlformats.org/officeDocument/2006/relationships/image" Target="../media/image13.jpg"/><Relationship Id="rId1" Type="http://schemas.openxmlformats.org/officeDocument/2006/relationships/slideLayout" Target="../slideLayouts/slideLayout64.xml"/><Relationship Id="rId6" Type="http://schemas.openxmlformats.org/officeDocument/2006/relationships/image" Target="../media/image17.jfif"/><Relationship Id="rId5" Type="http://schemas.openxmlformats.org/officeDocument/2006/relationships/image" Target="../media/image16.jfif"/><Relationship Id="rId4" Type="http://schemas.openxmlformats.org/officeDocument/2006/relationships/image" Target="../media/image15.jfif"/></Relationships>
</file>

<file path=ppt/slides/_rels/slide6.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20.jpg"/><Relationship Id="rId7" Type="http://schemas.openxmlformats.org/officeDocument/2006/relationships/image" Target="../media/image24.jpg"/><Relationship Id="rId2" Type="http://schemas.openxmlformats.org/officeDocument/2006/relationships/image" Target="../media/image19.jpg"/><Relationship Id="rId1" Type="http://schemas.openxmlformats.org/officeDocument/2006/relationships/slideLayout" Target="../slideLayouts/slideLayout64.xml"/><Relationship Id="rId6" Type="http://schemas.openxmlformats.org/officeDocument/2006/relationships/image" Target="../media/image23.jpg"/><Relationship Id="rId5" Type="http://schemas.openxmlformats.org/officeDocument/2006/relationships/image" Target="../media/image22.png"/><Relationship Id="rId10" Type="http://schemas.openxmlformats.org/officeDocument/2006/relationships/image" Target="../media/image27.jpg"/><Relationship Id="rId4" Type="http://schemas.openxmlformats.org/officeDocument/2006/relationships/image" Target="../media/image21.jpg"/><Relationship Id="rId9" Type="http://schemas.openxmlformats.org/officeDocument/2006/relationships/image" Target="../media/image2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B0DC2A-6145-44BA-A215-4844CB32A395}"/>
              </a:ext>
            </a:extLst>
          </p:cNvPr>
          <p:cNvSpPr txBox="1"/>
          <p:nvPr/>
        </p:nvSpPr>
        <p:spPr>
          <a:xfrm>
            <a:off x="2290439" y="763480"/>
            <a:ext cx="5335479" cy="923330"/>
          </a:xfrm>
          <a:prstGeom prst="rect">
            <a:avLst/>
          </a:prstGeom>
          <a:noFill/>
        </p:spPr>
        <p:txBody>
          <a:bodyPr wrap="square" rtlCol="0">
            <a:spAutoFit/>
          </a:bodyPr>
          <a:lstStyle/>
          <a:p>
            <a:pPr algn="ctr"/>
            <a:r>
              <a:rPr lang="en-US" sz="5400" dirty="0">
                <a:latin typeface="Impact" panose="020B0806030902050204" pitchFamily="34" charset="0"/>
              </a:rPr>
              <a:t>Smart phones</a:t>
            </a:r>
            <a:endParaRPr lang="en-IN" sz="5400" dirty="0">
              <a:latin typeface="Impact" panose="020B0806030902050204" pitchFamily="34" charset="0"/>
            </a:endParaRPr>
          </a:p>
        </p:txBody>
      </p:sp>
      <p:pic>
        <p:nvPicPr>
          <p:cNvPr id="6" name="Picture 5">
            <a:extLst>
              <a:ext uri="{FF2B5EF4-FFF2-40B4-BE49-F238E27FC236}">
                <a16:creationId xmlns:a16="http://schemas.microsoft.com/office/drawing/2014/main" id="{E1495B69-E23B-4F0C-9849-DCEB951B4A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833" y="1981200"/>
            <a:ext cx="9855518" cy="46672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9562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1D37DC-51F3-47BF-B349-D96DF4A1F194}"/>
              </a:ext>
            </a:extLst>
          </p:cNvPr>
          <p:cNvSpPr txBox="1"/>
          <p:nvPr/>
        </p:nvSpPr>
        <p:spPr>
          <a:xfrm>
            <a:off x="2201663" y="1251751"/>
            <a:ext cx="8105312" cy="707886"/>
          </a:xfrm>
          <a:prstGeom prst="rect">
            <a:avLst/>
          </a:prstGeom>
          <a:noFill/>
        </p:spPr>
        <p:txBody>
          <a:bodyPr wrap="square" rtlCol="0">
            <a:spAutoFit/>
          </a:bodyPr>
          <a:lstStyle/>
          <a:p>
            <a:r>
              <a:rPr lang="en-US" sz="4000" dirty="0">
                <a:latin typeface="Arial Black" panose="020B0A04020102020204" pitchFamily="34" charset="0"/>
              </a:rPr>
              <a:t>What is the smart phones?</a:t>
            </a:r>
            <a:endParaRPr lang="en-IN" sz="4000" dirty="0">
              <a:latin typeface="Arial Black" panose="020B0A04020102020204" pitchFamily="34" charset="0"/>
            </a:endParaRPr>
          </a:p>
        </p:txBody>
      </p:sp>
      <p:sp>
        <p:nvSpPr>
          <p:cNvPr id="5" name="TextBox 4">
            <a:extLst>
              <a:ext uri="{FF2B5EF4-FFF2-40B4-BE49-F238E27FC236}">
                <a16:creationId xmlns:a16="http://schemas.microsoft.com/office/drawing/2014/main" id="{79C3CCBF-8FE2-409C-81A6-205249B93B9B}"/>
              </a:ext>
            </a:extLst>
          </p:cNvPr>
          <p:cNvSpPr txBox="1"/>
          <p:nvPr/>
        </p:nvSpPr>
        <p:spPr>
          <a:xfrm>
            <a:off x="1793289" y="2876365"/>
            <a:ext cx="8957569" cy="2554545"/>
          </a:xfrm>
          <a:prstGeom prst="rect">
            <a:avLst/>
          </a:prstGeom>
          <a:noFill/>
        </p:spPr>
        <p:txBody>
          <a:bodyPr wrap="square" rtlCol="0">
            <a:spAutoFit/>
          </a:bodyPr>
          <a:lstStyle/>
          <a:p>
            <a:r>
              <a:rPr lang="en-US" sz="3200" dirty="0">
                <a:solidFill>
                  <a:srgbClr val="222222"/>
                </a:solidFill>
                <a:latin typeface="arial" panose="020B0604020202020204" pitchFamily="34" charset="0"/>
              </a:rPr>
              <a:t>a mobile phone that performs many of the functions of a computer, typically having a touchscreen interface, Internet access, and an operating system capable of running downloaded apps.</a:t>
            </a:r>
            <a:endParaRPr lang="en-IN" sz="3200" dirty="0"/>
          </a:p>
        </p:txBody>
      </p:sp>
    </p:spTree>
    <p:extLst>
      <p:ext uri="{BB962C8B-B14F-4D97-AF65-F5344CB8AC3E}">
        <p14:creationId xmlns:p14="http://schemas.microsoft.com/office/powerpoint/2010/main" val="171854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3F737-07B0-495D-B71C-74618A2B262D}"/>
              </a:ext>
            </a:extLst>
          </p:cNvPr>
          <p:cNvSpPr>
            <a:spLocks noGrp="1"/>
          </p:cNvSpPr>
          <p:nvPr>
            <p:ph type="title"/>
          </p:nvPr>
        </p:nvSpPr>
        <p:spPr>
          <a:xfrm>
            <a:off x="678682" y="505984"/>
            <a:ext cx="9404723" cy="1400530"/>
          </a:xfrm>
        </p:spPr>
        <p:txBody>
          <a:bodyPr/>
          <a:lstStyle/>
          <a:p>
            <a:r>
              <a:rPr lang="en-US" i="1" dirty="0">
                <a:solidFill>
                  <a:schemeClr val="bg1"/>
                </a:solidFill>
              </a:rPr>
              <a:t>Uses of smart phones</a:t>
            </a:r>
            <a:endParaRPr lang="en-IN" i="1" dirty="0">
              <a:solidFill>
                <a:schemeClr val="bg1"/>
              </a:solidFill>
            </a:endParaRPr>
          </a:p>
        </p:txBody>
      </p:sp>
      <p:sp>
        <p:nvSpPr>
          <p:cNvPr id="3" name="Content Placeholder 2">
            <a:extLst>
              <a:ext uri="{FF2B5EF4-FFF2-40B4-BE49-F238E27FC236}">
                <a16:creationId xmlns:a16="http://schemas.microsoft.com/office/drawing/2014/main" id="{4C24462C-F27F-492A-BE41-226FFD54015C}"/>
              </a:ext>
            </a:extLst>
          </p:cNvPr>
          <p:cNvSpPr>
            <a:spLocks noGrp="1"/>
          </p:cNvSpPr>
          <p:nvPr>
            <p:ph idx="1"/>
          </p:nvPr>
        </p:nvSpPr>
        <p:spPr/>
        <p:txBody>
          <a:bodyPr/>
          <a:lstStyle/>
          <a:p>
            <a:pPr marL="457200" indent="-457200">
              <a:buFont typeface="+mj-lt"/>
              <a:buAutoNum type="alphaLcParenR"/>
            </a:pPr>
            <a:r>
              <a:rPr lang="en-US" dirty="0">
                <a:solidFill>
                  <a:srgbClr val="FFFF00"/>
                </a:solidFill>
                <a:highlight>
                  <a:srgbClr val="800080"/>
                </a:highlight>
                <a:latin typeface="Franklin Gothic Medium" panose="020B0603020102020204" pitchFamily="34" charset="0"/>
              </a:rPr>
              <a:t>We can use it for communications to other devices.</a:t>
            </a:r>
          </a:p>
          <a:p>
            <a:pPr marL="457200" indent="-457200">
              <a:buFont typeface="+mj-lt"/>
              <a:buAutoNum type="alphaLcParenR"/>
            </a:pPr>
            <a:r>
              <a:rPr lang="en-US" dirty="0">
                <a:solidFill>
                  <a:srgbClr val="FFFF00"/>
                </a:solidFill>
                <a:highlight>
                  <a:srgbClr val="800080"/>
                </a:highlight>
                <a:latin typeface="Franklin Gothic Medium" panose="020B0603020102020204" pitchFamily="34" charset="0"/>
              </a:rPr>
              <a:t>For sending massages and receive.</a:t>
            </a:r>
          </a:p>
          <a:p>
            <a:pPr marL="457200" indent="-457200">
              <a:buFont typeface="+mj-lt"/>
              <a:buAutoNum type="alphaLcParenR"/>
            </a:pPr>
            <a:r>
              <a:rPr lang="en-US" dirty="0">
                <a:solidFill>
                  <a:srgbClr val="FFFF00"/>
                </a:solidFill>
                <a:highlight>
                  <a:srgbClr val="800080"/>
                </a:highlight>
                <a:latin typeface="Franklin Gothic Medium" panose="020B0603020102020204" pitchFamily="34" charset="0"/>
              </a:rPr>
              <a:t>Capture all thing with camera that we want.</a:t>
            </a:r>
          </a:p>
          <a:p>
            <a:pPr marL="457200" indent="-457200">
              <a:buFont typeface="+mj-lt"/>
              <a:buAutoNum type="alphaLcParenR"/>
            </a:pPr>
            <a:r>
              <a:rPr lang="en-US" dirty="0">
                <a:solidFill>
                  <a:srgbClr val="FFFF00"/>
                </a:solidFill>
                <a:highlight>
                  <a:srgbClr val="800080"/>
                </a:highlight>
                <a:latin typeface="Franklin Gothic Medium" panose="020B0603020102020204" pitchFamily="34" charset="0"/>
              </a:rPr>
              <a:t>For take information about any think from the internet.</a:t>
            </a:r>
          </a:p>
          <a:p>
            <a:pPr marL="457200" indent="-457200">
              <a:buFont typeface="+mj-lt"/>
              <a:buAutoNum type="alphaLcParenR"/>
            </a:pPr>
            <a:r>
              <a:rPr lang="en-US" dirty="0">
                <a:solidFill>
                  <a:srgbClr val="FFFF00"/>
                </a:solidFill>
                <a:highlight>
                  <a:srgbClr val="800080"/>
                </a:highlight>
                <a:latin typeface="Franklin Gothic Medium" panose="020B0603020102020204" pitchFamily="34" charset="0"/>
              </a:rPr>
              <a:t>For entertainment(youtube,games,some applications)</a:t>
            </a:r>
            <a:r>
              <a:rPr lang="en-IN" dirty="0">
                <a:solidFill>
                  <a:srgbClr val="FFFF00"/>
                </a:solidFill>
                <a:highlight>
                  <a:srgbClr val="800080"/>
                </a:highlight>
                <a:latin typeface="Franklin Gothic Medium" panose="020B0603020102020204" pitchFamily="34" charset="0"/>
              </a:rPr>
              <a:t>etc.</a:t>
            </a:r>
            <a:endParaRPr lang="en-US" dirty="0">
              <a:solidFill>
                <a:srgbClr val="FFFF00"/>
              </a:solidFill>
              <a:highlight>
                <a:srgbClr val="800080"/>
              </a:highlight>
              <a:latin typeface="Franklin Gothic Medium" panose="020B0603020102020204" pitchFamily="34" charset="0"/>
            </a:endParaRPr>
          </a:p>
        </p:txBody>
      </p:sp>
    </p:spTree>
    <p:extLst>
      <p:ext uri="{BB962C8B-B14F-4D97-AF65-F5344CB8AC3E}">
        <p14:creationId xmlns:p14="http://schemas.microsoft.com/office/powerpoint/2010/main" val="307589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47299-9FC2-4351-9082-5FB584A97FB1}"/>
              </a:ext>
            </a:extLst>
          </p:cNvPr>
          <p:cNvSpPr>
            <a:spLocks noGrp="1"/>
          </p:cNvSpPr>
          <p:nvPr>
            <p:ph type="title"/>
          </p:nvPr>
        </p:nvSpPr>
        <p:spPr/>
        <p:txBody>
          <a:bodyPr/>
          <a:lstStyle/>
          <a:p>
            <a:r>
              <a:rPr lang="en-US" dirty="0"/>
              <a:t>Why smart phones is important?</a:t>
            </a:r>
            <a:endParaRPr lang="en-IN" dirty="0"/>
          </a:p>
        </p:txBody>
      </p:sp>
      <p:sp>
        <p:nvSpPr>
          <p:cNvPr id="3" name="Content Placeholder 2">
            <a:extLst>
              <a:ext uri="{FF2B5EF4-FFF2-40B4-BE49-F238E27FC236}">
                <a16:creationId xmlns:a16="http://schemas.microsoft.com/office/drawing/2014/main" id="{10478502-D286-48B0-9B82-4F12673FBA48}"/>
              </a:ext>
            </a:extLst>
          </p:cNvPr>
          <p:cNvSpPr>
            <a:spLocks noGrp="1"/>
          </p:cNvSpPr>
          <p:nvPr>
            <p:ph idx="1"/>
          </p:nvPr>
        </p:nvSpPr>
        <p:spPr>
          <a:xfrm>
            <a:off x="1251678" y="2286001"/>
            <a:ext cx="10178322" cy="4274597"/>
          </a:xfrm>
        </p:spPr>
        <p:txBody>
          <a:bodyPr>
            <a:normAutofit fontScale="92500"/>
          </a:bodyPr>
          <a:lstStyle/>
          <a:p>
            <a:r>
              <a:rPr lang="en-US" sz="3200" dirty="0">
                <a:solidFill>
                  <a:srgbClr val="002060"/>
                </a:solidFill>
                <a:latin typeface="Arial Black" panose="020B0A04020102020204" pitchFamily="34" charset="0"/>
              </a:rPr>
              <a:t>Smartphones are so important these days due to the connectivity they provide. This isn't just improvements in phone calls and text messaging. ... This saves money on your phone call allowance. One of the most popular connectivity apps for smartphones is facebook,whatsapp.hike,skype,Instagram etc.</a:t>
            </a:r>
            <a:endParaRPr lang="en-IN" sz="3200" dirty="0">
              <a:solidFill>
                <a:srgbClr val="002060"/>
              </a:solidFill>
              <a:latin typeface="Arial Black" panose="020B0A04020102020204" pitchFamily="34" charset="0"/>
            </a:endParaRPr>
          </a:p>
        </p:txBody>
      </p:sp>
    </p:spTree>
    <p:extLst>
      <p:ext uri="{BB962C8B-B14F-4D97-AF65-F5344CB8AC3E}">
        <p14:creationId xmlns:p14="http://schemas.microsoft.com/office/powerpoint/2010/main" val="40561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F274-0CA6-4A42-9CF6-1BDA3484D3B8}"/>
              </a:ext>
            </a:extLst>
          </p:cNvPr>
          <p:cNvSpPr>
            <a:spLocks noGrp="1"/>
          </p:cNvSpPr>
          <p:nvPr>
            <p:ph type="title"/>
          </p:nvPr>
        </p:nvSpPr>
        <p:spPr/>
        <p:txBody>
          <a:bodyPr/>
          <a:lstStyle/>
          <a:p>
            <a:r>
              <a:rPr lang="en-US" dirty="0"/>
              <a:t>There are some </a:t>
            </a:r>
            <a:r>
              <a:rPr lang="en-US" dirty="0" err="1"/>
              <a:t>sapre</a:t>
            </a:r>
            <a:r>
              <a:rPr lang="en-US" dirty="0"/>
              <a:t> parts of smart phones .</a:t>
            </a:r>
            <a:endParaRPr lang="en-IN" dirty="0"/>
          </a:p>
        </p:txBody>
      </p:sp>
      <p:sp>
        <p:nvSpPr>
          <p:cNvPr id="17" name="Content Placeholder 16">
            <a:extLst>
              <a:ext uri="{FF2B5EF4-FFF2-40B4-BE49-F238E27FC236}">
                <a16:creationId xmlns:a16="http://schemas.microsoft.com/office/drawing/2014/main" id="{B9665B26-22C1-4015-9855-87782D984E43}"/>
              </a:ext>
            </a:extLst>
          </p:cNvPr>
          <p:cNvSpPr>
            <a:spLocks noGrp="1"/>
          </p:cNvSpPr>
          <p:nvPr>
            <p:ph idx="1"/>
          </p:nvPr>
        </p:nvSpPr>
        <p:spPr/>
        <p:txBody>
          <a:bodyPr/>
          <a:lstStyle/>
          <a:p>
            <a:r>
              <a:rPr lang="en-US" dirty="0"/>
              <a:t>Sound and vibrating spares</a:t>
            </a:r>
          </a:p>
          <a:p>
            <a:r>
              <a:rPr lang="en-US" dirty="0"/>
              <a:t>Buttons and joysticks</a:t>
            </a:r>
          </a:p>
          <a:p>
            <a:r>
              <a:rPr lang="en-US" dirty="0"/>
              <a:t>Housing</a:t>
            </a:r>
          </a:p>
          <a:p>
            <a:r>
              <a:rPr lang="en-US" dirty="0"/>
              <a:t>Batteries</a:t>
            </a:r>
          </a:p>
          <a:p>
            <a:r>
              <a:rPr lang="en-US" dirty="0"/>
              <a:t>Cameras</a:t>
            </a:r>
          </a:p>
          <a:p>
            <a:r>
              <a:rPr lang="en-US" dirty="0"/>
              <a:t>Connectors</a:t>
            </a:r>
          </a:p>
          <a:p>
            <a:endParaRPr lang="en-IN" dirty="0"/>
          </a:p>
        </p:txBody>
      </p:sp>
      <p:pic>
        <p:nvPicPr>
          <p:cNvPr id="33" name="Picture 32">
            <a:extLst>
              <a:ext uri="{FF2B5EF4-FFF2-40B4-BE49-F238E27FC236}">
                <a16:creationId xmlns:a16="http://schemas.microsoft.com/office/drawing/2014/main" id="{82B1664A-4B11-4545-B3B0-983188C88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9468" y="1816858"/>
            <a:ext cx="1455175" cy="1455175"/>
          </a:xfrm>
          <a:prstGeom prst="rect">
            <a:avLst/>
          </a:prstGeom>
        </p:spPr>
      </p:pic>
      <p:pic>
        <p:nvPicPr>
          <p:cNvPr id="35" name="Picture 34">
            <a:extLst>
              <a:ext uri="{FF2B5EF4-FFF2-40B4-BE49-F238E27FC236}">
                <a16:creationId xmlns:a16="http://schemas.microsoft.com/office/drawing/2014/main" id="{F0FB2877-2759-49FB-9646-4D612E910D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4917" y="1969023"/>
            <a:ext cx="1993565" cy="1442012"/>
          </a:xfrm>
          <a:prstGeom prst="rect">
            <a:avLst/>
          </a:prstGeom>
        </p:spPr>
      </p:pic>
      <p:pic>
        <p:nvPicPr>
          <p:cNvPr id="37" name="Picture 36">
            <a:extLst>
              <a:ext uri="{FF2B5EF4-FFF2-40B4-BE49-F238E27FC236}">
                <a16:creationId xmlns:a16="http://schemas.microsoft.com/office/drawing/2014/main" id="{AB32BA7A-2E2E-460E-82D7-995E1CAC73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7226" y="2029447"/>
            <a:ext cx="1256076" cy="1668472"/>
          </a:xfrm>
          <a:prstGeom prst="rect">
            <a:avLst/>
          </a:prstGeom>
        </p:spPr>
      </p:pic>
      <p:pic>
        <p:nvPicPr>
          <p:cNvPr id="39" name="Picture 38">
            <a:extLst>
              <a:ext uri="{FF2B5EF4-FFF2-40B4-BE49-F238E27FC236}">
                <a16:creationId xmlns:a16="http://schemas.microsoft.com/office/drawing/2014/main" id="{F8005A07-4894-4311-8DA9-6CB65BB06E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48156" y="3879022"/>
            <a:ext cx="1929428" cy="1929428"/>
          </a:xfrm>
          <a:prstGeom prst="rect">
            <a:avLst/>
          </a:prstGeom>
        </p:spPr>
      </p:pic>
      <p:pic>
        <p:nvPicPr>
          <p:cNvPr id="41" name="Picture 40">
            <a:extLst>
              <a:ext uri="{FF2B5EF4-FFF2-40B4-BE49-F238E27FC236}">
                <a16:creationId xmlns:a16="http://schemas.microsoft.com/office/drawing/2014/main" id="{AA2CC4E2-FFD8-4F1F-8214-36AD997A0B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94391" y="4368160"/>
            <a:ext cx="1786190" cy="1188628"/>
          </a:xfrm>
          <a:prstGeom prst="rect">
            <a:avLst/>
          </a:prstGeom>
        </p:spPr>
      </p:pic>
      <p:pic>
        <p:nvPicPr>
          <p:cNvPr id="43" name="Picture 42">
            <a:extLst>
              <a:ext uri="{FF2B5EF4-FFF2-40B4-BE49-F238E27FC236}">
                <a16:creationId xmlns:a16="http://schemas.microsoft.com/office/drawing/2014/main" id="{84036864-9617-4C52-8008-70B969F541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43562" y="3994317"/>
            <a:ext cx="2248438" cy="1376478"/>
          </a:xfrm>
          <a:prstGeom prst="rect">
            <a:avLst/>
          </a:prstGeom>
        </p:spPr>
      </p:pic>
    </p:spTree>
    <p:extLst>
      <p:ext uri="{BB962C8B-B14F-4D97-AF65-F5344CB8AC3E}">
        <p14:creationId xmlns:p14="http://schemas.microsoft.com/office/powerpoint/2010/main" val="140121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 calcmode="lin" valueType="num">
                                      <p:cBhvr>
                                        <p:cTn id="12"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7">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7">
                                            <p:txEl>
                                              <p:pRg st="1" end="1"/>
                                            </p:txEl>
                                          </p:spTgt>
                                        </p:tgtEl>
                                        <p:attrNameLst>
                                          <p:attrName>style.visibility</p:attrName>
                                        </p:attrNameLst>
                                      </p:cBhvr>
                                      <p:to>
                                        <p:strVal val="visible"/>
                                      </p:to>
                                    </p:set>
                                    <p:anim calcmode="lin" valueType="num">
                                      <p:cBhvr>
                                        <p:cTn id="19" dur="500" fill="hold"/>
                                        <p:tgtEl>
                                          <p:spTgt spid="17">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17">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17">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7">
                                            <p:txEl>
                                              <p:pRg st="2" end="2"/>
                                            </p:txEl>
                                          </p:spTgt>
                                        </p:tgtEl>
                                        <p:attrNameLst>
                                          <p:attrName>style.visibility</p:attrName>
                                        </p:attrNameLst>
                                      </p:cBhvr>
                                      <p:to>
                                        <p:strVal val="visible"/>
                                      </p:to>
                                    </p:set>
                                    <p:anim calcmode="lin" valueType="num">
                                      <p:cBhvr>
                                        <p:cTn id="26" dur="500" fill="hold"/>
                                        <p:tgtEl>
                                          <p:spTgt spid="17">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17">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17">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7">
                                            <p:txEl>
                                              <p:pRg st="3" end="3"/>
                                            </p:txEl>
                                          </p:spTgt>
                                        </p:tgtEl>
                                        <p:attrNameLst>
                                          <p:attrName>style.visibility</p:attrName>
                                        </p:attrNameLst>
                                      </p:cBhvr>
                                      <p:to>
                                        <p:strVal val="visible"/>
                                      </p:to>
                                    </p:set>
                                    <p:anim calcmode="lin" valueType="num">
                                      <p:cBhvr>
                                        <p:cTn id="33" dur="500" fill="hold"/>
                                        <p:tgtEl>
                                          <p:spTgt spid="17">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7">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17">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17">
                                            <p:txEl>
                                              <p:pRg st="4" end="4"/>
                                            </p:txEl>
                                          </p:spTgt>
                                        </p:tgtEl>
                                        <p:attrNameLst>
                                          <p:attrName>style.visibility</p:attrName>
                                        </p:attrNameLst>
                                      </p:cBhvr>
                                      <p:to>
                                        <p:strVal val="visible"/>
                                      </p:to>
                                    </p:set>
                                    <p:anim calcmode="lin" valueType="num">
                                      <p:cBhvr>
                                        <p:cTn id="40" dur="500" fill="hold"/>
                                        <p:tgtEl>
                                          <p:spTgt spid="17">
                                            <p:txEl>
                                              <p:pRg st="4" end="4"/>
                                            </p:txEl>
                                          </p:spTgt>
                                        </p:tgtEl>
                                        <p:attrNameLst>
                                          <p:attrName>ppt_w</p:attrName>
                                        </p:attrNameLst>
                                      </p:cBhvr>
                                      <p:tavLst>
                                        <p:tav tm="0">
                                          <p:val>
                                            <p:fltVal val="0"/>
                                          </p:val>
                                        </p:tav>
                                        <p:tav tm="100000">
                                          <p:val>
                                            <p:strVal val="#ppt_w"/>
                                          </p:val>
                                        </p:tav>
                                      </p:tavLst>
                                    </p:anim>
                                    <p:anim calcmode="lin" valueType="num">
                                      <p:cBhvr>
                                        <p:cTn id="41" dur="500" fill="hold"/>
                                        <p:tgtEl>
                                          <p:spTgt spid="17">
                                            <p:txEl>
                                              <p:pRg st="4" end="4"/>
                                            </p:txEl>
                                          </p:spTgt>
                                        </p:tgtEl>
                                        <p:attrNameLst>
                                          <p:attrName>ppt_h</p:attrName>
                                        </p:attrNameLst>
                                      </p:cBhvr>
                                      <p:tavLst>
                                        <p:tav tm="0">
                                          <p:val>
                                            <p:fltVal val="0"/>
                                          </p:val>
                                        </p:tav>
                                        <p:tav tm="100000">
                                          <p:val>
                                            <p:strVal val="#ppt_h"/>
                                          </p:val>
                                        </p:tav>
                                      </p:tavLst>
                                    </p:anim>
                                    <p:animEffect transition="in" filter="fade">
                                      <p:cBhvr>
                                        <p:cTn id="42" dur="500"/>
                                        <p:tgtEl>
                                          <p:spTgt spid="17">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17">
                                            <p:txEl>
                                              <p:pRg st="5" end="5"/>
                                            </p:txEl>
                                          </p:spTgt>
                                        </p:tgtEl>
                                        <p:attrNameLst>
                                          <p:attrName>style.visibility</p:attrName>
                                        </p:attrNameLst>
                                      </p:cBhvr>
                                      <p:to>
                                        <p:strVal val="visible"/>
                                      </p:to>
                                    </p:set>
                                    <p:anim calcmode="lin" valueType="num">
                                      <p:cBhvr>
                                        <p:cTn id="47" dur="500" fill="hold"/>
                                        <p:tgtEl>
                                          <p:spTgt spid="17">
                                            <p:txEl>
                                              <p:pRg st="5" end="5"/>
                                            </p:txEl>
                                          </p:spTgt>
                                        </p:tgtEl>
                                        <p:attrNameLst>
                                          <p:attrName>ppt_w</p:attrName>
                                        </p:attrNameLst>
                                      </p:cBhvr>
                                      <p:tavLst>
                                        <p:tav tm="0">
                                          <p:val>
                                            <p:fltVal val="0"/>
                                          </p:val>
                                        </p:tav>
                                        <p:tav tm="100000">
                                          <p:val>
                                            <p:strVal val="#ppt_w"/>
                                          </p:val>
                                        </p:tav>
                                      </p:tavLst>
                                    </p:anim>
                                    <p:anim calcmode="lin" valueType="num">
                                      <p:cBhvr>
                                        <p:cTn id="48" dur="500" fill="hold"/>
                                        <p:tgtEl>
                                          <p:spTgt spid="17">
                                            <p:txEl>
                                              <p:pRg st="5" end="5"/>
                                            </p:txEl>
                                          </p:spTgt>
                                        </p:tgtEl>
                                        <p:attrNameLst>
                                          <p:attrName>ppt_h</p:attrName>
                                        </p:attrNameLst>
                                      </p:cBhvr>
                                      <p:tavLst>
                                        <p:tav tm="0">
                                          <p:val>
                                            <p:fltVal val="0"/>
                                          </p:val>
                                        </p:tav>
                                        <p:tav tm="100000">
                                          <p:val>
                                            <p:strVal val="#ppt_h"/>
                                          </p:val>
                                        </p:tav>
                                      </p:tavLst>
                                    </p:anim>
                                    <p:animEffect transition="in" filter="fade">
                                      <p:cBhvr>
                                        <p:cTn id="49" dur="500"/>
                                        <p:tgtEl>
                                          <p:spTgt spid="17">
                                            <p:txEl>
                                              <p:pRg st="5" end="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3"/>
                                        </p:tgtEl>
                                        <p:attrNameLst>
                                          <p:attrName>style.visibility</p:attrName>
                                        </p:attrNameLst>
                                      </p:cBhvr>
                                      <p:to>
                                        <p:strVal val="visible"/>
                                      </p:to>
                                    </p:set>
                                    <p:anim calcmode="lin" valueType="num">
                                      <p:cBhvr additive="base">
                                        <p:cTn id="54" dur="500" fill="hold"/>
                                        <p:tgtEl>
                                          <p:spTgt spid="33"/>
                                        </p:tgtEl>
                                        <p:attrNameLst>
                                          <p:attrName>ppt_x</p:attrName>
                                        </p:attrNameLst>
                                      </p:cBhvr>
                                      <p:tavLst>
                                        <p:tav tm="0">
                                          <p:val>
                                            <p:strVal val="#ppt_x"/>
                                          </p:val>
                                        </p:tav>
                                        <p:tav tm="100000">
                                          <p:val>
                                            <p:strVal val="#ppt_x"/>
                                          </p:val>
                                        </p:tav>
                                      </p:tavLst>
                                    </p:anim>
                                    <p:anim calcmode="lin" valueType="num">
                                      <p:cBhvr additive="base">
                                        <p:cTn id="55"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31" presetClass="entr" presetSubtype="0" fill="hold" nodeType="clickEffect">
                                  <p:stCondLst>
                                    <p:cond delay="0"/>
                                  </p:stCondLst>
                                  <p:childTnLst>
                                    <p:set>
                                      <p:cBhvr>
                                        <p:cTn id="59" dur="1" fill="hold">
                                          <p:stCondLst>
                                            <p:cond delay="0"/>
                                          </p:stCondLst>
                                        </p:cTn>
                                        <p:tgtEl>
                                          <p:spTgt spid="35"/>
                                        </p:tgtEl>
                                        <p:attrNameLst>
                                          <p:attrName>style.visibility</p:attrName>
                                        </p:attrNameLst>
                                      </p:cBhvr>
                                      <p:to>
                                        <p:strVal val="visible"/>
                                      </p:to>
                                    </p:set>
                                    <p:anim calcmode="lin" valueType="num">
                                      <p:cBhvr>
                                        <p:cTn id="60" dur="1000" fill="hold"/>
                                        <p:tgtEl>
                                          <p:spTgt spid="35"/>
                                        </p:tgtEl>
                                        <p:attrNameLst>
                                          <p:attrName>ppt_w</p:attrName>
                                        </p:attrNameLst>
                                      </p:cBhvr>
                                      <p:tavLst>
                                        <p:tav tm="0">
                                          <p:val>
                                            <p:fltVal val="0"/>
                                          </p:val>
                                        </p:tav>
                                        <p:tav tm="100000">
                                          <p:val>
                                            <p:strVal val="#ppt_w"/>
                                          </p:val>
                                        </p:tav>
                                      </p:tavLst>
                                    </p:anim>
                                    <p:anim calcmode="lin" valueType="num">
                                      <p:cBhvr>
                                        <p:cTn id="61" dur="1000" fill="hold"/>
                                        <p:tgtEl>
                                          <p:spTgt spid="35"/>
                                        </p:tgtEl>
                                        <p:attrNameLst>
                                          <p:attrName>ppt_h</p:attrName>
                                        </p:attrNameLst>
                                      </p:cBhvr>
                                      <p:tavLst>
                                        <p:tav tm="0">
                                          <p:val>
                                            <p:fltVal val="0"/>
                                          </p:val>
                                        </p:tav>
                                        <p:tav tm="100000">
                                          <p:val>
                                            <p:strVal val="#ppt_h"/>
                                          </p:val>
                                        </p:tav>
                                      </p:tavLst>
                                    </p:anim>
                                    <p:anim calcmode="lin" valueType="num">
                                      <p:cBhvr>
                                        <p:cTn id="62" dur="1000" fill="hold"/>
                                        <p:tgtEl>
                                          <p:spTgt spid="35"/>
                                        </p:tgtEl>
                                        <p:attrNameLst>
                                          <p:attrName>style.rotation</p:attrName>
                                        </p:attrNameLst>
                                      </p:cBhvr>
                                      <p:tavLst>
                                        <p:tav tm="0">
                                          <p:val>
                                            <p:fltVal val="90"/>
                                          </p:val>
                                        </p:tav>
                                        <p:tav tm="100000">
                                          <p:val>
                                            <p:fltVal val="0"/>
                                          </p:val>
                                        </p:tav>
                                      </p:tavLst>
                                    </p:anim>
                                    <p:animEffect transition="in" filter="fade">
                                      <p:cBhvr>
                                        <p:cTn id="63" dur="1000"/>
                                        <p:tgtEl>
                                          <p:spTgt spid="35"/>
                                        </p:tgtEl>
                                      </p:cBhvr>
                                    </p:animEffect>
                                  </p:childTnLst>
                                </p:cTn>
                              </p:par>
                            </p:childTnLst>
                          </p:cTn>
                        </p:par>
                      </p:childTnLst>
                    </p:cTn>
                  </p:par>
                  <p:par>
                    <p:cTn id="64" fill="hold">
                      <p:stCondLst>
                        <p:cond delay="indefinite"/>
                      </p:stCondLst>
                      <p:childTnLst>
                        <p:par>
                          <p:cTn id="65" fill="hold">
                            <p:stCondLst>
                              <p:cond delay="0"/>
                            </p:stCondLst>
                            <p:childTnLst>
                              <p:par>
                                <p:cTn id="66" presetID="31" presetClass="entr" presetSubtype="0" fill="hold" nodeType="clickEffect">
                                  <p:stCondLst>
                                    <p:cond delay="0"/>
                                  </p:stCondLst>
                                  <p:childTnLst>
                                    <p:set>
                                      <p:cBhvr>
                                        <p:cTn id="67" dur="1" fill="hold">
                                          <p:stCondLst>
                                            <p:cond delay="0"/>
                                          </p:stCondLst>
                                        </p:cTn>
                                        <p:tgtEl>
                                          <p:spTgt spid="37"/>
                                        </p:tgtEl>
                                        <p:attrNameLst>
                                          <p:attrName>style.visibility</p:attrName>
                                        </p:attrNameLst>
                                      </p:cBhvr>
                                      <p:to>
                                        <p:strVal val="visible"/>
                                      </p:to>
                                    </p:set>
                                    <p:anim calcmode="lin" valueType="num">
                                      <p:cBhvr>
                                        <p:cTn id="68" dur="1000" fill="hold"/>
                                        <p:tgtEl>
                                          <p:spTgt spid="37"/>
                                        </p:tgtEl>
                                        <p:attrNameLst>
                                          <p:attrName>ppt_w</p:attrName>
                                        </p:attrNameLst>
                                      </p:cBhvr>
                                      <p:tavLst>
                                        <p:tav tm="0">
                                          <p:val>
                                            <p:fltVal val="0"/>
                                          </p:val>
                                        </p:tav>
                                        <p:tav tm="100000">
                                          <p:val>
                                            <p:strVal val="#ppt_w"/>
                                          </p:val>
                                        </p:tav>
                                      </p:tavLst>
                                    </p:anim>
                                    <p:anim calcmode="lin" valueType="num">
                                      <p:cBhvr>
                                        <p:cTn id="69" dur="1000" fill="hold"/>
                                        <p:tgtEl>
                                          <p:spTgt spid="37"/>
                                        </p:tgtEl>
                                        <p:attrNameLst>
                                          <p:attrName>ppt_h</p:attrName>
                                        </p:attrNameLst>
                                      </p:cBhvr>
                                      <p:tavLst>
                                        <p:tav tm="0">
                                          <p:val>
                                            <p:fltVal val="0"/>
                                          </p:val>
                                        </p:tav>
                                        <p:tav tm="100000">
                                          <p:val>
                                            <p:strVal val="#ppt_h"/>
                                          </p:val>
                                        </p:tav>
                                      </p:tavLst>
                                    </p:anim>
                                    <p:anim calcmode="lin" valueType="num">
                                      <p:cBhvr>
                                        <p:cTn id="70" dur="1000" fill="hold"/>
                                        <p:tgtEl>
                                          <p:spTgt spid="37"/>
                                        </p:tgtEl>
                                        <p:attrNameLst>
                                          <p:attrName>style.rotation</p:attrName>
                                        </p:attrNameLst>
                                      </p:cBhvr>
                                      <p:tavLst>
                                        <p:tav tm="0">
                                          <p:val>
                                            <p:fltVal val="90"/>
                                          </p:val>
                                        </p:tav>
                                        <p:tav tm="100000">
                                          <p:val>
                                            <p:fltVal val="0"/>
                                          </p:val>
                                        </p:tav>
                                      </p:tavLst>
                                    </p:anim>
                                    <p:animEffect transition="in" filter="fade">
                                      <p:cBhvr>
                                        <p:cTn id="71" dur="100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31" presetClass="entr" presetSubtype="0" fill="hold" nodeType="clickEffect">
                                  <p:stCondLst>
                                    <p:cond delay="0"/>
                                  </p:stCondLst>
                                  <p:childTnLst>
                                    <p:set>
                                      <p:cBhvr>
                                        <p:cTn id="75" dur="1" fill="hold">
                                          <p:stCondLst>
                                            <p:cond delay="0"/>
                                          </p:stCondLst>
                                        </p:cTn>
                                        <p:tgtEl>
                                          <p:spTgt spid="39"/>
                                        </p:tgtEl>
                                        <p:attrNameLst>
                                          <p:attrName>style.visibility</p:attrName>
                                        </p:attrNameLst>
                                      </p:cBhvr>
                                      <p:to>
                                        <p:strVal val="visible"/>
                                      </p:to>
                                    </p:set>
                                    <p:anim calcmode="lin" valueType="num">
                                      <p:cBhvr>
                                        <p:cTn id="76" dur="1000" fill="hold"/>
                                        <p:tgtEl>
                                          <p:spTgt spid="39"/>
                                        </p:tgtEl>
                                        <p:attrNameLst>
                                          <p:attrName>ppt_w</p:attrName>
                                        </p:attrNameLst>
                                      </p:cBhvr>
                                      <p:tavLst>
                                        <p:tav tm="0">
                                          <p:val>
                                            <p:fltVal val="0"/>
                                          </p:val>
                                        </p:tav>
                                        <p:tav tm="100000">
                                          <p:val>
                                            <p:strVal val="#ppt_w"/>
                                          </p:val>
                                        </p:tav>
                                      </p:tavLst>
                                    </p:anim>
                                    <p:anim calcmode="lin" valueType="num">
                                      <p:cBhvr>
                                        <p:cTn id="77" dur="1000" fill="hold"/>
                                        <p:tgtEl>
                                          <p:spTgt spid="39"/>
                                        </p:tgtEl>
                                        <p:attrNameLst>
                                          <p:attrName>ppt_h</p:attrName>
                                        </p:attrNameLst>
                                      </p:cBhvr>
                                      <p:tavLst>
                                        <p:tav tm="0">
                                          <p:val>
                                            <p:fltVal val="0"/>
                                          </p:val>
                                        </p:tav>
                                        <p:tav tm="100000">
                                          <p:val>
                                            <p:strVal val="#ppt_h"/>
                                          </p:val>
                                        </p:tav>
                                      </p:tavLst>
                                    </p:anim>
                                    <p:anim calcmode="lin" valueType="num">
                                      <p:cBhvr>
                                        <p:cTn id="78" dur="1000" fill="hold"/>
                                        <p:tgtEl>
                                          <p:spTgt spid="39"/>
                                        </p:tgtEl>
                                        <p:attrNameLst>
                                          <p:attrName>style.rotation</p:attrName>
                                        </p:attrNameLst>
                                      </p:cBhvr>
                                      <p:tavLst>
                                        <p:tav tm="0">
                                          <p:val>
                                            <p:fltVal val="90"/>
                                          </p:val>
                                        </p:tav>
                                        <p:tav tm="100000">
                                          <p:val>
                                            <p:fltVal val="0"/>
                                          </p:val>
                                        </p:tav>
                                      </p:tavLst>
                                    </p:anim>
                                    <p:animEffect transition="in" filter="fade">
                                      <p:cBhvr>
                                        <p:cTn id="79" dur="1000"/>
                                        <p:tgtEl>
                                          <p:spTgt spid="39"/>
                                        </p:tgtEl>
                                      </p:cBhvr>
                                    </p:animEffect>
                                  </p:childTnLst>
                                </p:cTn>
                              </p:par>
                            </p:childTnLst>
                          </p:cTn>
                        </p:par>
                      </p:childTnLst>
                    </p:cTn>
                  </p:par>
                  <p:par>
                    <p:cTn id="80" fill="hold">
                      <p:stCondLst>
                        <p:cond delay="indefinite"/>
                      </p:stCondLst>
                      <p:childTnLst>
                        <p:par>
                          <p:cTn id="81" fill="hold">
                            <p:stCondLst>
                              <p:cond delay="0"/>
                            </p:stCondLst>
                            <p:childTnLst>
                              <p:par>
                                <p:cTn id="82" presetID="31" presetClass="entr" presetSubtype="0" fill="hold" nodeType="clickEffect">
                                  <p:stCondLst>
                                    <p:cond delay="0"/>
                                  </p:stCondLst>
                                  <p:childTnLst>
                                    <p:set>
                                      <p:cBhvr>
                                        <p:cTn id="83" dur="1" fill="hold">
                                          <p:stCondLst>
                                            <p:cond delay="0"/>
                                          </p:stCondLst>
                                        </p:cTn>
                                        <p:tgtEl>
                                          <p:spTgt spid="41"/>
                                        </p:tgtEl>
                                        <p:attrNameLst>
                                          <p:attrName>style.visibility</p:attrName>
                                        </p:attrNameLst>
                                      </p:cBhvr>
                                      <p:to>
                                        <p:strVal val="visible"/>
                                      </p:to>
                                    </p:set>
                                    <p:anim calcmode="lin" valueType="num">
                                      <p:cBhvr>
                                        <p:cTn id="84" dur="1000" fill="hold"/>
                                        <p:tgtEl>
                                          <p:spTgt spid="41"/>
                                        </p:tgtEl>
                                        <p:attrNameLst>
                                          <p:attrName>ppt_w</p:attrName>
                                        </p:attrNameLst>
                                      </p:cBhvr>
                                      <p:tavLst>
                                        <p:tav tm="0">
                                          <p:val>
                                            <p:fltVal val="0"/>
                                          </p:val>
                                        </p:tav>
                                        <p:tav tm="100000">
                                          <p:val>
                                            <p:strVal val="#ppt_w"/>
                                          </p:val>
                                        </p:tav>
                                      </p:tavLst>
                                    </p:anim>
                                    <p:anim calcmode="lin" valueType="num">
                                      <p:cBhvr>
                                        <p:cTn id="85" dur="1000" fill="hold"/>
                                        <p:tgtEl>
                                          <p:spTgt spid="41"/>
                                        </p:tgtEl>
                                        <p:attrNameLst>
                                          <p:attrName>ppt_h</p:attrName>
                                        </p:attrNameLst>
                                      </p:cBhvr>
                                      <p:tavLst>
                                        <p:tav tm="0">
                                          <p:val>
                                            <p:fltVal val="0"/>
                                          </p:val>
                                        </p:tav>
                                        <p:tav tm="100000">
                                          <p:val>
                                            <p:strVal val="#ppt_h"/>
                                          </p:val>
                                        </p:tav>
                                      </p:tavLst>
                                    </p:anim>
                                    <p:anim calcmode="lin" valueType="num">
                                      <p:cBhvr>
                                        <p:cTn id="86" dur="1000" fill="hold"/>
                                        <p:tgtEl>
                                          <p:spTgt spid="41"/>
                                        </p:tgtEl>
                                        <p:attrNameLst>
                                          <p:attrName>style.rotation</p:attrName>
                                        </p:attrNameLst>
                                      </p:cBhvr>
                                      <p:tavLst>
                                        <p:tav tm="0">
                                          <p:val>
                                            <p:fltVal val="90"/>
                                          </p:val>
                                        </p:tav>
                                        <p:tav tm="100000">
                                          <p:val>
                                            <p:fltVal val="0"/>
                                          </p:val>
                                        </p:tav>
                                      </p:tavLst>
                                    </p:anim>
                                    <p:animEffect transition="in" filter="fade">
                                      <p:cBhvr>
                                        <p:cTn id="87" dur="1000"/>
                                        <p:tgtEl>
                                          <p:spTgt spid="41"/>
                                        </p:tgtEl>
                                      </p:cBhvr>
                                    </p:animEffect>
                                  </p:childTnLst>
                                </p:cTn>
                              </p:par>
                            </p:childTnLst>
                          </p:cTn>
                        </p:par>
                      </p:childTnLst>
                    </p:cTn>
                  </p:par>
                  <p:par>
                    <p:cTn id="88" fill="hold">
                      <p:stCondLst>
                        <p:cond delay="indefinite"/>
                      </p:stCondLst>
                      <p:childTnLst>
                        <p:par>
                          <p:cTn id="89" fill="hold">
                            <p:stCondLst>
                              <p:cond delay="0"/>
                            </p:stCondLst>
                            <p:childTnLst>
                              <p:par>
                                <p:cTn id="90" presetID="31" presetClass="entr" presetSubtype="0" fill="hold" nodeType="clickEffect">
                                  <p:stCondLst>
                                    <p:cond delay="0"/>
                                  </p:stCondLst>
                                  <p:childTnLst>
                                    <p:set>
                                      <p:cBhvr>
                                        <p:cTn id="91" dur="1" fill="hold">
                                          <p:stCondLst>
                                            <p:cond delay="0"/>
                                          </p:stCondLst>
                                        </p:cTn>
                                        <p:tgtEl>
                                          <p:spTgt spid="43"/>
                                        </p:tgtEl>
                                        <p:attrNameLst>
                                          <p:attrName>style.visibility</p:attrName>
                                        </p:attrNameLst>
                                      </p:cBhvr>
                                      <p:to>
                                        <p:strVal val="visible"/>
                                      </p:to>
                                    </p:set>
                                    <p:anim calcmode="lin" valueType="num">
                                      <p:cBhvr>
                                        <p:cTn id="92" dur="1000" fill="hold"/>
                                        <p:tgtEl>
                                          <p:spTgt spid="43"/>
                                        </p:tgtEl>
                                        <p:attrNameLst>
                                          <p:attrName>ppt_w</p:attrName>
                                        </p:attrNameLst>
                                      </p:cBhvr>
                                      <p:tavLst>
                                        <p:tav tm="0">
                                          <p:val>
                                            <p:fltVal val="0"/>
                                          </p:val>
                                        </p:tav>
                                        <p:tav tm="100000">
                                          <p:val>
                                            <p:strVal val="#ppt_w"/>
                                          </p:val>
                                        </p:tav>
                                      </p:tavLst>
                                    </p:anim>
                                    <p:anim calcmode="lin" valueType="num">
                                      <p:cBhvr>
                                        <p:cTn id="93" dur="1000" fill="hold"/>
                                        <p:tgtEl>
                                          <p:spTgt spid="43"/>
                                        </p:tgtEl>
                                        <p:attrNameLst>
                                          <p:attrName>ppt_h</p:attrName>
                                        </p:attrNameLst>
                                      </p:cBhvr>
                                      <p:tavLst>
                                        <p:tav tm="0">
                                          <p:val>
                                            <p:fltVal val="0"/>
                                          </p:val>
                                        </p:tav>
                                        <p:tav tm="100000">
                                          <p:val>
                                            <p:strVal val="#ppt_h"/>
                                          </p:val>
                                        </p:tav>
                                      </p:tavLst>
                                    </p:anim>
                                    <p:anim calcmode="lin" valueType="num">
                                      <p:cBhvr>
                                        <p:cTn id="94" dur="1000" fill="hold"/>
                                        <p:tgtEl>
                                          <p:spTgt spid="43"/>
                                        </p:tgtEl>
                                        <p:attrNameLst>
                                          <p:attrName>style.rotation</p:attrName>
                                        </p:attrNameLst>
                                      </p:cBhvr>
                                      <p:tavLst>
                                        <p:tav tm="0">
                                          <p:val>
                                            <p:fltVal val="90"/>
                                          </p:val>
                                        </p:tav>
                                        <p:tav tm="100000">
                                          <p:val>
                                            <p:fltVal val="0"/>
                                          </p:val>
                                        </p:tav>
                                      </p:tavLst>
                                    </p:anim>
                                    <p:animEffect transition="in" filter="fade">
                                      <p:cBhvr>
                                        <p:cTn id="95"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822F2-6FB8-4175-9ADD-9055A959A11B}"/>
              </a:ext>
            </a:extLst>
          </p:cNvPr>
          <p:cNvSpPr>
            <a:spLocks noGrp="1"/>
          </p:cNvSpPr>
          <p:nvPr>
            <p:ph type="title"/>
          </p:nvPr>
        </p:nvSpPr>
        <p:spPr/>
        <p:txBody>
          <a:bodyPr/>
          <a:lstStyle/>
          <a:p>
            <a:r>
              <a:rPr lang="en-US" b="1" dirty="0">
                <a:solidFill>
                  <a:schemeClr val="bg1"/>
                </a:solidFill>
              </a:rPr>
              <a:t>There are some accessories of smart phones</a:t>
            </a:r>
            <a:endParaRPr lang="en-IN" b="1" dirty="0">
              <a:solidFill>
                <a:schemeClr val="bg1"/>
              </a:solidFill>
            </a:endParaRPr>
          </a:p>
        </p:txBody>
      </p:sp>
      <p:sp>
        <p:nvSpPr>
          <p:cNvPr id="3" name="Content Placeholder 2">
            <a:extLst>
              <a:ext uri="{FF2B5EF4-FFF2-40B4-BE49-F238E27FC236}">
                <a16:creationId xmlns:a16="http://schemas.microsoft.com/office/drawing/2014/main" id="{011075B6-1498-48AD-8674-D3E0583CE1FB}"/>
              </a:ext>
            </a:extLst>
          </p:cNvPr>
          <p:cNvSpPr>
            <a:spLocks noGrp="1"/>
          </p:cNvSpPr>
          <p:nvPr>
            <p:ph idx="1"/>
          </p:nvPr>
        </p:nvSpPr>
        <p:spPr>
          <a:xfrm>
            <a:off x="363894" y="1530220"/>
            <a:ext cx="11467322" cy="5943600"/>
          </a:xfrm>
        </p:spPr>
        <p:txBody>
          <a:bodyPr/>
          <a:lstStyle/>
          <a:p>
            <a:r>
              <a:rPr lang="en-US" dirty="0"/>
              <a:t>Cables adapters</a:t>
            </a:r>
          </a:p>
          <a:p>
            <a:r>
              <a:rPr lang="en-US" dirty="0"/>
              <a:t>Cases</a:t>
            </a:r>
          </a:p>
          <a:p>
            <a:r>
              <a:rPr lang="en-US" dirty="0"/>
              <a:t>Portable wireless speakers</a:t>
            </a:r>
          </a:p>
          <a:p>
            <a:r>
              <a:rPr lang="en-US" dirty="0"/>
              <a:t>Holders</a:t>
            </a:r>
          </a:p>
          <a:p>
            <a:r>
              <a:rPr lang="en-US" dirty="0" err="1"/>
              <a:t>Fm</a:t>
            </a:r>
            <a:r>
              <a:rPr lang="en-US" dirty="0"/>
              <a:t> transmitters</a:t>
            </a:r>
          </a:p>
          <a:p>
            <a:r>
              <a:rPr lang="en-US" dirty="0"/>
              <a:t>Headphones</a:t>
            </a:r>
          </a:p>
          <a:p>
            <a:r>
              <a:rPr lang="en-US" dirty="0"/>
              <a:t>Chargers</a:t>
            </a:r>
          </a:p>
          <a:p>
            <a:r>
              <a:rPr lang="en-US" dirty="0"/>
              <a:t>Power banks</a:t>
            </a:r>
          </a:p>
          <a:p>
            <a:r>
              <a:rPr lang="en-US" dirty="0"/>
              <a:t>tripods</a:t>
            </a:r>
            <a:endParaRPr lang="en-IN" dirty="0"/>
          </a:p>
        </p:txBody>
      </p:sp>
      <p:pic>
        <p:nvPicPr>
          <p:cNvPr id="5" name="Picture 4" descr="A close up of a pipe&#10;&#10;Description automatically generated">
            <a:extLst>
              <a:ext uri="{FF2B5EF4-FFF2-40B4-BE49-F238E27FC236}">
                <a16:creationId xmlns:a16="http://schemas.microsoft.com/office/drawing/2014/main" id="{C7CF2F72-AF49-42B6-B0B6-092AD92E48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3556" y="2015613"/>
            <a:ext cx="1413387" cy="1413387"/>
          </a:xfrm>
          <a:prstGeom prst="rect">
            <a:avLst/>
          </a:prstGeom>
        </p:spPr>
      </p:pic>
      <p:pic>
        <p:nvPicPr>
          <p:cNvPr id="7" name="Picture 6" descr="A close up of a device&#10;&#10;Description automatically generated">
            <a:extLst>
              <a:ext uri="{FF2B5EF4-FFF2-40B4-BE49-F238E27FC236}">
                <a16:creationId xmlns:a16="http://schemas.microsoft.com/office/drawing/2014/main" id="{60787A7B-8491-494F-8F5C-FBE5979254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5201" y="2015613"/>
            <a:ext cx="1413387" cy="1413387"/>
          </a:xfrm>
          <a:prstGeom prst="rect">
            <a:avLst/>
          </a:prstGeom>
        </p:spPr>
      </p:pic>
      <p:pic>
        <p:nvPicPr>
          <p:cNvPr id="9" name="Picture 8" descr="A close up of a device&#10;&#10;Description automatically generated">
            <a:extLst>
              <a:ext uri="{FF2B5EF4-FFF2-40B4-BE49-F238E27FC236}">
                <a16:creationId xmlns:a16="http://schemas.microsoft.com/office/drawing/2014/main" id="{05C6B134-3B62-4A58-9682-17815D9431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6846" y="2015613"/>
            <a:ext cx="1492046" cy="1413387"/>
          </a:xfrm>
          <a:prstGeom prst="rect">
            <a:avLst/>
          </a:prstGeom>
        </p:spPr>
      </p:pic>
      <p:pic>
        <p:nvPicPr>
          <p:cNvPr id="11" name="Picture 10" descr="A close up of a phone&#10;&#10;Description automatically generated">
            <a:extLst>
              <a:ext uri="{FF2B5EF4-FFF2-40B4-BE49-F238E27FC236}">
                <a16:creationId xmlns:a16="http://schemas.microsoft.com/office/drawing/2014/main" id="{2F5EACA2-0263-47DC-B21C-D658FBBAD9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16666" y="3933787"/>
            <a:ext cx="1781316" cy="1162440"/>
          </a:xfrm>
          <a:prstGeom prst="rect">
            <a:avLst/>
          </a:prstGeom>
        </p:spPr>
      </p:pic>
      <p:pic>
        <p:nvPicPr>
          <p:cNvPr id="13" name="Picture 12" descr="A close up of electronics&#10;&#10;Description automatically generated">
            <a:extLst>
              <a:ext uri="{FF2B5EF4-FFF2-40B4-BE49-F238E27FC236}">
                <a16:creationId xmlns:a16="http://schemas.microsoft.com/office/drawing/2014/main" id="{0B26D2E8-DD4A-4875-BB4D-4FA9432D9C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24737" y="3871513"/>
            <a:ext cx="1456267" cy="1211727"/>
          </a:xfrm>
          <a:prstGeom prst="rect">
            <a:avLst/>
          </a:prstGeom>
        </p:spPr>
      </p:pic>
      <p:pic>
        <p:nvPicPr>
          <p:cNvPr id="15" name="Picture 14" descr="A close up of a tripod&#10;&#10;Description automatically generated">
            <a:extLst>
              <a:ext uri="{FF2B5EF4-FFF2-40B4-BE49-F238E27FC236}">
                <a16:creationId xmlns:a16="http://schemas.microsoft.com/office/drawing/2014/main" id="{B6345FF6-A962-49B2-BFEE-DC85F912936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58837" y="3511270"/>
            <a:ext cx="955201" cy="1584957"/>
          </a:xfrm>
          <a:prstGeom prst="rect">
            <a:avLst/>
          </a:prstGeom>
        </p:spPr>
      </p:pic>
      <p:pic>
        <p:nvPicPr>
          <p:cNvPr id="17" name="Picture 16" descr="A close up of a device&#10;&#10;Description automatically generated">
            <a:extLst>
              <a:ext uri="{FF2B5EF4-FFF2-40B4-BE49-F238E27FC236}">
                <a16:creationId xmlns:a16="http://schemas.microsoft.com/office/drawing/2014/main" id="{1B74FC3A-D216-4322-9C63-33C90244BA9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5181242" y="5327780"/>
            <a:ext cx="1140542" cy="1140542"/>
          </a:xfrm>
          <a:prstGeom prst="rect">
            <a:avLst/>
          </a:prstGeom>
        </p:spPr>
      </p:pic>
      <p:pic>
        <p:nvPicPr>
          <p:cNvPr id="19" name="Picture 18" descr="A close up of electronics&#10;&#10;Description automatically generated">
            <a:extLst>
              <a:ext uri="{FF2B5EF4-FFF2-40B4-BE49-F238E27FC236}">
                <a16:creationId xmlns:a16="http://schemas.microsoft.com/office/drawing/2014/main" id="{E63DB93F-FEBD-46F7-AD28-96371F9798C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33966" y="5283933"/>
            <a:ext cx="1218904" cy="1218904"/>
          </a:xfrm>
          <a:prstGeom prst="rect">
            <a:avLst/>
          </a:prstGeom>
        </p:spPr>
      </p:pic>
      <p:pic>
        <p:nvPicPr>
          <p:cNvPr id="21" name="Picture 20" descr="A picture containing person, remote, electronics, indoor&#10;&#10;Description automatically generated">
            <a:extLst>
              <a:ext uri="{FF2B5EF4-FFF2-40B4-BE49-F238E27FC236}">
                <a16:creationId xmlns:a16="http://schemas.microsoft.com/office/drawing/2014/main" id="{AD2853AD-C178-437B-95D8-AAC4DCC724B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881004" y="5283933"/>
            <a:ext cx="1218905" cy="1218905"/>
          </a:xfrm>
          <a:prstGeom prst="rect">
            <a:avLst/>
          </a:prstGeom>
        </p:spPr>
      </p:pic>
    </p:spTree>
    <p:extLst>
      <p:ext uri="{BB962C8B-B14F-4D97-AF65-F5344CB8AC3E}">
        <p14:creationId xmlns:p14="http://schemas.microsoft.com/office/powerpoint/2010/main" val="327296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45" presetClass="entr" presetSubtype="0" fill="hold"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2000"/>
                                        <p:tgtEl>
                                          <p:spTgt spid="5"/>
                                        </p:tgtEl>
                                      </p:cBhvr>
                                    </p:animEffect>
                                    <p:anim calcmode="lin" valueType="num">
                                      <p:cBhvr>
                                        <p:cTn id="49" dur="2000" fill="hold"/>
                                        <p:tgtEl>
                                          <p:spTgt spid="5"/>
                                        </p:tgtEl>
                                        <p:attrNameLst>
                                          <p:attrName>ppt_w</p:attrName>
                                        </p:attrNameLst>
                                      </p:cBhvr>
                                      <p:tavLst>
                                        <p:tav tm="0" fmla="#ppt_w*sin(2.5*pi*$)">
                                          <p:val>
                                            <p:fltVal val="0"/>
                                          </p:val>
                                        </p:tav>
                                        <p:tav tm="100000">
                                          <p:val>
                                            <p:fltVal val="1"/>
                                          </p:val>
                                        </p:tav>
                                      </p:tavLst>
                                    </p:anim>
                                    <p:anim calcmode="lin" valueType="num">
                                      <p:cBhvr>
                                        <p:cTn id="50"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45" presetClass="entr" presetSubtype="0"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2000"/>
                                        <p:tgtEl>
                                          <p:spTgt spid="7"/>
                                        </p:tgtEl>
                                      </p:cBhvr>
                                    </p:animEffect>
                                    <p:anim calcmode="lin" valueType="num">
                                      <p:cBhvr>
                                        <p:cTn id="56" dur="2000" fill="hold"/>
                                        <p:tgtEl>
                                          <p:spTgt spid="7"/>
                                        </p:tgtEl>
                                        <p:attrNameLst>
                                          <p:attrName>ppt_w</p:attrName>
                                        </p:attrNameLst>
                                      </p:cBhvr>
                                      <p:tavLst>
                                        <p:tav tm="0" fmla="#ppt_w*sin(2.5*pi*$)">
                                          <p:val>
                                            <p:fltVal val="0"/>
                                          </p:val>
                                        </p:tav>
                                        <p:tav tm="100000">
                                          <p:val>
                                            <p:fltVal val="1"/>
                                          </p:val>
                                        </p:tav>
                                      </p:tavLst>
                                    </p:anim>
                                    <p:anim calcmode="lin" valueType="num">
                                      <p:cBhvr>
                                        <p:cTn id="57"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45" presetClass="entr" presetSubtype="0"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2000"/>
                                        <p:tgtEl>
                                          <p:spTgt spid="9"/>
                                        </p:tgtEl>
                                      </p:cBhvr>
                                    </p:animEffect>
                                    <p:anim calcmode="lin" valueType="num">
                                      <p:cBhvr>
                                        <p:cTn id="63" dur="2000" fill="hold"/>
                                        <p:tgtEl>
                                          <p:spTgt spid="9"/>
                                        </p:tgtEl>
                                        <p:attrNameLst>
                                          <p:attrName>ppt_w</p:attrName>
                                        </p:attrNameLst>
                                      </p:cBhvr>
                                      <p:tavLst>
                                        <p:tav tm="0" fmla="#ppt_w*sin(2.5*pi*$)">
                                          <p:val>
                                            <p:fltVal val="0"/>
                                          </p:val>
                                        </p:tav>
                                        <p:tav tm="100000">
                                          <p:val>
                                            <p:fltVal val="1"/>
                                          </p:val>
                                        </p:tav>
                                      </p:tavLst>
                                    </p:anim>
                                    <p:anim calcmode="lin" valueType="num">
                                      <p:cBhvr>
                                        <p:cTn id="64" dur="20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45" presetClass="entr" presetSubtype="0" fill="hold" nodeType="click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fade">
                                      <p:cBhvr>
                                        <p:cTn id="69" dur="2000"/>
                                        <p:tgtEl>
                                          <p:spTgt spid="11"/>
                                        </p:tgtEl>
                                      </p:cBhvr>
                                    </p:animEffect>
                                    <p:anim calcmode="lin" valueType="num">
                                      <p:cBhvr>
                                        <p:cTn id="70" dur="2000" fill="hold"/>
                                        <p:tgtEl>
                                          <p:spTgt spid="11"/>
                                        </p:tgtEl>
                                        <p:attrNameLst>
                                          <p:attrName>ppt_w</p:attrName>
                                        </p:attrNameLst>
                                      </p:cBhvr>
                                      <p:tavLst>
                                        <p:tav tm="0" fmla="#ppt_w*sin(2.5*pi*$)">
                                          <p:val>
                                            <p:fltVal val="0"/>
                                          </p:val>
                                        </p:tav>
                                        <p:tav tm="100000">
                                          <p:val>
                                            <p:fltVal val="1"/>
                                          </p:val>
                                        </p:tav>
                                      </p:tavLst>
                                    </p:anim>
                                    <p:anim calcmode="lin" valueType="num">
                                      <p:cBhvr>
                                        <p:cTn id="71" dur="20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45" presetClass="entr" presetSubtype="0" fill="hold" nodeType="click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fade">
                                      <p:cBhvr>
                                        <p:cTn id="76" dur="2000"/>
                                        <p:tgtEl>
                                          <p:spTgt spid="13"/>
                                        </p:tgtEl>
                                      </p:cBhvr>
                                    </p:animEffect>
                                    <p:anim calcmode="lin" valueType="num">
                                      <p:cBhvr>
                                        <p:cTn id="77" dur="2000" fill="hold"/>
                                        <p:tgtEl>
                                          <p:spTgt spid="13"/>
                                        </p:tgtEl>
                                        <p:attrNameLst>
                                          <p:attrName>ppt_w</p:attrName>
                                        </p:attrNameLst>
                                      </p:cBhvr>
                                      <p:tavLst>
                                        <p:tav tm="0" fmla="#ppt_w*sin(2.5*pi*$)">
                                          <p:val>
                                            <p:fltVal val="0"/>
                                          </p:val>
                                        </p:tav>
                                        <p:tav tm="100000">
                                          <p:val>
                                            <p:fltVal val="1"/>
                                          </p:val>
                                        </p:tav>
                                      </p:tavLst>
                                    </p:anim>
                                    <p:anim calcmode="lin" valueType="num">
                                      <p:cBhvr>
                                        <p:cTn id="78" dur="20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45" presetClass="entr" presetSubtype="0" fill="hold" nodeType="clickEffect">
                                  <p:stCondLst>
                                    <p:cond delay="0"/>
                                  </p:stCondLst>
                                  <p:childTnLst>
                                    <p:set>
                                      <p:cBhvr>
                                        <p:cTn id="82" dur="1" fill="hold">
                                          <p:stCondLst>
                                            <p:cond delay="0"/>
                                          </p:stCondLst>
                                        </p:cTn>
                                        <p:tgtEl>
                                          <p:spTgt spid="15"/>
                                        </p:tgtEl>
                                        <p:attrNameLst>
                                          <p:attrName>style.visibility</p:attrName>
                                        </p:attrNameLst>
                                      </p:cBhvr>
                                      <p:to>
                                        <p:strVal val="visible"/>
                                      </p:to>
                                    </p:set>
                                    <p:animEffect transition="in" filter="fade">
                                      <p:cBhvr>
                                        <p:cTn id="83" dur="2000"/>
                                        <p:tgtEl>
                                          <p:spTgt spid="15"/>
                                        </p:tgtEl>
                                      </p:cBhvr>
                                    </p:animEffect>
                                    <p:anim calcmode="lin" valueType="num">
                                      <p:cBhvr>
                                        <p:cTn id="84" dur="2000" fill="hold"/>
                                        <p:tgtEl>
                                          <p:spTgt spid="15"/>
                                        </p:tgtEl>
                                        <p:attrNameLst>
                                          <p:attrName>ppt_w</p:attrName>
                                        </p:attrNameLst>
                                      </p:cBhvr>
                                      <p:tavLst>
                                        <p:tav tm="0" fmla="#ppt_w*sin(2.5*pi*$)">
                                          <p:val>
                                            <p:fltVal val="0"/>
                                          </p:val>
                                        </p:tav>
                                        <p:tav tm="100000">
                                          <p:val>
                                            <p:fltVal val="1"/>
                                          </p:val>
                                        </p:tav>
                                      </p:tavLst>
                                    </p:anim>
                                    <p:anim calcmode="lin" valueType="num">
                                      <p:cBhvr>
                                        <p:cTn id="85" dur="20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86" fill="hold">
                      <p:stCondLst>
                        <p:cond delay="indefinite"/>
                      </p:stCondLst>
                      <p:childTnLst>
                        <p:par>
                          <p:cTn id="87" fill="hold">
                            <p:stCondLst>
                              <p:cond delay="0"/>
                            </p:stCondLst>
                            <p:childTnLst>
                              <p:par>
                                <p:cTn id="88" presetID="45" presetClass="entr" presetSubtype="0" fill="hold" nodeType="clickEffect">
                                  <p:stCondLst>
                                    <p:cond delay="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2000"/>
                                        <p:tgtEl>
                                          <p:spTgt spid="17"/>
                                        </p:tgtEl>
                                      </p:cBhvr>
                                    </p:animEffect>
                                    <p:anim calcmode="lin" valueType="num">
                                      <p:cBhvr>
                                        <p:cTn id="91" dur="2000" fill="hold"/>
                                        <p:tgtEl>
                                          <p:spTgt spid="17"/>
                                        </p:tgtEl>
                                        <p:attrNameLst>
                                          <p:attrName>ppt_w</p:attrName>
                                        </p:attrNameLst>
                                      </p:cBhvr>
                                      <p:tavLst>
                                        <p:tav tm="0" fmla="#ppt_w*sin(2.5*pi*$)">
                                          <p:val>
                                            <p:fltVal val="0"/>
                                          </p:val>
                                        </p:tav>
                                        <p:tav tm="100000">
                                          <p:val>
                                            <p:fltVal val="1"/>
                                          </p:val>
                                        </p:tav>
                                      </p:tavLst>
                                    </p:anim>
                                    <p:anim calcmode="lin" valueType="num">
                                      <p:cBhvr>
                                        <p:cTn id="92" dur="20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45" presetClass="entr" presetSubtype="0" fill="hold" nodeType="click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2000"/>
                                        <p:tgtEl>
                                          <p:spTgt spid="19"/>
                                        </p:tgtEl>
                                      </p:cBhvr>
                                    </p:animEffect>
                                    <p:anim calcmode="lin" valueType="num">
                                      <p:cBhvr>
                                        <p:cTn id="98" dur="2000" fill="hold"/>
                                        <p:tgtEl>
                                          <p:spTgt spid="19"/>
                                        </p:tgtEl>
                                        <p:attrNameLst>
                                          <p:attrName>ppt_w</p:attrName>
                                        </p:attrNameLst>
                                      </p:cBhvr>
                                      <p:tavLst>
                                        <p:tav tm="0" fmla="#ppt_w*sin(2.5*pi*$)">
                                          <p:val>
                                            <p:fltVal val="0"/>
                                          </p:val>
                                        </p:tav>
                                        <p:tav tm="100000">
                                          <p:val>
                                            <p:fltVal val="1"/>
                                          </p:val>
                                        </p:tav>
                                      </p:tavLst>
                                    </p:anim>
                                    <p:anim calcmode="lin" valueType="num">
                                      <p:cBhvr>
                                        <p:cTn id="99" dur="20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45" presetClass="entr" presetSubtype="0" fill="hold" nodeType="click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fade">
                                      <p:cBhvr>
                                        <p:cTn id="104" dur="2000"/>
                                        <p:tgtEl>
                                          <p:spTgt spid="21"/>
                                        </p:tgtEl>
                                      </p:cBhvr>
                                    </p:animEffect>
                                    <p:anim calcmode="lin" valueType="num">
                                      <p:cBhvr>
                                        <p:cTn id="105" dur="2000" fill="hold"/>
                                        <p:tgtEl>
                                          <p:spTgt spid="21"/>
                                        </p:tgtEl>
                                        <p:attrNameLst>
                                          <p:attrName>ppt_w</p:attrName>
                                        </p:attrNameLst>
                                      </p:cBhvr>
                                      <p:tavLst>
                                        <p:tav tm="0" fmla="#ppt_w*sin(2.5*pi*$)">
                                          <p:val>
                                            <p:fltVal val="0"/>
                                          </p:val>
                                        </p:tav>
                                        <p:tav tm="100000">
                                          <p:val>
                                            <p:fltVal val="1"/>
                                          </p:val>
                                        </p:tav>
                                      </p:tavLst>
                                    </p:anim>
                                    <p:anim calcmode="lin" valueType="num">
                                      <p:cBhvr>
                                        <p:cTn id="106" dur="2000" fill="hold"/>
                                        <p:tgtEl>
                                          <p:spTgt spid="2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image" Target="../media/image6.jpeg"/></Relationships>
</file>

<file path=ppt/theme/_rels/theme5.xml.rels><?xml version="1.0" encoding="UTF-8" standalone="yes"?>
<Relationships xmlns="http://schemas.openxmlformats.org/package/2006/relationships"><Relationship Id="rId1" Type="http://schemas.openxmlformats.org/officeDocument/2006/relationships/image" Target="../media/image9.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4.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5.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TM04033927[[fn=Main Event]]</Template>
  <TotalTime>0</TotalTime>
  <Words>193</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6</vt:i4>
      </vt:variant>
    </vt:vector>
  </HeadingPairs>
  <TitlesOfParts>
    <vt:vector size="21" baseType="lpstr">
      <vt:lpstr>Arial</vt:lpstr>
      <vt:lpstr>Arial</vt:lpstr>
      <vt:lpstr>Arial Black</vt:lpstr>
      <vt:lpstr>Calibri</vt:lpstr>
      <vt:lpstr>Calibri Light</vt:lpstr>
      <vt:lpstr>Century Gothic</vt:lpstr>
      <vt:lpstr>Franklin Gothic Medium</vt:lpstr>
      <vt:lpstr>Gill Sans MT</vt:lpstr>
      <vt:lpstr>Impact</vt:lpstr>
      <vt:lpstr>Wingdings 3</vt:lpstr>
      <vt:lpstr>Ion Boardroom</vt:lpstr>
      <vt:lpstr>Ion</vt:lpstr>
      <vt:lpstr>Main Event</vt:lpstr>
      <vt:lpstr>Badge</vt:lpstr>
      <vt:lpstr>Celestial</vt:lpstr>
      <vt:lpstr>PowerPoint Presentation</vt:lpstr>
      <vt:lpstr>PowerPoint Presentation</vt:lpstr>
      <vt:lpstr>Uses of smart phones</vt:lpstr>
      <vt:lpstr>Why smart phones is important?</vt:lpstr>
      <vt:lpstr>There are some sapre parts of smart phones .</vt:lpstr>
      <vt:lpstr>There are some accessories of smart phones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Devarsh Joshi</dc:creator>
  <cp:lastModifiedBy>Devarsh Joshi</cp:lastModifiedBy>
  <cp:revision>8</cp:revision>
  <dcterms:created xsi:type="dcterms:W3CDTF">2019-07-16T12:26:17Z</dcterms:created>
  <dcterms:modified xsi:type="dcterms:W3CDTF">2019-07-17T11:39:30Z</dcterms:modified>
</cp:coreProperties>
</file>