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752" r:id="rId2"/>
    <p:sldMasterId id="2147483770" r:id="rId3"/>
    <p:sldMasterId id="2147483788" r:id="rId4"/>
    <p:sldMasterId id="2147483800" r:id="rId5"/>
  </p:sldMasterIdLst>
  <p:sldIdLst>
    <p:sldId id="256" r:id="rId6"/>
    <p:sldId id="257"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5" Type="http://schemas.microsoft.com/office/2015/10/relationships/revisionInfo" Target="revisionInfo.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98217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99214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96888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221325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5594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65B37-DCF5-466F-B3C0-880807F71BCB}"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48945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65B37-DCF5-466F-B3C0-880807F71BCB}" type="datetimeFigureOut">
              <a:rPr lang="en-IN" smtClean="0"/>
              <a:t>16-07-2019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47604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630360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086267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767039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71909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97390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1203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117398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869508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10237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585230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433916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6285742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204910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031198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290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5278676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5683359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6466584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16180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65246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280664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945B8BD-CA1E-4B49-918D-6331D3EBC74F}"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819544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989473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8273008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8631294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68238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6630200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5B37-DCF5-466F-B3C0-880807F71BCB}"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192961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65B37-DCF5-466F-B3C0-880807F71BCB}" type="datetimeFigureOut">
              <a:rPr lang="en-IN" smtClean="0"/>
              <a:t>16-07-2019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97833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9427505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819939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504788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6281972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01504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9100128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0F65B37-DCF5-466F-B3C0-880807F71BCB}"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3685516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0F65B37-DCF5-466F-B3C0-880807F71BCB}"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09007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557505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4780361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7681322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945B8BD-CA1E-4B49-918D-6331D3EBC74F}"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76802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1790357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945B8BD-CA1E-4B49-918D-6331D3EBC74F}"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29326375"/>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55720923"/>
      </p:ext>
    </p:extLst>
  </p:cSld>
  <p:clrMapOvr>
    <a:masterClrMapping/>
  </p:clrMapOvr>
  <p:extLst mod="1">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840749032"/>
      </p:ext>
    </p:extLst>
  </p:cSld>
  <p:clrMapOvr>
    <a:masterClrMapping/>
  </p:clrMapOvr>
  <p:extLst mod="1">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5B37-DCF5-466F-B3C0-880807F71BCB}"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77606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65B37-DCF5-466F-B3C0-880807F71BCB}" type="datetimeFigureOut">
              <a:rPr lang="en-IN" smtClean="0"/>
              <a:t>16-07-2019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9511480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B945B8BD-CA1E-4B49-918D-6331D3EBC74F}"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462189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5B37-DCF5-466F-B3C0-880807F71BCB}"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57031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553657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2481695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8426770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7539487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3906837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2563779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869593564"/>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5B37-DCF5-466F-B3C0-880807F71BCB}"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4073387946"/>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5B37-DCF5-466F-B3C0-880807F71BCB}"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6633554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65B37-DCF5-466F-B3C0-880807F71BCB}" type="datetimeFigureOut">
              <a:rPr lang="en-IN" smtClean="0"/>
              <a:t>16-07-2019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96901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65B37-DCF5-466F-B3C0-880807F71BCB}" type="datetimeFigureOut">
              <a:rPr lang="en-IN" smtClean="0"/>
              <a:t>16-07-2019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3828055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3314924228"/>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799550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6106265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45B8BD-CA1E-4B49-918D-6331D3EBC74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72281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7471587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45B8BD-CA1E-4B49-918D-6331D3EBC74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00553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6342090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8237677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5B37-DCF5-466F-B3C0-880807F71BCB}"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06873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45880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F65B37-DCF5-466F-B3C0-880807F71BCB}"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45B8BD-CA1E-4B49-918D-6331D3EBC74F}" type="slidenum">
              <a:rPr lang="en-IN" smtClean="0"/>
              <a:t>‹#›</a:t>
            </a:fld>
            <a:endParaRPr lang="en-IN"/>
          </a:p>
        </p:txBody>
      </p:sp>
    </p:spTree>
    <p:extLst>
      <p:ext uri="{BB962C8B-B14F-4D97-AF65-F5344CB8AC3E}">
        <p14:creationId xmlns:p14="http://schemas.microsoft.com/office/powerpoint/2010/main" val="163713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8.jp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theme" Target="../theme/theme5.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945B8BD-CA1E-4B49-918D-6331D3EBC74F}" type="slidenum">
              <a:rPr lang="en-IN" smtClean="0"/>
              <a:t>‹#›</a:t>
            </a:fld>
            <a:endParaRPr lang="en-IN"/>
          </a:p>
        </p:txBody>
      </p:sp>
    </p:spTree>
    <p:extLst>
      <p:ext uri="{BB962C8B-B14F-4D97-AF65-F5344CB8AC3E}">
        <p14:creationId xmlns:p14="http://schemas.microsoft.com/office/powerpoint/2010/main" val="226555716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45B8BD-CA1E-4B49-918D-6331D3EBC74F}" type="slidenum">
              <a:rPr lang="en-IN" smtClean="0"/>
              <a:t>‹#›</a:t>
            </a:fld>
            <a:endParaRPr lang="en-IN"/>
          </a:p>
        </p:txBody>
      </p:sp>
    </p:spTree>
    <p:extLst>
      <p:ext uri="{BB962C8B-B14F-4D97-AF65-F5344CB8AC3E}">
        <p14:creationId xmlns:p14="http://schemas.microsoft.com/office/powerpoint/2010/main" val="1175461152"/>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945B8BD-CA1E-4B49-918D-6331D3EBC74F}" type="slidenum">
              <a:rPr lang="en-IN" smtClean="0"/>
              <a:t>‹#›</a:t>
            </a:fld>
            <a:endParaRPr lang="en-IN"/>
          </a:p>
        </p:txBody>
      </p:sp>
    </p:spTree>
    <p:extLst>
      <p:ext uri="{BB962C8B-B14F-4D97-AF65-F5344CB8AC3E}">
        <p14:creationId xmlns:p14="http://schemas.microsoft.com/office/powerpoint/2010/main" val="420514282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945B8BD-CA1E-4B49-918D-6331D3EBC74F}"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35932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F65B37-DCF5-466F-B3C0-880807F71BCB}" type="datetimeFigureOut">
              <a:rPr lang="en-IN" smtClean="0"/>
              <a:t>16-07-2019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45B8BD-CA1E-4B49-918D-6331D3EBC74F}" type="slidenum">
              <a:rPr lang="en-IN" smtClean="0"/>
              <a:t>‹#›</a:t>
            </a:fld>
            <a:endParaRPr lang="en-IN"/>
          </a:p>
        </p:txBody>
      </p:sp>
    </p:spTree>
    <p:extLst>
      <p:ext uri="{BB962C8B-B14F-4D97-AF65-F5344CB8AC3E}">
        <p14:creationId xmlns:p14="http://schemas.microsoft.com/office/powerpoint/2010/main" val="231644292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64.xml"/><Relationship Id="rId6" Type="http://schemas.openxmlformats.org/officeDocument/2006/relationships/image" Target="../media/image14.jfif"/><Relationship Id="rId5" Type="http://schemas.openxmlformats.org/officeDocument/2006/relationships/image" Target="../media/image13.jfif"/><Relationship Id="rId4" Type="http://schemas.openxmlformats.org/officeDocument/2006/relationships/image" Target="../media/image12.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B0DC2A-6145-44BA-A215-4844CB32A395}"/>
              </a:ext>
            </a:extLst>
          </p:cNvPr>
          <p:cNvSpPr txBox="1"/>
          <p:nvPr/>
        </p:nvSpPr>
        <p:spPr>
          <a:xfrm>
            <a:off x="2290439" y="763480"/>
            <a:ext cx="5335479" cy="923330"/>
          </a:xfrm>
          <a:prstGeom prst="rect">
            <a:avLst/>
          </a:prstGeom>
          <a:noFill/>
        </p:spPr>
        <p:txBody>
          <a:bodyPr wrap="square" rtlCol="0">
            <a:spAutoFit/>
          </a:bodyPr>
          <a:lstStyle/>
          <a:p>
            <a:pPr algn="ctr"/>
            <a:r>
              <a:rPr lang="en-US" sz="5400" dirty="0">
                <a:latin typeface="Impact" panose="020B0806030902050204" pitchFamily="34" charset="0"/>
              </a:rPr>
              <a:t>Smart phones</a:t>
            </a:r>
            <a:endParaRPr lang="en-IN" sz="5400" dirty="0">
              <a:latin typeface="Impact" panose="020B0806030902050204" pitchFamily="34" charset="0"/>
            </a:endParaRPr>
          </a:p>
        </p:txBody>
      </p:sp>
      <p:pic>
        <p:nvPicPr>
          <p:cNvPr id="6" name="Picture 5">
            <a:extLst>
              <a:ext uri="{FF2B5EF4-FFF2-40B4-BE49-F238E27FC236}">
                <a16:creationId xmlns:a16="http://schemas.microsoft.com/office/drawing/2014/main" id="{E1495B69-E23B-4F0C-9849-DCEB951B4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3" y="1981200"/>
            <a:ext cx="9855518" cy="4667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562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1D37DC-51F3-47BF-B349-D96DF4A1F194}"/>
              </a:ext>
            </a:extLst>
          </p:cNvPr>
          <p:cNvSpPr txBox="1"/>
          <p:nvPr/>
        </p:nvSpPr>
        <p:spPr>
          <a:xfrm>
            <a:off x="2201663" y="1251751"/>
            <a:ext cx="8105312" cy="707886"/>
          </a:xfrm>
          <a:prstGeom prst="rect">
            <a:avLst/>
          </a:prstGeom>
          <a:noFill/>
        </p:spPr>
        <p:txBody>
          <a:bodyPr wrap="square" rtlCol="0">
            <a:spAutoFit/>
          </a:bodyPr>
          <a:lstStyle/>
          <a:p>
            <a:r>
              <a:rPr lang="en-US" sz="4000" dirty="0">
                <a:latin typeface="Arial Black" panose="020B0A04020102020204" pitchFamily="34" charset="0"/>
              </a:rPr>
              <a:t>What is the smart phones?</a:t>
            </a:r>
            <a:endParaRPr lang="en-IN" sz="4000" dirty="0">
              <a:latin typeface="Arial Black" panose="020B0A04020102020204" pitchFamily="34" charset="0"/>
            </a:endParaRPr>
          </a:p>
        </p:txBody>
      </p:sp>
      <p:sp>
        <p:nvSpPr>
          <p:cNvPr id="5" name="TextBox 4">
            <a:extLst>
              <a:ext uri="{FF2B5EF4-FFF2-40B4-BE49-F238E27FC236}">
                <a16:creationId xmlns:a16="http://schemas.microsoft.com/office/drawing/2014/main" id="{79C3CCBF-8FE2-409C-81A6-205249B93B9B}"/>
              </a:ext>
            </a:extLst>
          </p:cNvPr>
          <p:cNvSpPr txBox="1"/>
          <p:nvPr/>
        </p:nvSpPr>
        <p:spPr>
          <a:xfrm>
            <a:off x="1793289" y="2876365"/>
            <a:ext cx="8957569" cy="2554545"/>
          </a:xfrm>
          <a:prstGeom prst="rect">
            <a:avLst/>
          </a:prstGeom>
          <a:noFill/>
        </p:spPr>
        <p:txBody>
          <a:bodyPr wrap="square" rtlCol="0">
            <a:spAutoFit/>
          </a:bodyPr>
          <a:lstStyle/>
          <a:p>
            <a:r>
              <a:rPr lang="en-US" sz="3200">
                <a:solidFill>
                  <a:srgbClr val="222222"/>
                </a:solidFill>
                <a:latin typeface="arial" panose="020B0604020202020204" pitchFamily="34" charset="0"/>
              </a:rPr>
              <a:t>a mobile phone that performs many of the functions of a computer, typically having a touchscreen interface, Internet access, and an operating system capable of running downloaded apps.</a:t>
            </a:r>
            <a:endParaRPr lang="en-IN" sz="3200" dirty="0"/>
          </a:p>
        </p:txBody>
      </p:sp>
    </p:spTree>
    <p:extLst>
      <p:ext uri="{BB962C8B-B14F-4D97-AF65-F5344CB8AC3E}">
        <p14:creationId xmlns:p14="http://schemas.microsoft.com/office/powerpoint/2010/main" val="171854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F737-07B0-495D-B71C-74618A2B262D}"/>
              </a:ext>
            </a:extLst>
          </p:cNvPr>
          <p:cNvSpPr>
            <a:spLocks noGrp="1"/>
          </p:cNvSpPr>
          <p:nvPr>
            <p:ph type="title"/>
          </p:nvPr>
        </p:nvSpPr>
        <p:spPr>
          <a:xfrm>
            <a:off x="678682" y="505984"/>
            <a:ext cx="9404723" cy="1400530"/>
          </a:xfrm>
        </p:spPr>
        <p:txBody>
          <a:bodyPr/>
          <a:lstStyle/>
          <a:p>
            <a:r>
              <a:rPr lang="en-US" i="1" dirty="0">
                <a:solidFill>
                  <a:schemeClr val="bg1"/>
                </a:solidFill>
              </a:rPr>
              <a:t>Uses of smart phones</a:t>
            </a:r>
            <a:endParaRPr lang="en-IN" i="1" dirty="0">
              <a:solidFill>
                <a:schemeClr val="bg1"/>
              </a:solidFill>
            </a:endParaRPr>
          </a:p>
        </p:txBody>
      </p:sp>
      <p:sp>
        <p:nvSpPr>
          <p:cNvPr id="3" name="Content Placeholder 2">
            <a:extLst>
              <a:ext uri="{FF2B5EF4-FFF2-40B4-BE49-F238E27FC236}">
                <a16:creationId xmlns:a16="http://schemas.microsoft.com/office/drawing/2014/main" id="{4C24462C-F27F-492A-BE41-226FFD54015C}"/>
              </a:ext>
            </a:extLst>
          </p:cNvPr>
          <p:cNvSpPr>
            <a:spLocks noGrp="1"/>
          </p:cNvSpPr>
          <p:nvPr>
            <p:ph idx="1"/>
          </p:nvPr>
        </p:nvSpPr>
        <p:spPr/>
        <p:txBody>
          <a:bodyPr/>
          <a:lstStyle/>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We can use it for communications to other devices.</a:t>
            </a:r>
          </a:p>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For sending massages and receive.</a:t>
            </a:r>
          </a:p>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Capture all thing with camera that we want.</a:t>
            </a:r>
          </a:p>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For take information about any think from the internet.</a:t>
            </a:r>
          </a:p>
          <a:p>
            <a:pPr marL="457200" indent="-457200">
              <a:buFont typeface="+mj-lt"/>
              <a:buAutoNum type="alphaLcParenR"/>
            </a:pPr>
            <a:r>
              <a:rPr lang="en-US" dirty="0">
                <a:solidFill>
                  <a:srgbClr val="FFFF00"/>
                </a:solidFill>
                <a:highlight>
                  <a:srgbClr val="800080"/>
                </a:highlight>
                <a:latin typeface="Franklin Gothic Medium" panose="020B0603020102020204" pitchFamily="34" charset="0"/>
              </a:rPr>
              <a:t>For entertainment(youtube,games,some applications)</a:t>
            </a:r>
            <a:r>
              <a:rPr lang="en-IN" dirty="0">
                <a:solidFill>
                  <a:srgbClr val="FFFF00"/>
                </a:solidFill>
                <a:highlight>
                  <a:srgbClr val="800080"/>
                </a:highlight>
                <a:latin typeface="Franklin Gothic Medium" panose="020B0603020102020204" pitchFamily="34" charset="0"/>
              </a:rPr>
              <a:t>etc.</a:t>
            </a:r>
            <a:endParaRPr lang="en-US" dirty="0">
              <a:solidFill>
                <a:srgbClr val="FFFF00"/>
              </a:solidFill>
              <a:highlight>
                <a:srgbClr val="800080"/>
              </a:highlight>
              <a:latin typeface="Franklin Gothic Medium" panose="020B0603020102020204" pitchFamily="34" charset="0"/>
            </a:endParaRPr>
          </a:p>
        </p:txBody>
      </p:sp>
    </p:spTree>
    <p:extLst>
      <p:ext uri="{BB962C8B-B14F-4D97-AF65-F5344CB8AC3E}">
        <p14:creationId xmlns:p14="http://schemas.microsoft.com/office/powerpoint/2010/main" val="307589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7299-9FC2-4351-9082-5FB584A97FB1}"/>
              </a:ext>
            </a:extLst>
          </p:cNvPr>
          <p:cNvSpPr>
            <a:spLocks noGrp="1"/>
          </p:cNvSpPr>
          <p:nvPr>
            <p:ph type="title"/>
          </p:nvPr>
        </p:nvSpPr>
        <p:spPr/>
        <p:txBody>
          <a:bodyPr/>
          <a:lstStyle/>
          <a:p>
            <a:r>
              <a:rPr lang="en-US" dirty="0"/>
              <a:t>Why smart phones is important?</a:t>
            </a:r>
            <a:endParaRPr lang="en-IN" dirty="0"/>
          </a:p>
        </p:txBody>
      </p:sp>
      <p:sp>
        <p:nvSpPr>
          <p:cNvPr id="3" name="Content Placeholder 2">
            <a:extLst>
              <a:ext uri="{FF2B5EF4-FFF2-40B4-BE49-F238E27FC236}">
                <a16:creationId xmlns:a16="http://schemas.microsoft.com/office/drawing/2014/main" id="{10478502-D286-48B0-9B82-4F12673FBA48}"/>
              </a:ext>
            </a:extLst>
          </p:cNvPr>
          <p:cNvSpPr>
            <a:spLocks noGrp="1"/>
          </p:cNvSpPr>
          <p:nvPr>
            <p:ph idx="1"/>
          </p:nvPr>
        </p:nvSpPr>
        <p:spPr>
          <a:xfrm>
            <a:off x="1251678" y="2286001"/>
            <a:ext cx="10178322" cy="4274597"/>
          </a:xfrm>
        </p:spPr>
        <p:txBody>
          <a:bodyPr>
            <a:normAutofit fontScale="92500"/>
          </a:bodyPr>
          <a:lstStyle/>
          <a:p>
            <a:r>
              <a:rPr lang="en-US" sz="3200" dirty="0">
                <a:solidFill>
                  <a:srgbClr val="002060"/>
                </a:solidFill>
                <a:latin typeface="Arial Black" panose="020B0A04020102020204" pitchFamily="34" charset="0"/>
              </a:rPr>
              <a:t>Smartphones are so important these days due to the connectivity they provide. This isn't just improvements in phone calls and text messaging. ... This saves money on your phone call allowance. One of the most popular connectivity apps for smartphones is facebook,whatsapp.hike,skype,Instagram etc.</a:t>
            </a:r>
            <a:endParaRPr lang="en-IN" sz="3200"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40561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F274-0CA6-4A42-9CF6-1BDA3484D3B8}"/>
              </a:ext>
            </a:extLst>
          </p:cNvPr>
          <p:cNvSpPr>
            <a:spLocks noGrp="1"/>
          </p:cNvSpPr>
          <p:nvPr>
            <p:ph type="title"/>
          </p:nvPr>
        </p:nvSpPr>
        <p:spPr/>
        <p:txBody>
          <a:bodyPr/>
          <a:lstStyle/>
          <a:p>
            <a:r>
              <a:rPr lang="en-US" dirty="0"/>
              <a:t>There are some </a:t>
            </a:r>
            <a:r>
              <a:rPr lang="en-US" dirty="0" err="1"/>
              <a:t>sapre</a:t>
            </a:r>
            <a:r>
              <a:rPr lang="en-US" dirty="0"/>
              <a:t> parts of smart phones .</a:t>
            </a:r>
            <a:endParaRPr lang="en-IN" dirty="0"/>
          </a:p>
        </p:txBody>
      </p:sp>
      <p:sp>
        <p:nvSpPr>
          <p:cNvPr id="17" name="Content Placeholder 16">
            <a:extLst>
              <a:ext uri="{FF2B5EF4-FFF2-40B4-BE49-F238E27FC236}">
                <a16:creationId xmlns:a16="http://schemas.microsoft.com/office/drawing/2014/main" id="{B9665B26-22C1-4015-9855-87782D984E43}"/>
              </a:ext>
            </a:extLst>
          </p:cNvPr>
          <p:cNvSpPr>
            <a:spLocks noGrp="1"/>
          </p:cNvSpPr>
          <p:nvPr>
            <p:ph idx="1"/>
          </p:nvPr>
        </p:nvSpPr>
        <p:spPr/>
        <p:txBody>
          <a:bodyPr/>
          <a:lstStyle/>
          <a:p>
            <a:r>
              <a:rPr lang="en-US" dirty="0"/>
              <a:t>Sound and vibrating spares</a:t>
            </a:r>
          </a:p>
          <a:p>
            <a:r>
              <a:rPr lang="en-US" dirty="0"/>
              <a:t>Buttons and joysticks</a:t>
            </a:r>
          </a:p>
          <a:p>
            <a:r>
              <a:rPr lang="en-US" dirty="0"/>
              <a:t>Housing</a:t>
            </a:r>
          </a:p>
          <a:p>
            <a:r>
              <a:rPr lang="en-US" dirty="0"/>
              <a:t>Batteries</a:t>
            </a:r>
          </a:p>
          <a:p>
            <a:r>
              <a:rPr lang="en-US" dirty="0"/>
              <a:t>Cameras</a:t>
            </a:r>
          </a:p>
          <a:p>
            <a:r>
              <a:rPr lang="en-US" dirty="0"/>
              <a:t>Connectors</a:t>
            </a:r>
          </a:p>
          <a:p>
            <a:endParaRPr lang="en-IN" dirty="0"/>
          </a:p>
        </p:txBody>
      </p:sp>
      <p:pic>
        <p:nvPicPr>
          <p:cNvPr id="33" name="Picture 32">
            <a:extLst>
              <a:ext uri="{FF2B5EF4-FFF2-40B4-BE49-F238E27FC236}">
                <a16:creationId xmlns:a16="http://schemas.microsoft.com/office/drawing/2014/main" id="{82B1664A-4B11-4545-B3B0-983188C88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994" y="1425677"/>
            <a:ext cx="1455175" cy="1455175"/>
          </a:xfrm>
          <a:prstGeom prst="rect">
            <a:avLst/>
          </a:prstGeom>
        </p:spPr>
      </p:pic>
      <p:pic>
        <p:nvPicPr>
          <p:cNvPr id="35" name="Picture 34">
            <a:extLst>
              <a:ext uri="{FF2B5EF4-FFF2-40B4-BE49-F238E27FC236}">
                <a16:creationId xmlns:a16="http://schemas.microsoft.com/office/drawing/2014/main" id="{F0FB2877-2759-49FB-9646-4D612E910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3169" y="1438840"/>
            <a:ext cx="1993565" cy="1442012"/>
          </a:xfrm>
          <a:prstGeom prst="rect">
            <a:avLst/>
          </a:prstGeom>
        </p:spPr>
      </p:pic>
      <p:pic>
        <p:nvPicPr>
          <p:cNvPr id="37" name="Picture 36">
            <a:extLst>
              <a:ext uri="{FF2B5EF4-FFF2-40B4-BE49-F238E27FC236}">
                <a16:creationId xmlns:a16="http://schemas.microsoft.com/office/drawing/2014/main" id="{AB32BA7A-2E2E-460E-82D7-995E1CAC7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6574" y="1386348"/>
            <a:ext cx="1256076" cy="1668472"/>
          </a:xfrm>
          <a:prstGeom prst="rect">
            <a:avLst/>
          </a:prstGeom>
        </p:spPr>
      </p:pic>
      <p:pic>
        <p:nvPicPr>
          <p:cNvPr id="39" name="Picture 38">
            <a:extLst>
              <a:ext uri="{FF2B5EF4-FFF2-40B4-BE49-F238E27FC236}">
                <a16:creationId xmlns:a16="http://schemas.microsoft.com/office/drawing/2014/main" id="{F8005A07-4894-4311-8DA9-6CB65BB06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3728" y="2894015"/>
            <a:ext cx="1929428" cy="1929428"/>
          </a:xfrm>
          <a:prstGeom prst="rect">
            <a:avLst/>
          </a:prstGeom>
        </p:spPr>
      </p:pic>
      <p:pic>
        <p:nvPicPr>
          <p:cNvPr id="41" name="Picture 40">
            <a:extLst>
              <a:ext uri="{FF2B5EF4-FFF2-40B4-BE49-F238E27FC236}">
                <a16:creationId xmlns:a16="http://schemas.microsoft.com/office/drawing/2014/main" id="{AA2CC4E2-FFD8-4F1F-8214-36AD997A0B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2694" y="3446965"/>
            <a:ext cx="1786190" cy="1188628"/>
          </a:xfrm>
          <a:prstGeom prst="rect">
            <a:avLst/>
          </a:prstGeom>
        </p:spPr>
      </p:pic>
      <p:pic>
        <p:nvPicPr>
          <p:cNvPr id="43" name="Picture 42">
            <a:extLst>
              <a:ext uri="{FF2B5EF4-FFF2-40B4-BE49-F238E27FC236}">
                <a16:creationId xmlns:a16="http://schemas.microsoft.com/office/drawing/2014/main" id="{84036864-9617-4C52-8008-70B969F541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4212" y="3446965"/>
            <a:ext cx="2248438" cy="1376478"/>
          </a:xfrm>
          <a:prstGeom prst="rect">
            <a:avLst/>
          </a:prstGeom>
        </p:spPr>
      </p:pic>
    </p:spTree>
    <p:extLst>
      <p:ext uri="{BB962C8B-B14F-4D97-AF65-F5344CB8AC3E}">
        <p14:creationId xmlns:p14="http://schemas.microsoft.com/office/powerpoint/2010/main" val="1401212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4.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172</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5</vt:i4>
      </vt:variant>
    </vt:vector>
  </HeadingPairs>
  <TitlesOfParts>
    <vt:vector size="18" baseType="lpstr">
      <vt:lpstr>Arial</vt:lpstr>
      <vt:lpstr>Arial</vt:lpstr>
      <vt:lpstr>Arial Black</vt:lpstr>
      <vt:lpstr>Century Gothic</vt:lpstr>
      <vt:lpstr>Franklin Gothic Medium</vt:lpstr>
      <vt:lpstr>Gill Sans MT</vt:lpstr>
      <vt:lpstr>Impact</vt:lpstr>
      <vt:lpstr>Wingdings 3</vt:lpstr>
      <vt:lpstr>Ion Boardroom</vt:lpstr>
      <vt:lpstr>Ion</vt:lpstr>
      <vt:lpstr>Main Event</vt:lpstr>
      <vt:lpstr>Badge</vt:lpstr>
      <vt:lpstr>Wisp</vt:lpstr>
      <vt:lpstr>PowerPoint Presentation</vt:lpstr>
      <vt:lpstr>PowerPoint Presentation</vt:lpstr>
      <vt:lpstr>Uses of smart phones</vt:lpstr>
      <vt:lpstr>Why smart phones is important?</vt:lpstr>
      <vt:lpstr>There are some sapre parts of smart phones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Devarsh Joshi</dc:creator>
  <cp:lastModifiedBy>Devarsh Joshi</cp:lastModifiedBy>
  <cp:revision>4</cp:revision>
  <dcterms:created xsi:type="dcterms:W3CDTF">2019-07-16T12:26:17Z</dcterms:created>
  <dcterms:modified xsi:type="dcterms:W3CDTF">2019-07-16T13:00:38Z</dcterms:modified>
</cp:coreProperties>
</file>