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5" r:id="rId1"/>
    <p:sldMasterId id="2147484084" r:id="rId2"/>
    <p:sldMasterId id="2147484086" r:id="rId3"/>
    <p:sldMasterId id="2147484097" r:id="rId4"/>
    <p:sldMasterId id="2147484088" r:id="rId5"/>
    <p:sldMasterId id="2147484090" r:id="rId6"/>
    <p:sldMasterId id="2147484092" r:id="rId7"/>
    <p:sldMasterId id="2147484094" r:id="rId8"/>
  </p:sldMasterIdLst>
  <p:notesMasterIdLst>
    <p:notesMasterId r:id="rId37"/>
  </p:notesMasterIdLst>
  <p:sldIdLst>
    <p:sldId id="387" r:id="rId9"/>
    <p:sldId id="350" r:id="rId10"/>
    <p:sldId id="352" r:id="rId11"/>
    <p:sldId id="339" r:id="rId12"/>
    <p:sldId id="395" r:id="rId13"/>
    <p:sldId id="362" r:id="rId14"/>
    <p:sldId id="364" r:id="rId15"/>
    <p:sldId id="365" r:id="rId16"/>
    <p:sldId id="366" r:id="rId17"/>
    <p:sldId id="396" r:id="rId18"/>
    <p:sldId id="397" r:id="rId19"/>
    <p:sldId id="353" r:id="rId20"/>
    <p:sldId id="388" r:id="rId21"/>
    <p:sldId id="389" r:id="rId22"/>
    <p:sldId id="390" r:id="rId23"/>
    <p:sldId id="391" r:id="rId24"/>
    <p:sldId id="392" r:id="rId25"/>
    <p:sldId id="393" r:id="rId26"/>
    <p:sldId id="394" r:id="rId27"/>
    <p:sldId id="381" r:id="rId28"/>
    <p:sldId id="382" r:id="rId29"/>
    <p:sldId id="383" r:id="rId30"/>
    <p:sldId id="384" r:id="rId31"/>
    <p:sldId id="385" r:id="rId32"/>
    <p:sldId id="386" r:id="rId33"/>
    <p:sldId id="375" r:id="rId34"/>
    <p:sldId id="358" r:id="rId35"/>
    <p:sldId id="374" r:id="rId36"/>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04C913-93C9-4CFA-AD62-45FA3EA7B56C}">
          <p14:sldIdLst>
            <p14:sldId id="387"/>
            <p14:sldId id="350"/>
            <p14:sldId id="352"/>
            <p14:sldId id="339"/>
            <p14:sldId id="395"/>
            <p14:sldId id="362"/>
            <p14:sldId id="364"/>
            <p14:sldId id="365"/>
            <p14:sldId id="366"/>
            <p14:sldId id="396"/>
            <p14:sldId id="397"/>
            <p14:sldId id="353"/>
            <p14:sldId id="388"/>
            <p14:sldId id="389"/>
            <p14:sldId id="390"/>
            <p14:sldId id="391"/>
            <p14:sldId id="392"/>
            <p14:sldId id="393"/>
            <p14:sldId id="394"/>
            <p14:sldId id="381"/>
            <p14:sldId id="382"/>
            <p14:sldId id="383"/>
            <p14:sldId id="384"/>
            <p14:sldId id="385"/>
            <p14:sldId id="386"/>
            <p14:sldId id="375"/>
            <p14:sldId id="358"/>
            <p14:sldId id="37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3"/>
    <a:srgbClr val="FFFF00"/>
    <a:srgbClr val="FFFF66"/>
    <a:srgbClr val="F1F5E7"/>
    <a:srgbClr val="CAE5F6"/>
    <a:srgbClr val="B1D9F1"/>
    <a:srgbClr val="9CCFEE"/>
    <a:srgbClr val="89C6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3706" autoAdjust="0"/>
  </p:normalViewPr>
  <p:slideViewPr>
    <p:cSldViewPr>
      <p:cViewPr varScale="1">
        <p:scale>
          <a:sx n="53" d="100"/>
          <a:sy n="53" d="100"/>
        </p:scale>
        <p:origin x="398" y="8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3D47F-D5D9-936E-0E9F-F5F4C7C3E95F}"/>
              </a:ext>
            </a:extLst>
          </p:cNvPr>
          <p:cNvSpPr>
            <a:spLocks noGrp="1"/>
          </p:cNvSpPr>
          <p:nvPr>
            <p:ph type="hdr" sz="quarter"/>
          </p:nvPr>
        </p:nvSpPr>
        <p:spPr>
          <a:xfrm>
            <a:off x="0" y="0"/>
            <a:ext cx="8712200" cy="565150"/>
          </a:xfrm>
          <a:prstGeom prst="rect">
            <a:avLst/>
          </a:prstGeom>
        </p:spPr>
        <p:txBody>
          <a:bodyPr vert="horz" lIns="91440" tIns="45720" rIns="91440" bIns="45720" rtlCol="0"/>
          <a:lstStyle>
            <a:lvl1pPr algn="l" eaLnBrk="0" hangingPunct="0">
              <a:defRPr sz="1200">
                <a:ea typeface="ＭＳ Ｐゴシック"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14C9812C-024A-E48D-549A-F84015C6B373}"/>
              </a:ext>
            </a:extLst>
          </p:cNvPr>
          <p:cNvSpPr>
            <a:spLocks noGrp="1"/>
          </p:cNvSpPr>
          <p:nvPr>
            <p:ph type="dt" idx="1"/>
          </p:nvPr>
        </p:nvSpPr>
        <p:spPr>
          <a:xfrm>
            <a:off x="11387138" y="0"/>
            <a:ext cx="8712200" cy="565150"/>
          </a:xfrm>
          <a:prstGeom prst="rect">
            <a:avLst/>
          </a:prstGeom>
        </p:spPr>
        <p:txBody>
          <a:bodyPr vert="horz" lIns="91440" tIns="45720" rIns="91440" bIns="45720" rtlCol="0"/>
          <a:lstStyle>
            <a:lvl1pPr algn="r" eaLnBrk="0" hangingPunct="0">
              <a:defRPr sz="1200">
                <a:ea typeface="ＭＳ Ｐゴシック" pitchFamily="34" charset="-128"/>
                <a:cs typeface="+mn-cs"/>
              </a:defRPr>
            </a:lvl1pPr>
          </a:lstStyle>
          <a:p>
            <a:pPr>
              <a:defRPr/>
            </a:pPr>
            <a:fld id="{B084AC61-563C-4623-BF49-DEAB9CF6CFA8}" type="datetimeFigureOut">
              <a:rPr lang="en-US"/>
              <a:pPr>
                <a:defRPr/>
              </a:pPr>
              <a:t>9/13/2024</a:t>
            </a:fld>
            <a:endParaRPr lang="en-US"/>
          </a:p>
        </p:txBody>
      </p:sp>
      <p:sp>
        <p:nvSpPr>
          <p:cNvPr id="4" name="Slide Image Placeholder 3">
            <a:extLst>
              <a:ext uri="{FF2B5EF4-FFF2-40B4-BE49-F238E27FC236}">
                <a16:creationId xmlns:a16="http://schemas.microsoft.com/office/drawing/2014/main" id="{22FC76B7-CC75-F331-A984-28A21DDBB063}"/>
              </a:ext>
            </a:extLst>
          </p:cNvPr>
          <p:cNvSpPr>
            <a:spLocks noGrp="1" noRot="1" noChangeAspect="1"/>
          </p:cNvSpPr>
          <p:nvPr>
            <p:ph type="sldImg" idx="2"/>
          </p:nvPr>
        </p:nvSpPr>
        <p:spPr>
          <a:xfrm>
            <a:off x="6281738" y="847725"/>
            <a:ext cx="7540625" cy="42418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3B986C8-5E6B-C200-C57C-8A52781EAC9B}"/>
              </a:ext>
            </a:extLst>
          </p:cNvPr>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0C1AA11-2F90-9AC7-91C7-BAE5AC4A5E27}"/>
              </a:ext>
            </a:extLst>
          </p:cNvPr>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eaLnBrk="0" hangingPunct="0">
              <a:defRPr sz="1200">
                <a:ea typeface="ＭＳ Ｐゴシック"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BD8A4BC9-B3D4-C2B0-9FFD-3F6A94378523}"/>
              </a:ext>
            </a:extLst>
          </p:cNvPr>
          <p:cNvSpPr>
            <a:spLocks noGrp="1"/>
          </p:cNvSpPr>
          <p:nvPr>
            <p:ph type="sldNum" sz="quarter" idx="5"/>
          </p:nvPr>
        </p:nvSpPr>
        <p:spPr>
          <a:xfrm>
            <a:off x="11387138" y="10742613"/>
            <a:ext cx="8712200" cy="56515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cs typeface="Arial" panose="020B0604020202020204" pitchFamily="34" charset="0"/>
              </a:defRPr>
            </a:lvl1pPr>
          </a:lstStyle>
          <a:p>
            <a:pPr>
              <a:defRPr/>
            </a:pPr>
            <a:fld id="{EC26141E-BACA-4E78-8396-C38F426E4DF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45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1ECCDB7-72BC-57B9-73CF-5CA23C981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3F3B670-F2A5-6623-8AB1-ECF39A608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67D252E7-926D-CD6E-6325-FFAB3BD32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80B5F5-F28D-4CAB-8ADA-466BAC556111}" type="slidenum">
              <a:rPr lang="en-US" altLang="en-US" smtClean="0"/>
              <a:pPr>
                <a:spcBef>
                  <a:spcPct val="0"/>
                </a:spcBef>
              </a:pPr>
              <a:t>11</a:t>
            </a:fld>
            <a:endParaRPr lang="en-US" altLang="en-US"/>
          </a:p>
        </p:txBody>
      </p:sp>
    </p:spTree>
    <p:extLst>
      <p:ext uri="{BB962C8B-B14F-4D97-AF65-F5344CB8AC3E}">
        <p14:creationId xmlns:p14="http://schemas.microsoft.com/office/powerpoint/2010/main" val="2520970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C52603-77E0-C7F6-2CAB-EFA9995BE3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B45E59F-8CFD-4DE2-8300-DF0782219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DAFD8FCD-D0D0-6833-0638-19699D3D1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89019-6657-4204-8087-33F5917A6263}" type="slidenum">
              <a:rPr lang="en-US" altLang="en-US" smtClean="0"/>
              <a:pPr>
                <a:spcBef>
                  <a:spcPct val="0"/>
                </a:spcBef>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C52603-77E0-C7F6-2CAB-EFA9995BE3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B45E59F-8CFD-4DE2-8300-DF0782219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DAFD8FCD-D0D0-6833-0638-19699D3D1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89019-6657-4204-8087-33F5917A6263}" type="slidenum">
              <a:rPr lang="en-US" altLang="en-US" smtClean="0"/>
              <a:pPr>
                <a:spcBef>
                  <a:spcPct val="0"/>
                </a:spcBef>
              </a:pPr>
              <a:t>13</a:t>
            </a:fld>
            <a:endParaRPr lang="en-US" altLang="en-US"/>
          </a:p>
        </p:txBody>
      </p:sp>
    </p:spTree>
    <p:extLst>
      <p:ext uri="{BB962C8B-B14F-4D97-AF65-F5344CB8AC3E}">
        <p14:creationId xmlns:p14="http://schemas.microsoft.com/office/powerpoint/2010/main" val="361511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C52603-77E0-C7F6-2CAB-EFA9995BE3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B45E59F-8CFD-4DE2-8300-DF0782219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DAFD8FCD-D0D0-6833-0638-19699D3D1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89019-6657-4204-8087-33F5917A6263}" type="slidenum">
              <a:rPr lang="en-US" altLang="en-US" smtClean="0"/>
              <a:pPr>
                <a:spcBef>
                  <a:spcPct val="0"/>
                </a:spcBef>
              </a:pPr>
              <a:t>14</a:t>
            </a:fld>
            <a:endParaRPr lang="en-US" altLang="en-US"/>
          </a:p>
        </p:txBody>
      </p:sp>
    </p:spTree>
    <p:extLst>
      <p:ext uri="{BB962C8B-B14F-4D97-AF65-F5344CB8AC3E}">
        <p14:creationId xmlns:p14="http://schemas.microsoft.com/office/powerpoint/2010/main" val="280164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C52603-77E0-C7F6-2CAB-EFA9995BE3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B45E59F-8CFD-4DE2-8300-DF0782219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DAFD8FCD-D0D0-6833-0638-19699D3D1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89019-6657-4204-8087-33F5917A6263}" type="slidenum">
              <a:rPr lang="en-US" altLang="en-US" smtClean="0"/>
              <a:pPr>
                <a:spcBef>
                  <a:spcPct val="0"/>
                </a:spcBef>
              </a:pPr>
              <a:t>15</a:t>
            </a:fld>
            <a:endParaRPr lang="en-US" altLang="en-US"/>
          </a:p>
        </p:txBody>
      </p:sp>
    </p:spTree>
    <p:extLst>
      <p:ext uri="{BB962C8B-B14F-4D97-AF65-F5344CB8AC3E}">
        <p14:creationId xmlns:p14="http://schemas.microsoft.com/office/powerpoint/2010/main" val="1986651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C52603-77E0-C7F6-2CAB-EFA9995BE3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B45E59F-8CFD-4DE2-8300-DF0782219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DAFD8FCD-D0D0-6833-0638-19699D3D1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89019-6657-4204-8087-33F5917A6263}" type="slidenum">
              <a:rPr lang="en-US" altLang="en-US" smtClean="0"/>
              <a:pPr>
                <a:spcBef>
                  <a:spcPct val="0"/>
                </a:spcBef>
              </a:pPr>
              <a:t>16</a:t>
            </a:fld>
            <a:endParaRPr lang="en-US" altLang="en-US"/>
          </a:p>
        </p:txBody>
      </p:sp>
    </p:spTree>
    <p:extLst>
      <p:ext uri="{BB962C8B-B14F-4D97-AF65-F5344CB8AC3E}">
        <p14:creationId xmlns:p14="http://schemas.microsoft.com/office/powerpoint/2010/main" val="3881322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C52603-77E0-C7F6-2CAB-EFA9995BE3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B45E59F-8CFD-4DE2-8300-DF0782219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DAFD8FCD-D0D0-6833-0638-19699D3D1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89019-6657-4204-8087-33F5917A6263}" type="slidenum">
              <a:rPr lang="en-US" altLang="en-US" smtClean="0"/>
              <a:pPr>
                <a:spcBef>
                  <a:spcPct val="0"/>
                </a:spcBef>
              </a:pPr>
              <a:t>17</a:t>
            </a:fld>
            <a:endParaRPr lang="en-US" altLang="en-US"/>
          </a:p>
        </p:txBody>
      </p:sp>
    </p:spTree>
    <p:extLst>
      <p:ext uri="{BB962C8B-B14F-4D97-AF65-F5344CB8AC3E}">
        <p14:creationId xmlns:p14="http://schemas.microsoft.com/office/powerpoint/2010/main" val="51139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C52603-77E0-C7F6-2CAB-EFA9995BE3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B45E59F-8CFD-4DE2-8300-DF0782219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DAFD8FCD-D0D0-6833-0638-19699D3D1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89019-6657-4204-8087-33F5917A6263}" type="slidenum">
              <a:rPr lang="en-US" altLang="en-US" smtClean="0"/>
              <a:pPr>
                <a:spcBef>
                  <a:spcPct val="0"/>
                </a:spcBef>
              </a:pPr>
              <a:t>18</a:t>
            </a:fld>
            <a:endParaRPr lang="en-US" altLang="en-US"/>
          </a:p>
        </p:txBody>
      </p:sp>
    </p:spTree>
    <p:extLst>
      <p:ext uri="{BB962C8B-B14F-4D97-AF65-F5344CB8AC3E}">
        <p14:creationId xmlns:p14="http://schemas.microsoft.com/office/powerpoint/2010/main" val="2872349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DC52603-77E0-C7F6-2CAB-EFA9995BE3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B45E59F-8CFD-4DE2-8300-DF0782219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DAFD8FCD-D0D0-6833-0638-19699D3D1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89019-6657-4204-8087-33F5917A6263}" type="slidenum">
              <a:rPr lang="en-US" altLang="en-US" smtClean="0"/>
              <a:pPr>
                <a:spcBef>
                  <a:spcPct val="0"/>
                </a:spcBef>
              </a:pPr>
              <a:t>19</a:t>
            </a:fld>
            <a:endParaRPr lang="en-US" altLang="en-US"/>
          </a:p>
        </p:txBody>
      </p:sp>
    </p:spTree>
    <p:extLst>
      <p:ext uri="{BB962C8B-B14F-4D97-AF65-F5344CB8AC3E}">
        <p14:creationId xmlns:p14="http://schemas.microsoft.com/office/powerpoint/2010/main" val="1913890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080F41B3-D862-A29A-48A4-BEAF280E3A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9DFD0B29-BF64-3CD8-F3FF-167BCA1793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id="{86B55A8E-8F75-8AF9-076E-8EBE592B76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9CB66D-CCD3-41A1-A57F-90E82A58CAD9}" type="slidenum">
              <a:rPr lang="en-US" altLang="en-US" smtClean="0"/>
              <a:pPr>
                <a:spcBef>
                  <a:spcPct val="0"/>
                </a:spcBef>
              </a:pPr>
              <a:t>27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EB3CD90-8BAE-57FD-3D2A-D7E2DC73C8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B45A29FE-AD0B-C31A-0572-9C1556261E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a:extLst>
              <a:ext uri="{FF2B5EF4-FFF2-40B4-BE49-F238E27FC236}">
                <a16:creationId xmlns:a16="http://schemas.microsoft.com/office/drawing/2014/main" id="{6954F72F-D316-BDF1-3BB2-1934FCBAD4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9DAEFFB-B91B-433B-9E01-768A6891A1F1}"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080F41B3-D862-A29A-48A4-BEAF280E3A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9DFD0B29-BF64-3CD8-F3FF-167BCA1793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id="{86B55A8E-8F75-8AF9-076E-8EBE592B76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9CB66D-CCD3-41A1-A57F-90E82A58CAD9}" type="slidenum">
              <a:rPr lang="en-US" altLang="en-US" smtClean="0"/>
              <a:pPr>
                <a:spcBef>
                  <a:spcPct val="0"/>
                </a:spcBef>
              </a:pPr>
              <a:t>28</a:t>
            </a:fld>
            <a:endParaRPr lang="en-US" altLang="en-US"/>
          </a:p>
        </p:txBody>
      </p:sp>
    </p:spTree>
    <p:extLst>
      <p:ext uri="{BB962C8B-B14F-4D97-AF65-F5344CB8AC3E}">
        <p14:creationId xmlns:p14="http://schemas.microsoft.com/office/powerpoint/2010/main" val="1223354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31FAADAA-F633-394A-BCE5-AB5A144336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13BA3B5F-B7E9-66CA-AC4C-B2EC5713D7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BDB2EDA3-3466-2EE9-6241-E74E71CC34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0FC9BDA-EAD9-44BC-B83B-382C05F5DFE4}" type="slidenum">
              <a:rPr lang="en-US" altLang="en-US" smtClean="0"/>
              <a:pPr>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1ECCDB7-72BC-57B9-73CF-5CA23C981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3F3B670-F2A5-6623-8AB1-ECF39A608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67D252E7-926D-CD6E-6325-FFAB3BD32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80B5F5-F28D-4CAB-8ADA-466BAC556111}" type="slidenum">
              <a:rPr lang="en-US" altLang="en-US" smtClean="0"/>
              <a:pPr>
                <a:spcBef>
                  <a:spcPct val="0"/>
                </a:spcBef>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1ECCDB7-72BC-57B9-73CF-5CA23C981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3F3B670-F2A5-6623-8AB1-ECF39A608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67D252E7-926D-CD6E-6325-FFAB3BD32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80B5F5-F28D-4CAB-8ADA-466BAC556111}" type="slidenum">
              <a:rPr lang="en-US" altLang="en-US" smtClean="0"/>
              <a:pPr>
                <a:spcBef>
                  <a:spcPct val="0"/>
                </a:spcBef>
              </a:pPr>
              <a:t>6</a:t>
            </a:fld>
            <a:endParaRPr lang="en-US" altLang="en-US"/>
          </a:p>
        </p:txBody>
      </p:sp>
    </p:spTree>
    <p:extLst>
      <p:ext uri="{BB962C8B-B14F-4D97-AF65-F5344CB8AC3E}">
        <p14:creationId xmlns:p14="http://schemas.microsoft.com/office/powerpoint/2010/main" val="301227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1ECCDB7-72BC-57B9-73CF-5CA23C981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3F3B670-F2A5-6623-8AB1-ECF39A608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67D252E7-926D-CD6E-6325-FFAB3BD32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80B5F5-F28D-4CAB-8ADA-466BAC556111}" type="slidenum">
              <a:rPr lang="en-US" altLang="en-US" smtClean="0"/>
              <a:pPr>
                <a:spcBef>
                  <a:spcPct val="0"/>
                </a:spcBef>
              </a:pPr>
              <a:t>7</a:t>
            </a:fld>
            <a:endParaRPr lang="en-US" altLang="en-US"/>
          </a:p>
        </p:txBody>
      </p:sp>
    </p:spTree>
    <p:extLst>
      <p:ext uri="{BB962C8B-B14F-4D97-AF65-F5344CB8AC3E}">
        <p14:creationId xmlns:p14="http://schemas.microsoft.com/office/powerpoint/2010/main" val="316888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1ECCDB7-72BC-57B9-73CF-5CA23C981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3F3B670-F2A5-6623-8AB1-ECF39A608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67D252E7-926D-CD6E-6325-FFAB3BD32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80B5F5-F28D-4CAB-8ADA-466BAC556111}" type="slidenum">
              <a:rPr lang="en-US" altLang="en-US" smtClean="0"/>
              <a:pPr>
                <a:spcBef>
                  <a:spcPct val="0"/>
                </a:spcBef>
              </a:pPr>
              <a:t>8</a:t>
            </a:fld>
            <a:endParaRPr lang="en-US" altLang="en-US"/>
          </a:p>
        </p:txBody>
      </p:sp>
    </p:spTree>
    <p:extLst>
      <p:ext uri="{BB962C8B-B14F-4D97-AF65-F5344CB8AC3E}">
        <p14:creationId xmlns:p14="http://schemas.microsoft.com/office/powerpoint/2010/main" val="120834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1ECCDB7-72BC-57B9-73CF-5CA23C981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3F3B670-F2A5-6623-8AB1-ECF39A608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67D252E7-926D-CD6E-6325-FFAB3BD32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80B5F5-F28D-4CAB-8ADA-466BAC556111}" type="slidenum">
              <a:rPr lang="en-US" altLang="en-US" smtClean="0"/>
              <a:pPr>
                <a:spcBef>
                  <a:spcPct val="0"/>
                </a:spcBef>
              </a:pPr>
              <a:t>9</a:t>
            </a:fld>
            <a:endParaRPr lang="en-US" altLang="en-US"/>
          </a:p>
        </p:txBody>
      </p:sp>
    </p:spTree>
    <p:extLst>
      <p:ext uri="{BB962C8B-B14F-4D97-AF65-F5344CB8AC3E}">
        <p14:creationId xmlns:p14="http://schemas.microsoft.com/office/powerpoint/2010/main" val="183349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1ECCDB7-72BC-57B9-73CF-5CA23C981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3F3B670-F2A5-6623-8AB1-ECF39A608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67D252E7-926D-CD6E-6325-FFAB3BD32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80B5F5-F28D-4CAB-8ADA-466BAC556111}" type="slidenum">
              <a:rPr lang="en-US" altLang="en-US" smtClean="0"/>
              <a:pPr>
                <a:spcBef>
                  <a:spcPct val="0"/>
                </a:spcBef>
              </a:pPr>
              <a:t>10</a:t>
            </a:fld>
            <a:endParaRPr lang="en-US" altLang="en-US"/>
          </a:p>
        </p:txBody>
      </p:sp>
    </p:spTree>
    <p:extLst>
      <p:ext uri="{BB962C8B-B14F-4D97-AF65-F5344CB8AC3E}">
        <p14:creationId xmlns:p14="http://schemas.microsoft.com/office/powerpoint/2010/main" val="3110063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25159AD9-246E-ADE0-AC75-9E10D545C246}"/>
              </a:ext>
            </a:extLst>
          </p:cNvPr>
          <p:cNvSpPr>
            <a:spLocks/>
          </p:cNvSpPr>
          <p:nvPr userDrawn="1"/>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6" name="object 7">
            <a:extLst>
              <a:ext uri="{FF2B5EF4-FFF2-40B4-BE49-F238E27FC236}">
                <a16:creationId xmlns:a16="http://schemas.microsoft.com/office/drawing/2014/main" id="{49EFA940-3EC5-FF38-B7F5-EB4574BB01B3}"/>
              </a:ext>
            </a:extLst>
          </p:cNvPr>
          <p:cNvSpPr>
            <a:spLocks/>
          </p:cNvSpPr>
          <p:nvPr userDrawn="1"/>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 name="Title 9">
            <a:extLst>
              <a:ext uri="{FF2B5EF4-FFF2-40B4-BE49-F238E27FC236}">
                <a16:creationId xmlns:a16="http://schemas.microsoft.com/office/drawing/2014/main" id="{713E764C-02DB-E506-FA80-2AFCC4B640B9}"/>
              </a:ext>
            </a:extLst>
          </p:cNvPr>
          <p:cNvSpPr>
            <a:spLocks noGrp="1"/>
          </p:cNvSpPr>
          <p:nvPr>
            <p:ph type="title"/>
          </p:nvPr>
        </p:nvSpPr>
        <p:spPr/>
        <p:txBody>
          <a:bodyPr/>
          <a:lstStyle/>
          <a:p>
            <a:r>
              <a:rPr lang="en-US" smtClean="0"/>
              <a:t>Click to edit Master title style</a:t>
            </a:r>
            <a:endParaRPr lang="en-IN"/>
          </a:p>
        </p:txBody>
      </p:sp>
      <p:sp>
        <p:nvSpPr>
          <p:cNvPr id="13" name="Slide Number Placeholder 12">
            <a:extLst>
              <a:ext uri="{FF2B5EF4-FFF2-40B4-BE49-F238E27FC236}">
                <a16:creationId xmlns:a16="http://schemas.microsoft.com/office/drawing/2014/main" id="{EB77D8FA-2B85-7B28-BD58-89B5F39F2656}"/>
              </a:ext>
            </a:extLst>
          </p:cNvPr>
          <p:cNvSpPr>
            <a:spLocks noGrp="1"/>
          </p:cNvSpPr>
          <p:nvPr>
            <p:ph type="sldNum" idx="12"/>
          </p:nvPr>
        </p:nvSpPr>
        <p:spPr/>
        <p:txBody>
          <a:bodyPr/>
          <a:lstStyle/>
          <a:p>
            <a:pPr>
              <a:defRPr/>
            </a:pPr>
            <a:fld id="{F49C8C9B-FCDE-439B-A8EA-E93350A6BA27}" type="slidenum">
              <a:rPr lang="en-US" altLang="en-US" smtClean="0"/>
              <a:pPr>
                <a:defRPr/>
              </a:pPr>
              <a:t>‹#›</a:t>
            </a:fld>
            <a:endParaRPr lang="en-US" altLang="en-US"/>
          </a:p>
        </p:txBody>
      </p:sp>
    </p:spTree>
    <p:extLst>
      <p:ext uri="{BB962C8B-B14F-4D97-AF65-F5344CB8AC3E}">
        <p14:creationId xmlns:p14="http://schemas.microsoft.com/office/powerpoint/2010/main" val="30294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F68B0-BD57-DDD0-7E9E-13AA39271376}"/>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3" name="Footer Placeholder 2">
            <a:extLst>
              <a:ext uri="{FF2B5EF4-FFF2-40B4-BE49-F238E27FC236}">
                <a16:creationId xmlns:a16="http://schemas.microsoft.com/office/drawing/2014/main" id="{EB1FC32D-5BA5-0610-8FC0-78FEBF9BEB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31F9BA-841B-BD40-49CD-2559D3A09AA2}"/>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296911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DEEA-32BE-C664-4A82-AD4EF38789F8}"/>
              </a:ext>
            </a:extLst>
          </p:cNvPr>
          <p:cNvSpPr>
            <a:spLocks noGrp="1"/>
          </p:cNvSpPr>
          <p:nvPr>
            <p:ph type="title"/>
          </p:nvPr>
        </p:nvSpPr>
        <p:spPr>
          <a:xfrm>
            <a:off x="1384300" y="754063"/>
            <a:ext cx="6484938" cy="2638425"/>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7363E4-F657-8DA8-F8E7-7E531FB42E5F}"/>
              </a:ext>
            </a:extLst>
          </p:cNvPr>
          <p:cNvSpPr>
            <a:spLocks noGrp="1"/>
          </p:cNvSpPr>
          <p:nvPr>
            <p:ph idx="1"/>
          </p:nvPr>
        </p:nvSpPr>
        <p:spPr>
          <a:xfrm>
            <a:off x="8547100" y="1628775"/>
            <a:ext cx="10177463" cy="80359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587541-13F9-E35A-6E43-58ACF511B0DC}"/>
              </a:ext>
            </a:extLst>
          </p:cNvPr>
          <p:cNvSpPr>
            <a:spLocks noGrp="1"/>
          </p:cNvSpPr>
          <p:nvPr>
            <p:ph type="body" sz="half" idx="2"/>
          </p:nvPr>
        </p:nvSpPr>
        <p:spPr>
          <a:xfrm>
            <a:off x="1384300" y="3392488"/>
            <a:ext cx="6484938" cy="6286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E4F65-78B8-CF24-DA4C-0135DE7391BC}"/>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6" name="Footer Placeholder 5">
            <a:extLst>
              <a:ext uri="{FF2B5EF4-FFF2-40B4-BE49-F238E27FC236}">
                <a16:creationId xmlns:a16="http://schemas.microsoft.com/office/drawing/2014/main" id="{49F84235-E2DE-BC29-5CBE-0F73154C04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AF7D13-8681-3BDE-38CF-155732F856C3}"/>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310124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5B23-0FE8-50DC-9A49-ECFF96EE4BF2}"/>
              </a:ext>
            </a:extLst>
          </p:cNvPr>
          <p:cNvSpPr>
            <a:spLocks noGrp="1"/>
          </p:cNvSpPr>
          <p:nvPr>
            <p:ph type="title"/>
          </p:nvPr>
        </p:nvSpPr>
        <p:spPr>
          <a:xfrm>
            <a:off x="1384300" y="754063"/>
            <a:ext cx="6484938" cy="2638425"/>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89838E-AF9D-5401-6E4E-AC20D888F1AC}"/>
              </a:ext>
            </a:extLst>
          </p:cNvPr>
          <p:cNvSpPr>
            <a:spLocks noGrp="1"/>
          </p:cNvSpPr>
          <p:nvPr>
            <p:ph type="pic" idx="1"/>
          </p:nvPr>
        </p:nvSpPr>
        <p:spPr>
          <a:xfrm>
            <a:off x="8547100" y="1628775"/>
            <a:ext cx="10177463" cy="80359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3A5FBE-FB91-031D-2E8E-9ACFFFC7DD93}"/>
              </a:ext>
            </a:extLst>
          </p:cNvPr>
          <p:cNvSpPr>
            <a:spLocks noGrp="1"/>
          </p:cNvSpPr>
          <p:nvPr>
            <p:ph type="body" sz="half" idx="2"/>
          </p:nvPr>
        </p:nvSpPr>
        <p:spPr>
          <a:xfrm>
            <a:off x="1384300" y="3392488"/>
            <a:ext cx="6484938" cy="6286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457786-7E75-D149-124E-FD26368C5C42}"/>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6" name="Footer Placeholder 5">
            <a:extLst>
              <a:ext uri="{FF2B5EF4-FFF2-40B4-BE49-F238E27FC236}">
                <a16:creationId xmlns:a16="http://schemas.microsoft.com/office/drawing/2014/main" id="{726FE20A-942C-0ADE-E27D-C7158DA2C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A63B21-6A3B-205E-ED6C-6FDAEC176D92}"/>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1324448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B283-EB20-1AAF-B778-2BABFB72D2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69C119-3B4B-5376-D608-2EE53E5C75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A3AB9-FAFD-485B-2A29-3EB6CDAD15DA}"/>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5" name="Footer Placeholder 4">
            <a:extLst>
              <a:ext uri="{FF2B5EF4-FFF2-40B4-BE49-F238E27FC236}">
                <a16:creationId xmlns:a16="http://schemas.microsoft.com/office/drawing/2014/main" id="{841EFDCD-D31B-9266-7E5B-0620AAC38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67E77-D361-1271-5C79-1688C8C76CFD}"/>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1587245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D40CF-49D9-F5D5-DC78-1D86B0D1217C}"/>
              </a:ext>
            </a:extLst>
          </p:cNvPr>
          <p:cNvSpPr>
            <a:spLocks noGrp="1"/>
          </p:cNvSpPr>
          <p:nvPr>
            <p:ph type="title" orient="vert"/>
          </p:nvPr>
        </p:nvSpPr>
        <p:spPr>
          <a:xfrm>
            <a:off x="14387513" y="601663"/>
            <a:ext cx="4333875" cy="95853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481297-D491-E921-4F28-8E42499D0CCB}"/>
              </a:ext>
            </a:extLst>
          </p:cNvPr>
          <p:cNvSpPr>
            <a:spLocks noGrp="1"/>
          </p:cNvSpPr>
          <p:nvPr>
            <p:ph type="body" orient="vert" idx="1"/>
          </p:nvPr>
        </p:nvSpPr>
        <p:spPr>
          <a:xfrm>
            <a:off x="1382713" y="601663"/>
            <a:ext cx="12852400" cy="958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E2602-D0F8-D7B4-D8B1-823D9AAAC955}"/>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5" name="Footer Placeholder 4">
            <a:extLst>
              <a:ext uri="{FF2B5EF4-FFF2-40B4-BE49-F238E27FC236}">
                <a16:creationId xmlns:a16="http://schemas.microsoft.com/office/drawing/2014/main" id="{F357835B-2B01-2EDC-CC4E-A0BB20096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9B1CF-4545-EFD0-0AA2-3F308B4E45D5}"/>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3058023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34" name="PlaceHolder 1"/>
          <p:cNvSpPr>
            <a:spLocks noGrp="1"/>
          </p:cNvSpPr>
          <p:nvPr>
            <p:ph type="title"/>
          </p:nvPr>
        </p:nvSpPr>
        <p:spPr>
          <a:xfrm>
            <a:off x="861152" y="2054087"/>
            <a:ext cx="18732431" cy="1258573"/>
          </a:xfrm>
          <a:prstGeom prst="rect">
            <a:avLst/>
          </a:prstGeom>
          <a:noFill/>
          <a:ln w="0">
            <a:noFill/>
          </a:ln>
        </p:spPr>
        <p:txBody>
          <a:bodyPr lIns="0" tIns="0" rIns="0" bIns="0" anchor="ctr">
            <a:noAutofit/>
          </a:bodyPr>
          <a:lstStyle>
            <a:lvl1pPr indent="0">
              <a:buNone/>
              <a:defRPr/>
            </a:lvl1pPr>
          </a:lstStyle>
          <a:p>
            <a:pPr indent="0">
              <a:buNone/>
            </a:pPr>
            <a:r>
              <a:rPr lang="en-US" sz="3078" b="0" strike="noStrike" spc="-2">
                <a:solidFill>
                  <a:srgbClr val="000000"/>
                </a:solidFill>
                <a:latin typeface="Arial"/>
              </a:rPr>
              <a:t>Click to edit Master title style</a:t>
            </a:r>
            <a:endParaRPr lang="en-IN" sz="3078" b="0" strike="noStrike" spc="-2">
              <a:solidFill>
                <a:srgbClr val="000000"/>
              </a:solidFill>
              <a:latin typeface="Arial"/>
            </a:endParaRPr>
          </a:p>
        </p:txBody>
      </p:sp>
      <p:sp>
        <p:nvSpPr>
          <p:cNvPr id="3" name="PlaceHolder 2"/>
          <p:cNvSpPr>
            <a:spLocks noGrp="1"/>
          </p:cNvSpPr>
          <p:nvPr>
            <p:ph type="sldNum" idx="7"/>
          </p:nvPr>
        </p:nvSpPr>
        <p:spPr/>
        <p:txBody>
          <a:bodyPr/>
          <a:lstStyle/>
          <a:p>
            <a:fld id="{3D4EE974-DB54-4CFB-9C40-7F2F46CCEDC8}" type="slidenum">
              <a:t>‹#›</a:t>
            </a:fld>
            <a:endParaRPr/>
          </a:p>
        </p:txBody>
      </p:sp>
    </p:spTree>
    <p:extLst>
      <p:ext uri="{BB962C8B-B14F-4D97-AF65-F5344CB8AC3E}">
        <p14:creationId xmlns:p14="http://schemas.microsoft.com/office/powerpoint/2010/main" val="1597531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06B14F2B-A0FF-48A6-86E3-93786F1B4E65}" type="slidenum">
              <a:t>‹#›</a:t>
            </a:fld>
            <a:endParaRPr/>
          </a:p>
        </p:txBody>
      </p:sp>
    </p:spTree>
    <p:extLst>
      <p:ext uri="{BB962C8B-B14F-4D97-AF65-F5344CB8AC3E}">
        <p14:creationId xmlns:p14="http://schemas.microsoft.com/office/powerpoint/2010/main" val="3213852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lstStyle/>
          <a:p>
            <a:fld id="{4C19499C-8BFC-4A26-BC34-1A5943D12BDB}" type="slidenum">
              <a:t>‹#›</a:t>
            </a:fld>
            <a:endParaRPr/>
          </a:p>
        </p:txBody>
      </p:sp>
    </p:spTree>
    <p:extLst>
      <p:ext uri="{BB962C8B-B14F-4D97-AF65-F5344CB8AC3E}">
        <p14:creationId xmlns:p14="http://schemas.microsoft.com/office/powerpoint/2010/main" val="262209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C677F899-A306-4E3D-82F2-510FF154D47A}" type="slidenum">
              <a:t>‹#›</a:t>
            </a:fld>
            <a:endParaRPr/>
          </a:p>
        </p:txBody>
      </p:sp>
    </p:spTree>
    <p:extLst>
      <p:ext uri="{BB962C8B-B14F-4D97-AF65-F5344CB8AC3E}">
        <p14:creationId xmlns:p14="http://schemas.microsoft.com/office/powerpoint/2010/main" val="265668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85325" y="1637146"/>
            <a:ext cx="18733486" cy="4513186"/>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11433"/>
            </a:lvl1pPr>
            <a:lvl2pPr lvl="1" algn="ctr">
              <a:spcBef>
                <a:spcPts val="0"/>
              </a:spcBef>
              <a:spcAft>
                <a:spcPts val="0"/>
              </a:spcAft>
              <a:buSzPts val="5200"/>
              <a:buNone/>
              <a:defRPr sz="11433"/>
            </a:lvl2pPr>
            <a:lvl3pPr lvl="2" algn="ctr">
              <a:spcBef>
                <a:spcPts val="0"/>
              </a:spcBef>
              <a:spcAft>
                <a:spcPts val="0"/>
              </a:spcAft>
              <a:buSzPts val="5200"/>
              <a:buNone/>
              <a:defRPr sz="11433"/>
            </a:lvl3pPr>
            <a:lvl4pPr lvl="3" algn="ctr">
              <a:spcBef>
                <a:spcPts val="0"/>
              </a:spcBef>
              <a:spcAft>
                <a:spcPts val="0"/>
              </a:spcAft>
              <a:buSzPts val="5200"/>
              <a:buNone/>
              <a:defRPr sz="11433"/>
            </a:lvl4pPr>
            <a:lvl5pPr lvl="4" algn="ctr">
              <a:spcBef>
                <a:spcPts val="0"/>
              </a:spcBef>
              <a:spcAft>
                <a:spcPts val="0"/>
              </a:spcAft>
              <a:buSzPts val="5200"/>
              <a:buNone/>
              <a:defRPr sz="11433"/>
            </a:lvl5pPr>
            <a:lvl6pPr lvl="5" algn="ctr">
              <a:spcBef>
                <a:spcPts val="0"/>
              </a:spcBef>
              <a:spcAft>
                <a:spcPts val="0"/>
              </a:spcAft>
              <a:buSzPts val="5200"/>
              <a:buNone/>
              <a:defRPr sz="11433"/>
            </a:lvl6pPr>
            <a:lvl7pPr lvl="6" algn="ctr">
              <a:spcBef>
                <a:spcPts val="0"/>
              </a:spcBef>
              <a:spcAft>
                <a:spcPts val="0"/>
              </a:spcAft>
              <a:buSzPts val="5200"/>
              <a:buNone/>
              <a:defRPr sz="11433"/>
            </a:lvl7pPr>
            <a:lvl8pPr lvl="7" algn="ctr">
              <a:spcBef>
                <a:spcPts val="0"/>
              </a:spcBef>
              <a:spcAft>
                <a:spcPts val="0"/>
              </a:spcAft>
              <a:buSzPts val="5200"/>
              <a:buNone/>
              <a:defRPr sz="11433"/>
            </a:lvl8pPr>
            <a:lvl9pPr lvl="8" algn="ctr">
              <a:spcBef>
                <a:spcPts val="0"/>
              </a:spcBef>
              <a:spcAft>
                <a:spcPts val="0"/>
              </a:spcAft>
              <a:buSzPts val="5200"/>
              <a:buNone/>
              <a:defRPr sz="11433"/>
            </a:lvl9pPr>
          </a:lstStyle>
          <a:p>
            <a:endParaRPr/>
          </a:p>
        </p:txBody>
      </p:sp>
      <p:sp>
        <p:nvSpPr>
          <p:cNvPr id="12" name="Google Shape;12;p2"/>
          <p:cNvSpPr txBox="1">
            <a:spLocks noGrp="1"/>
          </p:cNvSpPr>
          <p:nvPr>
            <p:ph type="subTitle" idx="1"/>
          </p:nvPr>
        </p:nvSpPr>
        <p:spPr>
          <a:xfrm>
            <a:off x="685307" y="6231576"/>
            <a:ext cx="18733486" cy="1742741"/>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6156"/>
            </a:lvl1pPr>
            <a:lvl2pPr lvl="1" algn="ctr">
              <a:lnSpc>
                <a:spcPct val="100000"/>
              </a:lnSpc>
              <a:spcBef>
                <a:spcPts val="0"/>
              </a:spcBef>
              <a:spcAft>
                <a:spcPts val="0"/>
              </a:spcAft>
              <a:buSzPts val="2800"/>
              <a:buNone/>
              <a:defRPr sz="6156"/>
            </a:lvl2pPr>
            <a:lvl3pPr lvl="2" algn="ctr">
              <a:lnSpc>
                <a:spcPct val="100000"/>
              </a:lnSpc>
              <a:spcBef>
                <a:spcPts val="0"/>
              </a:spcBef>
              <a:spcAft>
                <a:spcPts val="0"/>
              </a:spcAft>
              <a:buSzPts val="2800"/>
              <a:buNone/>
              <a:defRPr sz="6156"/>
            </a:lvl3pPr>
            <a:lvl4pPr lvl="3" algn="ctr">
              <a:lnSpc>
                <a:spcPct val="100000"/>
              </a:lnSpc>
              <a:spcBef>
                <a:spcPts val="0"/>
              </a:spcBef>
              <a:spcAft>
                <a:spcPts val="0"/>
              </a:spcAft>
              <a:buSzPts val="2800"/>
              <a:buNone/>
              <a:defRPr sz="6156"/>
            </a:lvl4pPr>
            <a:lvl5pPr lvl="4" algn="ctr">
              <a:lnSpc>
                <a:spcPct val="100000"/>
              </a:lnSpc>
              <a:spcBef>
                <a:spcPts val="0"/>
              </a:spcBef>
              <a:spcAft>
                <a:spcPts val="0"/>
              </a:spcAft>
              <a:buSzPts val="2800"/>
              <a:buNone/>
              <a:defRPr sz="6156"/>
            </a:lvl5pPr>
            <a:lvl6pPr lvl="5" algn="ctr">
              <a:lnSpc>
                <a:spcPct val="100000"/>
              </a:lnSpc>
              <a:spcBef>
                <a:spcPts val="0"/>
              </a:spcBef>
              <a:spcAft>
                <a:spcPts val="0"/>
              </a:spcAft>
              <a:buSzPts val="2800"/>
              <a:buNone/>
              <a:defRPr sz="6156"/>
            </a:lvl6pPr>
            <a:lvl7pPr lvl="6" algn="ctr">
              <a:lnSpc>
                <a:spcPct val="100000"/>
              </a:lnSpc>
              <a:spcBef>
                <a:spcPts val="0"/>
              </a:spcBef>
              <a:spcAft>
                <a:spcPts val="0"/>
              </a:spcAft>
              <a:buSzPts val="2800"/>
              <a:buNone/>
              <a:defRPr sz="6156"/>
            </a:lvl7pPr>
            <a:lvl8pPr lvl="7" algn="ctr">
              <a:lnSpc>
                <a:spcPct val="100000"/>
              </a:lnSpc>
              <a:spcBef>
                <a:spcPts val="0"/>
              </a:spcBef>
              <a:spcAft>
                <a:spcPts val="0"/>
              </a:spcAft>
              <a:buSzPts val="2800"/>
              <a:buNone/>
              <a:defRPr sz="6156"/>
            </a:lvl8pPr>
            <a:lvl9pPr lvl="8" algn="ctr">
              <a:lnSpc>
                <a:spcPct val="100000"/>
              </a:lnSpc>
              <a:spcBef>
                <a:spcPts val="0"/>
              </a:spcBef>
              <a:spcAft>
                <a:spcPts val="0"/>
              </a:spcAft>
              <a:buSzPts val="2800"/>
              <a:buNone/>
              <a:defRPr sz="6156"/>
            </a:lvl9pPr>
          </a:lstStyle>
          <a:p>
            <a:endParaRPr/>
          </a:p>
        </p:txBody>
      </p:sp>
      <p:sp>
        <p:nvSpPr>
          <p:cNvPr id="13" name="Google Shape;13;p2"/>
          <p:cNvSpPr txBox="1">
            <a:spLocks noGrp="1"/>
          </p:cNvSpPr>
          <p:nvPr>
            <p:ph type="sldNum" idx="12"/>
          </p:nvPr>
        </p:nvSpPr>
        <p:spPr>
          <a:xfrm>
            <a:off x="18627640" y="10253320"/>
            <a:ext cx="1206378" cy="86543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IN" smtClean="0"/>
              <a:pPr/>
              <a:t>‹#›</a:t>
            </a:fld>
            <a:endParaRPr lang="en-IN"/>
          </a:p>
        </p:txBody>
      </p:sp>
      <p:pic>
        <p:nvPicPr>
          <p:cNvPr id="14" name="Google Shape;14;p2"/>
          <p:cNvPicPr preferRelativeResize="0"/>
          <p:nvPr/>
        </p:nvPicPr>
        <p:blipFill>
          <a:blip r:embed="rId2">
            <a:alphaModFix/>
          </a:blip>
          <a:stretch>
            <a:fillRect/>
          </a:stretch>
        </p:blipFill>
        <p:spPr>
          <a:xfrm>
            <a:off x="7614259" y="10400272"/>
            <a:ext cx="4875583" cy="741534"/>
          </a:xfrm>
          <a:prstGeom prst="rect">
            <a:avLst/>
          </a:prstGeom>
          <a:noFill/>
          <a:ln>
            <a:noFill/>
          </a:ln>
        </p:spPr>
      </p:pic>
    </p:spTree>
    <p:extLst>
      <p:ext uri="{BB962C8B-B14F-4D97-AF65-F5344CB8AC3E}">
        <p14:creationId xmlns:p14="http://schemas.microsoft.com/office/powerpoint/2010/main" val="4450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1" name="PlaceHolder 1"/>
          <p:cNvSpPr>
            <a:spLocks noGrp="1"/>
          </p:cNvSpPr>
          <p:nvPr>
            <p:ph type="title"/>
          </p:nvPr>
        </p:nvSpPr>
        <p:spPr>
          <a:xfrm>
            <a:off x="861152" y="2054087"/>
            <a:ext cx="18732431" cy="1258573"/>
          </a:xfrm>
          <a:prstGeom prst="rect">
            <a:avLst/>
          </a:prstGeom>
          <a:noFill/>
          <a:ln w="0">
            <a:noFill/>
          </a:ln>
        </p:spPr>
        <p:txBody>
          <a:bodyPr lIns="0" tIns="0" rIns="0" bIns="0" anchor="ctr">
            <a:noAutofit/>
          </a:bodyPr>
          <a:lstStyle>
            <a:lvl1pPr indent="0">
              <a:buNone/>
              <a:defRPr/>
            </a:lvl1pPr>
          </a:lstStyle>
          <a:p>
            <a:pPr indent="0">
              <a:buNone/>
            </a:pPr>
            <a:r>
              <a:rPr lang="en-US" sz="3078" b="0" strike="noStrike" spc="-2">
                <a:solidFill>
                  <a:srgbClr val="000000"/>
                </a:solidFill>
                <a:latin typeface="Arial"/>
              </a:rPr>
              <a:t>Click to edit Master title style</a:t>
            </a:r>
            <a:endParaRPr lang="en-IN" sz="3078" b="0" strike="noStrike" spc="-2">
              <a:solidFill>
                <a:srgbClr val="000000"/>
              </a:solidFill>
              <a:latin typeface="Arial"/>
            </a:endParaRPr>
          </a:p>
        </p:txBody>
      </p:sp>
      <p:sp>
        <p:nvSpPr>
          <p:cNvPr id="22" name="PlaceHolder 2"/>
          <p:cNvSpPr>
            <a:spLocks noGrp="1"/>
          </p:cNvSpPr>
          <p:nvPr>
            <p:ph/>
          </p:nvPr>
        </p:nvSpPr>
        <p:spPr>
          <a:xfrm>
            <a:off x="556424" y="4084427"/>
            <a:ext cx="18732431" cy="7511071"/>
          </a:xfrm>
          <a:prstGeom prst="rect">
            <a:avLst/>
          </a:prstGeom>
          <a:noFill/>
          <a:ln w="0">
            <a:noFill/>
          </a:ln>
        </p:spPr>
        <p:txBody>
          <a:bodyPr lIns="0" tIns="0" rIns="0" bIns="0" anchor="t">
            <a:normAutofit/>
          </a:bodyPr>
          <a:lstStyle/>
          <a:p>
            <a:pPr lvl="0" indent="0">
              <a:spcBef>
                <a:spcPts val="3115"/>
              </a:spcBef>
              <a:buNone/>
            </a:pPr>
            <a:r>
              <a:rPr lang="en-US" sz="3078" b="0" strike="noStrike" spc="-2">
                <a:solidFill>
                  <a:srgbClr val="000000"/>
                </a:solidFill>
                <a:latin typeface="Arial"/>
              </a:rPr>
              <a:t>Click to edit Master text styles</a:t>
            </a:r>
          </a:p>
        </p:txBody>
      </p:sp>
      <p:sp>
        <p:nvSpPr>
          <p:cNvPr id="4" name="PlaceHolder 3"/>
          <p:cNvSpPr>
            <a:spLocks noGrp="1"/>
          </p:cNvSpPr>
          <p:nvPr>
            <p:ph type="sldNum" idx="5"/>
          </p:nvPr>
        </p:nvSpPr>
        <p:spPr/>
        <p:txBody>
          <a:bodyPr/>
          <a:lstStyle/>
          <a:p>
            <a:fld id="{7A43466D-71C0-423F-95F1-17B02A8589A3}" type="slidenum">
              <a:t>‹#›</a:t>
            </a:fld>
            <a:endParaRPr/>
          </a:p>
        </p:txBody>
      </p:sp>
    </p:spTree>
    <p:extLst>
      <p:ext uri="{BB962C8B-B14F-4D97-AF65-F5344CB8AC3E}">
        <p14:creationId xmlns:p14="http://schemas.microsoft.com/office/powerpoint/2010/main" val="200924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84F1-6694-4928-DF46-B2CFC56769BC}"/>
              </a:ext>
            </a:extLst>
          </p:cNvPr>
          <p:cNvSpPr>
            <a:spLocks noGrp="1"/>
          </p:cNvSpPr>
          <p:nvPr>
            <p:ph type="ctrTitle"/>
          </p:nvPr>
        </p:nvSpPr>
        <p:spPr>
          <a:xfrm>
            <a:off x="2513013" y="1851025"/>
            <a:ext cx="15078075" cy="39370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9291B3-7959-59D0-54EB-C189FFA582E0}"/>
              </a:ext>
            </a:extLst>
          </p:cNvPr>
          <p:cNvSpPr>
            <a:spLocks noGrp="1"/>
          </p:cNvSpPr>
          <p:nvPr>
            <p:ph type="subTitle" idx="1"/>
          </p:nvPr>
        </p:nvSpPr>
        <p:spPr>
          <a:xfrm>
            <a:off x="2513013" y="5940425"/>
            <a:ext cx="15078075" cy="27305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C1F9A2-1D1B-B8EF-9B69-5F9A6F43E901}"/>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5" name="Footer Placeholder 4">
            <a:extLst>
              <a:ext uri="{FF2B5EF4-FFF2-40B4-BE49-F238E27FC236}">
                <a16:creationId xmlns:a16="http://schemas.microsoft.com/office/drawing/2014/main" id="{38BE9A38-E8B4-082B-0B5A-469C140A1D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074EB-63C0-5A7F-F5CC-27EDA7E06382}"/>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194865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F880-A546-E0D2-A9C0-359A95CA65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23958-2AB7-FCFB-18E0-93CDE8001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D8ADD5-2328-4ABB-4103-74CCBEB77FC1}"/>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5" name="Footer Placeholder 4">
            <a:extLst>
              <a:ext uri="{FF2B5EF4-FFF2-40B4-BE49-F238E27FC236}">
                <a16:creationId xmlns:a16="http://schemas.microsoft.com/office/drawing/2014/main" id="{B7D1F202-A583-6A1E-D6B2-68F59B795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B3B411-206B-4BDF-B6E6-1AE281DAB1FB}"/>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27895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3DA0-BD38-986B-CB63-3BECAA0B8BB7}"/>
              </a:ext>
            </a:extLst>
          </p:cNvPr>
          <p:cNvSpPr>
            <a:spLocks noGrp="1"/>
          </p:cNvSpPr>
          <p:nvPr>
            <p:ph type="title"/>
          </p:nvPr>
        </p:nvSpPr>
        <p:spPr>
          <a:xfrm>
            <a:off x="1371600" y="2819400"/>
            <a:ext cx="17340263" cy="4703763"/>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E98CC0-4E14-E8E8-0EFE-3A0313241DB3}"/>
              </a:ext>
            </a:extLst>
          </p:cNvPr>
          <p:cNvSpPr>
            <a:spLocks noGrp="1"/>
          </p:cNvSpPr>
          <p:nvPr>
            <p:ph type="body" idx="1"/>
          </p:nvPr>
        </p:nvSpPr>
        <p:spPr>
          <a:xfrm>
            <a:off x="1371600" y="7567613"/>
            <a:ext cx="17340263" cy="247491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0D0A7-6113-234F-C4D5-46A88418E414}"/>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5" name="Footer Placeholder 4">
            <a:extLst>
              <a:ext uri="{FF2B5EF4-FFF2-40B4-BE49-F238E27FC236}">
                <a16:creationId xmlns:a16="http://schemas.microsoft.com/office/drawing/2014/main" id="{90840F0E-9355-4767-8ACC-EFCD4DEA0C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110A0-F3DC-A0B4-12E9-EEB7C6FB36B3}"/>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309482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9CF4-4665-4D47-C8F4-99DAD93847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3604B2-E8B7-63FB-5317-D2347393E568}"/>
              </a:ext>
            </a:extLst>
          </p:cNvPr>
          <p:cNvSpPr>
            <a:spLocks noGrp="1"/>
          </p:cNvSpPr>
          <p:nvPr>
            <p:ph sz="half" idx="1"/>
          </p:nvPr>
        </p:nvSpPr>
        <p:spPr>
          <a:xfrm>
            <a:off x="1382713" y="3009900"/>
            <a:ext cx="8593137" cy="7177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400BA2-4025-EA7A-1F68-3C5751B8BBCD}"/>
              </a:ext>
            </a:extLst>
          </p:cNvPr>
          <p:cNvSpPr>
            <a:spLocks noGrp="1"/>
          </p:cNvSpPr>
          <p:nvPr>
            <p:ph sz="half" idx="2"/>
          </p:nvPr>
        </p:nvSpPr>
        <p:spPr>
          <a:xfrm>
            <a:off x="10128250" y="3009900"/>
            <a:ext cx="8593138" cy="7177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3F2DCA-B130-265C-36D0-4B79233BBD4B}"/>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6" name="Footer Placeholder 5">
            <a:extLst>
              <a:ext uri="{FF2B5EF4-FFF2-40B4-BE49-F238E27FC236}">
                <a16:creationId xmlns:a16="http://schemas.microsoft.com/office/drawing/2014/main" id="{BFF4950F-E605-BA70-E948-BCC801DF9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D4944A-FD77-20CD-BA07-4871BD7AB2DA}"/>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368063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97D6-B795-55E6-EC9A-5DA100029FB1}"/>
              </a:ext>
            </a:extLst>
          </p:cNvPr>
          <p:cNvSpPr>
            <a:spLocks noGrp="1"/>
          </p:cNvSpPr>
          <p:nvPr>
            <p:ph type="title"/>
          </p:nvPr>
        </p:nvSpPr>
        <p:spPr>
          <a:xfrm>
            <a:off x="1384300" y="601663"/>
            <a:ext cx="17340263" cy="2185987"/>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FCBD6-905F-04E3-136F-90BA78159F50}"/>
              </a:ext>
            </a:extLst>
          </p:cNvPr>
          <p:cNvSpPr>
            <a:spLocks noGrp="1"/>
          </p:cNvSpPr>
          <p:nvPr>
            <p:ph type="body" idx="1"/>
          </p:nvPr>
        </p:nvSpPr>
        <p:spPr>
          <a:xfrm>
            <a:off x="1384300" y="2771775"/>
            <a:ext cx="8505825" cy="1358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09A9F2-3CD5-45DA-BE5E-B70935A662A5}"/>
              </a:ext>
            </a:extLst>
          </p:cNvPr>
          <p:cNvSpPr>
            <a:spLocks noGrp="1"/>
          </p:cNvSpPr>
          <p:nvPr>
            <p:ph sz="half" idx="2"/>
          </p:nvPr>
        </p:nvSpPr>
        <p:spPr>
          <a:xfrm>
            <a:off x="1384300" y="4130675"/>
            <a:ext cx="8505825" cy="6076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72C714-763C-394D-8A74-078A63FA24F3}"/>
              </a:ext>
            </a:extLst>
          </p:cNvPr>
          <p:cNvSpPr>
            <a:spLocks noGrp="1"/>
          </p:cNvSpPr>
          <p:nvPr>
            <p:ph type="body" sz="quarter" idx="3"/>
          </p:nvPr>
        </p:nvSpPr>
        <p:spPr>
          <a:xfrm>
            <a:off x="10177463" y="2771775"/>
            <a:ext cx="8547100" cy="1358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0AC0A-E044-0E2B-A5D1-521EE1482D33}"/>
              </a:ext>
            </a:extLst>
          </p:cNvPr>
          <p:cNvSpPr>
            <a:spLocks noGrp="1"/>
          </p:cNvSpPr>
          <p:nvPr>
            <p:ph sz="quarter" idx="4"/>
          </p:nvPr>
        </p:nvSpPr>
        <p:spPr>
          <a:xfrm>
            <a:off x="10177463" y="4130675"/>
            <a:ext cx="8547100" cy="6076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F8E101-7426-7609-4627-11D14952BCB2}"/>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8" name="Footer Placeholder 7">
            <a:extLst>
              <a:ext uri="{FF2B5EF4-FFF2-40B4-BE49-F238E27FC236}">
                <a16:creationId xmlns:a16="http://schemas.microsoft.com/office/drawing/2014/main" id="{2B512D40-A869-4BDE-3E69-44E958EB45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9E010B-84F5-A9FC-33EF-BAF86738AFFE}"/>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114044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2425-393A-DC91-56AE-ED27F12193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BC654E-9DC8-C4F8-3337-5148A3397B22}"/>
              </a:ext>
            </a:extLst>
          </p:cNvPr>
          <p:cNvSpPr>
            <a:spLocks noGrp="1"/>
          </p:cNvSpPr>
          <p:nvPr>
            <p:ph type="dt" sz="half" idx="10"/>
          </p:nvPr>
        </p:nvSpPr>
        <p:spPr/>
        <p:txBody>
          <a:bodyPr/>
          <a:lstStyle/>
          <a:p>
            <a:fld id="{0334EDA2-99EE-4564-B2EE-2B73E936EB0B}" type="datetimeFigureOut">
              <a:rPr lang="en-IN" smtClean="0"/>
              <a:t>13-09-2024</a:t>
            </a:fld>
            <a:endParaRPr lang="en-IN"/>
          </a:p>
        </p:txBody>
      </p:sp>
      <p:sp>
        <p:nvSpPr>
          <p:cNvPr id="4" name="Footer Placeholder 3">
            <a:extLst>
              <a:ext uri="{FF2B5EF4-FFF2-40B4-BE49-F238E27FC236}">
                <a16:creationId xmlns:a16="http://schemas.microsoft.com/office/drawing/2014/main" id="{5A8729CF-3A54-A39C-7F13-9C1AD11FE3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B6D1C8-9EAD-8B7A-D6EE-0BD3998B414E}"/>
              </a:ext>
            </a:extLst>
          </p:cNvPr>
          <p:cNvSpPr>
            <a:spLocks noGrp="1"/>
          </p:cNvSpPr>
          <p:nvPr>
            <p:ph type="sldNum" sz="quarter" idx="12"/>
          </p:nvPr>
        </p:nvSpPr>
        <p:spPr/>
        <p:txBody>
          <a:bodyPr/>
          <a:lstStyle/>
          <a:p>
            <a:fld id="{99B45D14-E1AB-4B2C-B4E9-4DA75298633E}" type="slidenum">
              <a:rPr lang="en-IN" smtClean="0"/>
              <a:t>‹#›</a:t>
            </a:fld>
            <a:endParaRPr lang="en-IN"/>
          </a:p>
        </p:txBody>
      </p:sp>
    </p:spTree>
    <p:extLst>
      <p:ext uri="{BB962C8B-B14F-4D97-AF65-F5344CB8AC3E}">
        <p14:creationId xmlns:p14="http://schemas.microsoft.com/office/powerpoint/2010/main" val="307543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4"/>
          <a:stretch/>
        </a:blipFill>
        <a:effectLst/>
      </p:bgPr>
    </p:bg>
    <p:spTree>
      <p:nvGrpSpPr>
        <p:cNvPr id="1" name=""/>
        <p:cNvGrpSpPr/>
        <p:nvPr/>
      </p:nvGrpSpPr>
      <p:grpSpPr>
        <a:xfrm>
          <a:off x="0" y="0"/>
          <a:ext cx="0" cy="0"/>
          <a:chOff x="0" y="0"/>
          <a:chExt cx="0" cy="0"/>
        </a:xfrm>
      </p:grpSpPr>
      <p:pic>
        <p:nvPicPr>
          <p:cNvPr id="9" name="Google Shape;9;p1"/>
          <p:cNvPicPr/>
          <p:nvPr/>
        </p:nvPicPr>
        <p:blipFill>
          <a:blip r:embed="rId5"/>
          <a:stretch/>
        </p:blipFill>
        <p:spPr>
          <a:xfrm>
            <a:off x="474900" y="474934"/>
            <a:ext cx="3314011" cy="1424008"/>
          </a:xfrm>
          <a:prstGeom prst="rect">
            <a:avLst/>
          </a:prstGeom>
          <a:ln w="0">
            <a:noFill/>
          </a:ln>
        </p:spPr>
      </p:pic>
      <p:sp>
        <p:nvSpPr>
          <p:cNvPr id="10" name="PlaceHolder 1"/>
          <p:cNvSpPr>
            <a:spLocks noGrp="1"/>
          </p:cNvSpPr>
          <p:nvPr>
            <p:ph type="title"/>
          </p:nvPr>
        </p:nvSpPr>
        <p:spPr>
          <a:xfrm>
            <a:off x="685439" y="1636937"/>
            <a:ext cx="18732431" cy="4512658"/>
          </a:xfrm>
          <a:prstGeom prst="rect">
            <a:avLst/>
          </a:prstGeom>
          <a:noFill/>
          <a:ln w="0">
            <a:noFill/>
          </a:ln>
        </p:spPr>
        <p:txBody>
          <a:bodyPr lIns="91440" tIns="91440" rIns="91440" bIns="91440" anchor="b">
            <a:normAutofit/>
          </a:bodyPr>
          <a:lstStyle/>
          <a:p>
            <a:pPr indent="0">
              <a:buNone/>
            </a:pPr>
            <a:r>
              <a:rPr lang="en-IN" sz="11433" b="0" strike="noStrike" spc="-2">
                <a:solidFill>
                  <a:srgbClr val="000000"/>
                </a:solidFill>
                <a:latin typeface="Arial"/>
              </a:rPr>
              <a:t>Click to edit the title text format</a:t>
            </a:r>
          </a:p>
        </p:txBody>
      </p:sp>
      <p:sp>
        <p:nvSpPr>
          <p:cNvPr id="11" name="PlaceHolder 2"/>
          <p:cNvSpPr>
            <a:spLocks noGrp="1"/>
          </p:cNvSpPr>
          <p:nvPr>
            <p:ph type="sldNum" idx="4"/>
          </p:nvPr>
        </p:nvSpPr>
        <p:spPr>
          <a:xfrm>
            <a:off x="18627952" y="10253019"/>
            <a:ext cx="1205455" cy="864379"/>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2199" b="0" strike="noStrike" spc="-2">
                <a:solidFill>
                  <a:schemeClr val="dk2"/>
                </a:solidFill>
                <a:latin typeface="Arial"/>
                <a:ea typeface="Arial"/>
              </a:defRPr>
            </a:lvl1pPr>
          </a:lstStyle>
          <a:p>
            <a:pPr>
              <a:defRPr/>
            </a:pPr>
            <a:fld id="{F49C8C9B-FCDE-439B-A8EA-E93350A6BA27}" type="slidenum">
              <a:rPr lang="en-US" altLang="en-US" smtClean="0"/>
              <a:pPr>
                <a:defRPr/>
              </a:pPr>
              <a:t>‹#›</a:t>
            </a:fld>
            <a:endParaRPr lang="en-US" altLang="en-US"/>
          </a:p>
        </p:txBody>
      </p:sp>
      <p:pic>
        <p:nvPicPr>
          <p:cNvPr id="12" name="Google Shape;14;p2"/>
          <p:cNvPicPr/>
          <p:nvPr/>
        </p:nvPicPr>
        <p:blipFill>
          <a:blip r:embed="rId6"/>
          <a:stretch/>
        </p:blipFill>
        <p:spPr>
          <a:xfrm>
            <a:off x="7614230" y="10400248"/>
            <a:ext cx="4874849" cy="740896"/>
          </a:xfrm>
          <a:prstGeom prst="rect">
            <a:avLst/>
          </a:prstGeom>
          <a:ln w="0">
            <a:noFill/>
          </a:ln>
        </p:spPr>
      </p:pic>
      <p:sp>
        <p:nvSpPr>
          <p:cNvPr id="13" name="PlaceHolder 3"/>
          <p:cNvSpPr>
            <a:spLocks noGrp="1"/>
          </p:cNvSpPr>
          <p:nvPr>
            <p:ph type="body"/>
          </p:nvPr>
        </p:nvSpPr>
        <p:spPr>
          <a:xfrm>
            <a:off x="1005205" y="2646170"/>
            <a:ext cx="18092899" cy="6558829"/>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078" b="0" strike="noStrike" spc="-2">
                <a:solidFill>
                  <a:srgbClr val="000000"/>
                </a:solidFill>
                <a:latin typeface="Arial"/>
              </a:rPr>
              <a:t>Click to edit the outline text format</a:t>
            </a:r>
          </a:p>
          <a:p>
            <a:pPr marL="1899590" lvl="1" indent="-712346">
              <a:spcBef>
                <a:spcPts val="2493"/>
              </a:spcBef>
              <a:buClr>
                <a:srgbClr val="000000"/>
              </a:buClr>
              <a:buSzPct val="75000"/>
              <a:buFont typeface="Symbol" charset="2"/>
              <a:buChar char=""/>
            </a:pPr>
            <a:r>
              <a:rPr lang="en-IN" sz="3078" b="0" strike="noStrike" spc="-2">
                <a:solidFill>
                  <a:srgbClr val="000000"/>
                </a:solidFill>
                <a:latin typeface="Arial"/>
              </a:rPr>
              <a:t>Second Outline Level</a:t>
            </a:r>
          </a:p>
          <a:p>
            <a:pPr marL="2849386" lvl="2" indent="-633197">
              <a:spcBef>
                <a:spcPts val="1869"/>
              </a:spcBef>
              <a:buClr>
                <a:srgbClr val="000000"/>
              </a:buClr>
              <a:buSzPct val="45000"/>
              <a:buFont typeface="Wingdings" charset="2"/>
              <a:buChar char=""/>
            </a:pPr>
            <a:r>
              <a:rPr lang="en-IN" sz="3078" b="0" strike="noStrike" spc="-2">
                <a:solidFill>
                  <a:srgbClr val="000000"/>
                </a:solidFill>
                <a:latin typeface="Arial"/>
              </a:rPr>
              <a:t>Third Outline Level</a:t>
            </a:r>
          </a:p>
          <a:p>
            <a:pPr marL="3799181" lvl="3" indent="-474898">
              <a:spcBef>
                <a:spcPts val="1247"/>
              </a:spcBef>
              <a:buClr>
                <a:srgbClr val="000000"/>
              </a:buClr>
              <a:buSzPct val="75000"/>
              <a:buFont typeface="Symbol" charset="2"/>
              <a:buChar char=""/>
            </a:pPr>
            <a:r>
              <a:rPr lang="en-IN" sz="3078" b="0" strike="noStrike" spc="-2">
                <a:solidFill>
                  <a:srgbClr val="000000"/>
                </a:solidFill>
                <a:latin typeface="Arial"/>
              </a:rPr>
              <a:t>Fourth Outline Level</a:t>
            </a:r>
          </a:p>
          <a:p>
            <a:pPr marL="4748976" lvl="4" indent="-474898">
              <a:spcBef>
                <a:spcPts val="622"/>
              </a:spcBef>
              <a:buClr>
                <a:srgbClr val="000000"/>
              </a:buClr>
              <a:buSzPct val="45000"/>
              <a:buFont typeface="Wingdings" charset="2"/>
              <a:buChar char=""/>
            </a:pPr>
            <a:r>
              <a:rPr lang="en-IN" sz="4397" b="0" strike="noStrike" spc="-2">
                <a:solidFill>
                  <a:srgbClr val="000000"/>
                </a:solidFill>
                <a:latin typeface="Arial"/>
              </a:rPr>
              <a:t>Fifth Outline Level</a:t>
            </a:r>
          </a:p>
          <a:p>
            <a:pPr marL="5698771" lvl="5" indent="-474898">
              <a:spcBef>
                <a:spcPts val="622"/>
              </a:spcBef>
              <a:buClr>
                <a:srgbClr val="000000"/>
              </a:buClr>
              <a:buSzPct val="45000"/>
              <a:buFont typeface="Wingdings" charset="2"/>
              <a:buChar char=""/>
            </a:pPr>
            <a:r>
              <a:rPr lang="en-IN" sz="4397" b="0" strike="noStrike" spc="-2">
                <a:solidFill>
                  <a:srgbClr val="000000"/>
                </a:solidFill>
                <a:latin typeface="Arial"/>
              </a:rPr>
              <a:t>Sixth Outline Level</a:t>
            </a:r>
          </a:p>
          <a:p>
            <a:pPr marL="6648566" lvl="6" indent="-474898">
              <a:spcBef>
                <a:spcPts val="622"/>
              </a:spcBef>
              <a:buClr>
                <a:srgbClr val="000000"/>
              </a:buClr>
              <a:buSzPct val="45000"/>
              <a:buFont typeface="Wingdings" charset="2"/>
              <a:buChar char=""/>
            </a:pPr>
            <a:r>
              <a:rPr lang="en-IN" sz="4397" b="0" strike="noStrike" spc="-2">
                <a:solidFill>
                  <a:srgbClr val="000000"/>
                </a:solidFill>
                <a:latin typeface="Arial"/>
              </a:rPr>
              <a:t>Seventh Outline Level</a:t>
            </a:r>
          </a:p>
        </p:txBody>
      </p:sp>
    </p:spTree>
    <p:extLst>
      <p:ext uri="{BB962C8B-B14F-4D97-AF65-F5344CB8AC3E}">
        <p14:creationId xmlns:p14="http://schemas.microsoft.com/office/powerpoint/2010/main" val="4106154056"/>
      </p:ext>
    </p:extLst>
  </p:cSld>
  <p:clrMap bg1="lt1" tx1="dk1" bg2="lt2" tx2="dk2" accent1="accent1" accent2="accent2" accent3="accent3" accent4="accent4" accent5="accent5" accent6="accent6" hlink="hlink" folHlink="folHlink"/>
  <p:sldLayoutIdLst>
    <p:sldLayoutId id="2147484077" r:id="rId1"/>
    <p:sldLayoutId id="2147484109" r:id="rId2"/>
  </p:sldLayoutIdLst>
  <p:hf hdr="0"/>
  <p:txStyles>
    <p:titleStyle>
      <a:lvl1pPr indent="0" algn="l" defTabSz="2010400" rtl="0" eaLnBrk="1" latinLnBrk="0" hangingPunct="1">
        <a:lnSpc>
          <a:spcPct val="90000"/>
        </a:lnSpc>
        <a:spcBef>
          <a:spcPct val="0"/>
        </a:spcBef>
        <a:buNone/>
        <a:defRPr sz="9674" kern="1200">
          <a:solidFill>
            <a:schemeClr val="tx1"/>
          </a:solidFill>
          <a:latin typeface="+mj-lt"/>
          <a:ea typeface="+mj-ea"/>
          <a:cs typeface="+mj-cs"/>
        </a:defRPr>
      </a:lvl1pPr>
    </p:titleStyle>
    <p:bodyStyle>
      <a:lvl1pPr marL="949795" indent="-712346" algn="l" defTabSz="2010400" rtl="0" eaLnBrk="1" latinLnBrk="0" hangingPunct="1">
        <a:lnSpc>
          <a:spcPct val="90000"/>
        </a:lnSpc>
        <a:spcBef>
          <a:spcPts val="3115"/>
        </a:spcBef>
        <a:buClr>
          <a:srgbClr val="000000"/>
        </a:buClr>
        <a:buSzPct val="45000"/>
        <a:buFont typeface="Wingdings" charset="2"/>
        <a:buChar char=""/>
        <a:defRPr sz="6156" kern="1200">
          <a:solidFill>
            <a:schemeClr val="tx1"/>
          </a:solidFill>
          <a:latin typeface="+mn-lt"/>
          <a:ea typeface="+mn-ea"/>
          <a:cs typeface="+mn-cs"/>
        </a:defRPr>
      </a:lvl1pPr>
      <a:lvl2pPr marL="1507800" indent="-502600" algn="l" defTabSz="2010400" rtl="0" eaLnBrk="1" latinLnBrk="0" hangingPunct="1">
        <a:lnSpc>
          <a:spcPct val="90000"/>
        </a:lnSpc>
        <a:spcBef>
          <a:spcPts val="1099"/>
        </a:spcBef>
        <a:buFont typeface="Arial" panose="020B0604020202020204" pitchFamily="34" charset="0"/>
        <a:buChar char="•"/>
        <a:defRPr sz="5277" kern="1200">
          <a:solidFill>
            <a:schemeClr val="tx1"/>
          </a:solidFill>
          <a:latin typeface="+mn-lt"/>
          <a:ea typeface="+mn-ea"/>
          <a:cs typeface="+mn-cs"/>
        </a:defRPr>
      </a:lvl2pPr>
      <a:lvl3pPr marL="2513000" indent="-502600" algn="l" defTabSz="2010400" rtl="0" eaLnBrk="1" latinLnBrk="0" hangingPunct="1">
        <a:lnSpc>
          <a:spcPct val="90000"/>
        </a:lnSpc>
        <a:spcBef>
          <a:spcPts val="1099"/>
        </a:spcBef>
        <a:buFont typeface="Arial" panose="020B0604020202020204" pitchFamily="34" charset="0"/>
        <a:buChar char="•"/>
        <a:defRPr sz="4397" kern="1200">
          <a:solidFill>
            <a:schemeClr val="tx1"/>
          </a:solidFill>
          <a:latin typeface="+mn-lt"/>
          <a:ea typeface="+mn-ea"/>
          <a:cs typeface="+mn-cs"/>
        </a:defRPr>
      </a:lvl3pPr>
      <a:lvl4pPr marL="35182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4pPr>
      <a:lvl5pPr marL="45234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5pPr>
      <a:lvl6pPr marL="55286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6pPr>
      <a:lvl7pPr marL="65337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7pPr>
      <a:lvl8pPr marL="75389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8pPr>
      <a:lvl9pPr marL="85441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9pPr>
    </p:bodyStyle>
    <p:otherStyle>
      <a:defPPr>
        <a:defRPr lang="en-US"/>
      </a:defPPr>
      <a:lvl1pPr marL="0" algn="l" defTabSz="2010400" rtl="0" eaLnBrk="1" latinLnBrk="0" hangingPunct="1">
        <a:defRPr sz="3957" kern="1200">
          <a:solidFill>
            <a:schemeClr val="tx1"/>
          </a:solidFill>
          <a:latin typeface="+mn-lt"/>
          <a:ea typeface="+mn-ea"/>
          <a:cs typeface="+mn-cs"/>
        </a:defRPr>
      </a:lvl1pPr>
      <a:lvl2pPr marL="1005200" algn="l" defTabSz="2010400" rtl="0" eaLnBrk="1" latinLnBrk="0" hangingPunct="1">
        <a:defRPr sz="3957" kern="1200">
          <a:solidFill>
            <a:schemeClr val="tx1"/>
          </a:solidFill>
          <a:latin typeface="+mn-lt"/>
          <a:ea typeface="+mn-ea"/>
          <a:cs typeface="+mn-cs"/>
        </a:defRPr>
      </a:lvl2pPr>
      <a:lvl3pPr marL="2010400" algn="l" defTabSz="2010400" rtl="0" eaLnBrk="1" latinLnBrk="0" hangingPunct="1">
        <a:defRPr sz="3957" kern="1200">
          <a:solidFill>
            <a:schemeClr val="tx1"/>
          </a:solidFill>
          <a:latin typeface="+mn-lt"/>
          <a:ea typeface="+mn-ea"/>
          <a:cs typeface="+mn-cs"/>
        </a:defRPr>
      </a:lvl3pPr>
      <a:lvl4pPr marL="3015600" algn="l" defTabSz="2010400" rtl="0" eaLnBrk="1" latinLnBrk="0" hangingPunct="1">
        <a:defRPr sz="3957" kern="1200">
          <a:solidFill>
            <a:schemeClr val="tx1"/>
          </a:solidFill>
          <a:latin typeface="+mn-lt"/>
          <a:ea typeface="+mn-ea"/>
          <a:cs typeface="+mn-cs"/>
        </a:defRPr>
      </a:lvl4pPr>
      <a:lvl5pPr marL="4020800" algn="l" defTabSz="2010400" rtl="0" eaLnBrk="1" latinLnBrk="0" hangingPunct="1">
        <a:defRPr sz="3957" kern="1200">
          <a:solidFill>
            <a:schemeClr val="tx1"/>
          </a:solidFill>
          <a:latin typeface="+mn-lt"/>
          <a:ea typeface="+mn-ea"/>
          <a:cs typeface="+mn-cs"/>
        </a:defRPr>
      </a:lvl5pPr>
      <a:lvl6pPr marL="5026000" algn="l" defTabSz="2010400" rtl="0" eaLnBrk="1" latinLnBrk="0" hangingPunct="1">
        <a:defRPr sz="3957" kern="1200">
          <a:solidFill>
            <a:schemeClr val="tx1"/>
          </a:solidFill>
          <a:latin typeface="+mn-lt"/>
          <a:ea typeface="+mn-ea"/>
          <a:cs typeface="+mn-cs"/>
        </a:defRPr>
      </a:lvl6pPr>
      <a:lvl7pPr marL="6031200" algn="l" defTabSz="2010400" rtl="0" eaLnBrk="1" latinLnBrk="0" hangingPunct="1">
        <a:defRPr sz="3957" kern="1200">
          <a:solidFill>
            <a:schemeClr val="tx1"/>
          </a:solidFill>
          <a:latin typeface="+mn-lt"/>
          <a:ea typeface="+mn-ea"/>
          <a:cs typeface="+mn-cs"/>
        </a:defRPr>
      </a:lvl7pPr>
      <a:lvl8pPr marL="7036399" algn="l" defTabSz="2010400" rtl="0" eaLnBrk="1" latinLnBrk="0" hangingPunct="1">
        <a:defRPr sz="3957" kern="1200">
          <a:solidFill>
            <a:schemeClr val="tx1"/>
          </a:solidFill>
          <a:latin typeface="+mn-lt"/>
          <a:ea typeface="+mn-ea"/>
          <a:cs typeface="+mn-cs"/>
        </a:defRPr>
      </a:lvl8pPr>
      <a:lvl9pPr marL="8041599" algn="l" defTabSz="2010400" rtl="0" eaLnBrk="1" latinLnBrk="0" hangingPunct="1">
        <a:defRPr sz="395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blipFill>
        <a:effectLst/>
      </p:bgPr>
    </p:bg>
    <p:spTree>
      <p:nvGrpSpPr>
        <p:cNvPr id="1" name=""/>
        <p:cNvGrpSpPr/>
        <p:nvPr/>
      </p:nvGrpSpPr>
      <p:grpSpPr>
        <a:xfrm>
          <a:off x="0" y="0"/>
          <a:ext cx="0" cy="0"/>
          <a:chOff x="0" y="0"/>
          <a:chExt cx="0" cy="0"/>
        </a:xfrm>
      </p:grpSpPr>
      <p:pic>
        <p:nvPicPr>
          <p:cNvPr id="16" name="Google Shape;9;p1"/>
          <p:cNvPicPr/>
          <p:nvPr/>
        </p:nvPicPr>
        <p:blipFill>
          <a:blip r:embed="rId4"/>
          <a:stretch/>
        </p:blipFill>
        <p:spPr>
          <a:xfrm>
            <a:off x="474900" y="474934"/>
            <a:ext cx="3314011" cy="1424008"/>
          </a:xfrm>
          <a:prstGeom prst="rect">
            <a:avLst/>
          </a:prstGeom>
          <a:ln w="0">
            <a:noFill/>
          </a:ln>
        </p:spPr>
      </p:pic>
      <p:sp>
        <p:nvSpPr>
          <p:cNvPr id="17" name="PlaceHolder 1"/>
          <p:cNvSpPr>
            <a:spLocks noGrp="1"/>
          </p:cNvSpPr>
          <p:nvPr>
            <p:ph type="title"/>
          </p:nvPr>
        </p:nvSpPr>
        <p:spPr>
          <a:xfrm>
            <a:off x="861152" y="2054087"/>
            <a:ext cx="18732431" cy="1258573"/>
          </a:xfrm>
          <a:prstGeom prst="rect">
            <a:avLst/>
          </a:prstGeom>
          <a:noFill/>
          <a:ln w="0">
            <a:noFill/>
          </a:ln>
        </p:spPr>
        <p:txBody>
          <a:bodyPr lIns="91440" tIns="91440" rIns="91440" bIns="91440" anchor="t">
            <a:normAutofit fontScale="93550"/>
          </a:bodyPr>
          <a:lstStyle/>
          <a:p>
            <a:pPr indent="0">
              <a:buNone/>
            </a:pPr>
            <a:r>
              <a:rPr lang="en-IN" sz="6156" b="0" strike="noStrike" spc="-2">
                <a:solidFill>
                  <a:srgbClr val="000000"/>
                </a:solidFill>
                <a:latin typeface="Arial"/>
              </a:rPr>
              <a:t>Click to edit the title text format</a:t>
            </a:r>
          </a:p>
        </p:txBody>
      </p:sp>
      <p:sp>
        <p:nvSpPr>
          <p:cNvPr id="18" name="PlaceHolder 2"/>
          <p:cNvSpPr>
            <a:spLocks noGrp="1"/>
          </p:cNvSpPr>
          <p:nvPr>
            <p:ph type="body"/>
          </p:nvPr>
        </p:nvSpPr>
        <p:spPr>
          <a:xfrm>
            <a:off x="556424" y="4084427"/>
            <a:ext cx="18732431" cy="7511071"/>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IN" sz="3957" b="0" strike="noStrike" spc="-2">
                <a:solidFill>
                  <a:srgbClr val="000000"/>
                </a:solidFill>
                <a:latin typeface="Arial"/>
              </a:rPr>
              <a:t>Click to edit the outline text format</a:t>
            </a:r>
          </a:p>
          <a:p>
            <a:pPr marL="1899590" lvl="1" indent="-712346">
              <a:spcBef>
                <a:spcPts val="2493"/>
              </a:spcBef>
              <a:buClr>
                <a:srgbClr val="000000"/>
              </a:buClr>
              <a:buSzPct val="75000"/>
              <a:buFont typeface="Symbol" charset="2"/>
              <a:buChar char=""/>
            </a:pPr>
            <a:r>
              <a:rPr lang="en-IN" sz="3957" b="0" strike="noStrike" spc="-2">
                <a:solidFill>
                  <a:srgbClr val="000000"/>
                </a:solidFill>
                <a:latin typeface="Arial"/>
              </a:rPr>
              <a:t>Second Outline Level</a:t>
            </a:r>
          </a:p>
          <a:p>
            <a:pPr marL="2849386" lvl="2" indent="-633197">
              <a:spcBef>
                <a:spcPts val="1869"/>
              </a:spcBef>
              <a:buClr>
                <a:srgbClr val="000000"/>
              </a:buClr>
              <a:buSzPct val="45000"/>
              <a:buFont typeface="Wingdings" charset="2"/>
              <a:buChar char=""/>
            </a:pPr>
            <a:r>
              <a:rPr lang="en-IN" sz="3957" b="0" strike="noStrike" spc="-2">
                <a:solidFill>
                  <a:srgbClr val="000000"/>
                </a:solidFill>
                <a:latin typeface="Arial"/>
              </a:rPr>
              <a:t>Third Outline Level</a:t>
            </a:r>
          </a:p>
          <a:p>
            <a:pPr marL="3799181" lvl="3" indent="-474898">
              <a:spcBef>
                <a:spcPts val="1247"/>
              </a:spcBef>
              <a:buClr>
                <a:srgbClr val="000000"/>
              </a:buClr>
              <a:buSzPct val="75000"/>
              <a:buFont typeface="Symbol" charset="2"/>
              <a:buChar char=""/>
            </a:pPr>
            <a:r>
              <a:rPr lang="en-IN" sz="3957" b="0" strike="noStrike" spc="-2">
                <a:solidFill>
                  <a:srgbClr val="000000"/>
                </a:solidFill>
                <a:latin typeface="Arial"/>
              </a:rPr>
              <a:t>Fourth Outline Level</a:t>
            </a:r>
          </a:p>
          <a:p>
            <a:pPr marL="4748976" lvl="4" indent="-474898">
              <a:spcBef>
                <a:spcPts val="622"/>
              </a:spcBef>
              <a:buClr>
                <a:srgbClr val="000000"/>
              </a:buClr>
              <a:buSzPct val="45000"/>
              <a:buFont typeface="Wingdings" charset="2"/>
              <a:buChar char=""/>
            </a:pPr>
            <a:r>
              <a:rPr lang="en-IN" sz="3957" b="0" strike="noStrike" spc="-2">
                <a:solidFill>
                  <a:srgbClr val="000000"/>
                </a:solidFill>
                <a:latin typeface="Arial"/>
              </a:rPr>
              <a:t>Fifth Outline Level</a:t>
            </a:r>
          </a:p>
          <a:p>
            <a:pPr marL="5698771" lvl="5" indent="-474898">
              <a:spcBef>
                <a:spcPts val="622"/>
              </a:spcBef>
              <a:buClr>
                <a:srgbClr val="000000"/>
              </a:buClr>
              <a:buSzPct val="45000"/>
              <a:buFont typeface="Wingdings" charset="2"/>
              <a:buChar char=""/>
            </a:pPr>
            <a:r>
              <a:rPr lang="en-IN" sz="3957" b="0" strike="noStrike" spc="-2">
                <a:solidFill>
                  <a:srgbClr val="000000"/>
                </a:solidFill>
                <a:latin typeface="Arial"/>
              </a:rPr>
              <a:t>Sixth Outline Level</a:t>
            </a:r>
          </a:p>
          <a:p>
            <a:pPr marL="6648566" lvl="6" indent="-474898">
              <a:spcBef>
                <a:spcPts val="622"/>
              </a:spcBef>
              <a:buClr>
                <a:srgbClr val="000000"/>
              </a:buClr>
              <a:buSzPct val="45000"/>
              <a:buFont typeface="Wingdings" charset="2"/>
              <a:buChar char=""/>
            </a:pPr>
            <a:r>
              <a:rPr lang="en-IN" sz="3957" b="0" strike="noStrike" spc="-2">
                <a:solidFill>
                  <a:srgbClr val="000000"/>
                </a:solidFill>
                <a:latin typeface="Arial"/>
              </a:rPr>
              <a:t>Seventh Outline Level</a:t>
            </a:r>
          </a:p>
        </p:txBody>
      </p:sp>
      <p:sp>
        <p:nvSpPr>
          <p:cNvPr id="19" name="PlaceHolder 3"/>
          <p:cNvSpPr>
            <a:spLocks noGrp="1"/>
          </p:cNvSpPr>
          <p:nvPr>
            <p:ph type="sldNum" idx="5"/>
          </p:nvPr>
        </p:nvSpPr>
        <p:spPr>
          <a:xfrm>
            <a:off x="18627952" y="10253019"/>
            <a:ext cx="1205455" cy="864379"/>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2199" b="0" strike="noStrike" spc="-2">
                <a:solidFill>
                  <a:schemeClr val="dk2"/>
                </a:solidFill>
                <a:latin typeface="Arial"/>
                <a:ea typeface="Arial"/>
              </a:defRPr>
            </a:lvl1pPr>
          </a:lstStyle>
          <a:p>
            <a:fld id="{AAD261E1-1A34-4A5F-8FE6-3FF44E7B7666}" type="slidenum">
              <a:rPr lang="en-IN" smtClean="0"/>
              <a:pPr/>
              <a:t>‹#›</a:t>
            </a:fld>
            <a:endParaRPr lang="en-IN">
              <a:solidFill>
                <a:srgbClr val="000000"/>
              </a:solidFill>
              <a:latin typeface="Times New Roman"/>
            </a:endParaRPr>
          </a:p>
        </p:txBody>
      </p:sp>
      <p:pic>
        <p:nvPicPr>
          <p:cNvPr id="20" name="Google Shape;19;p3"/>
          <p:cNvPicPr/>
          <p:nvPr/>
        </p:nvPicPr>
        <p:blipFill>
          <a:blip r:embed="rId5"/>
          <a:stretch/>
        </p:blipFill>
        <p:spPr>
          <a:xfrm>
            <a:off x="15354309" y="912663"/>
            <a:ext cx="4339003" cy="659366"/>
          </a:xfrm>
          <a:prstGeom prst="rect">
            <a:avLst/>
          </a:prstGeom>
          <a:ln w="0">
            <a:noFill/>
          </a:ln>
        </p:spPr>
      </p:pic>
    </p:spTree>
    <p:extLst>
      <p:ext uri="{BB962C8B-B14F-4D97-AF65-F5344CB8AC3E}">
        <p14:creationId xmlns:p14="http://schemas.microsoft.com/office/powerpoint/2010/main" val="2254121085"/>
      </p:ext>
    </p:extLst>
  </p:cSld>
  <p:clrMap bg1="lt1" tx1="dk1" bg2="lt2" tx2="dk2" accent1="accent1" accent2="accent2" accent3="accent3" accent4="accent4" accent5="accent5" accent6="accent6" hlink="hlink" folHlink="folHlink"/>
  <p:sldLayoutIdLst>
    <p:sldLayoutId id="2147484085" r:id="rId1"/>
  </p:sldLayoutIdLst>
  <p:hf hdr="0"/>
  <p:txStyles>
    <p:titleStyle>
      <a:lvl1pPr indent="0" algn="l" defTabSz="2010400" rtl="0" eaLnBrk="1" latinLnBrk="0" hangingPunct="1">
        <a:lnSpc>
          <a:spcPct val="90000"/>
        </a:lnSpc>
        <a:spcBef>
          <a:spcPct val="0"/>
        </a:spcBef>
        <a:buNone/>
        <a:defRPr sz="9674" kern="1200">
          <a:solidFill>
            <a:schemeClr val="tx1"/>
          </a:solidFill>
          <a:latin typeface="+mj-lt"/>
          <a:ea typeface="+mj-ea"/>
          <a:cs typeface="+mj-cs"/>
        </a:defRPr>
      </a:lvl1pPr>
    </p:titleStyle>
    <p:bodyStyle>
      <a:lvl1pPr marL="949795" indent="-712346" algn="l" defTabSz="2010400" rtl="0" eaLnBrk="1" latinLnBrk="0" hangingPunct="1">
        <a:lnSpc>
          <a:spcPct val="90000"/>
        </a:lnSpc>
        <a:spcBef>
          <a:spcPts val="3115"/>
        </a:spcBef>
        <a:buClr>
          <a:srgbClr val="000000"/>
        </a:buClr>
        <a:buSzPct val="45000"/>
        <a:buFont typeface="Wingdings" charset="2"/>
        <a:buChar char=""/>
        <a:defRPr sz="6156" kern="1200">
          <a:solidFill>
            <a:schemeClr val="tx1"/>
          </a:solidFill>
          <a:latin typeface="+mn-lt"/>
          <a:ea typeface="+mn-ea"/>
          <a:cs typeface="+mn-cs"/>
        </a:defRPr>
      </a:lvl1pPr>
      <a:lvl2pPr marL="1507800" indent="-502600" algn="l" defTabSz="2010400" rtl="0" eaLnBrk="1" latinLnBrk="0" hangingPunct="1">
        <a:lnSpc>
          <a:spcPct val="90000"/>
        </a:lnSpc>
        <a:spcBef>
          <a:spcPts val="1099"/>
        </a:spcBef>
        <a:buFont typeface="Arial" panose="020B0604020202020204" pitchFamily="34" charset="0"/>
        <a:buChar char="•"/>
        <a:defRPr sz="5277" kern="1200">
          <a:solidFill>
            <a:schemeClr val="tx1"/>
          </a:solidFill>
          <a:latin typeface="+mn-lt"/>
          <a:ea typeface="+mn-ea"/>
          <a:cs typeface="+mn-cs"/>
        </a:defRPr>
      </a:lvl2pPr>
      <a:lvl3pPr marL="2513000" indent="-502600" algn="l" defTabSz="2010400" rtl="0" eaLnBrk="1" latinLnBrk="0" hangingPunct="1">
        <a:lnSpc>
          <a:spcPct val="90000"/>
        </a:lnSpc>
        <a:spcBef>
          <a:spcPts val="1099"/>
        </a:spcBef>
        <a:buFont typeface="Arial" panose="020B0604020202020204" pitchFamily="34" charset="0"/>
        <a:buChar char="•"/>
        <a:defRPr sz="4397" kern="1200">
          <a:solidFill>
            <a:schemeClr val="tx1"/>
          </a:solidFill>
          <a:latin typeface="+mn-lt"/>
          <a:ea typeface="+mn-ea"/>
          <a:cs typeface="+mn-cs"/>
        </a:defRPr>
      </a:lvl3pPr>
      <a:lvl4pPr marL="35182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4pPr>
      <a:lvl5pPr marL="45234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5pPr>
      <a:lvl6pPr marL="55286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6pPr>
      <a:lvl7pPr marL="65337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7pPr>
      <a:lvl8pPr marL="75389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8pPr>
      <a:lvl9pPr marL="85441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9pPr>
    </p:bodyStyle>
    <p:otherStyle>
      <a:defPPr>
        <a:defRPr lang="en-US"/>
      </a:defPPr>
      <a:lvl1pPr marL="0" algn="l" defTabSz="2010400" rtl="0" eaLnBrk="1" latinLnBrk="0" hangingPunct="1">
        <a:defRPr sz="3957" kern="1200">
          <a:solidFill>
            <a:schemeClr val="tx1"/>
          </a:solidFill>
          <a:latin typeface="+mn-lt"/>
          <a:ea typeface="+mn-ea"/>
          <a:cs typeface="+mn-cs"/>
        </a:defRPr>
      </a:lvl1pPr>
      <a:lvl2pPr marL="1005200" algn="l" defTabSz="2010400" rtl="0" eaLnBrk="1" latinLnBrk="0" hangingPunct="1">
        <a:defRPr sz="3957" kern="1200">
          <a:solidFill>
            <a:schemeClr val="tx1"/>
          </a:solidFill>
          <a:latin typeface="+mn-lt"/>
          <a:ea typeface="+mn-ea"/>
          <a:cs typeface="+mn-cs"/>
        </a:defRPr>
      </a:lvl2pPr>
      <a:lvl3pPr marL="2010400" algn="l" defTabSz="2010400" rtl="0" eaLnBrk="1" latinLnBrk="0" hangingPunct="1">
        <a:defRPr sz="3957" kern="1200">
          <a:solidFill>
            <a:schemeClr val="tx1"/>
          </a:solidFill>
          <a:latin typeface="+mn-lt"/>
          <a:ea typeface="+mn-ea"/>
          <a:cs typeface="+mn-cs"/>
        </a:defRPr>
      </a:lvl3pPr>
      <a:lvl4pPr marL="3015600" algn="l" defTabSz="2010400" rtl="0" eaLnBrk="1" latinLnBrk="0" hangingPunct="1">
        <a:defRPr sz="3957" kern="1200">
          <a:solidFill>
            <a:schemeClr val="tx1"/>
          </a:solidFill>
          <a:latin typeface="+mn-lt"/>
          <a:ea typeface="+mn-ea"/>
          <a:cs typeface="+mn-cs"/>
        </a:defRPr>
      </a:lvl4pPr>
      <a:lvl5pPr marL="4020800" algn="l" defTabSz="2010400" rtl="0" eaLnBrk="1" latinLnBrk="0" hangingPunct="1">
        <a:defRPr sz="3957" kern="1200">
          <a:solidFill>
            <a:schemeClr val="tx1"/>
          </a:solidFill>
          <a:latin typeface="+mn-lt"/>
          <a:ea typeface="+mn-ea"/>
          <a:cs typeface="+mn-cs"/>
        </a:defRPr>
      </a:lvl5pPr>
      <a:lvl6pPr marL="5026000" algn="l" defTabSz="2010400" rtl="0" eaLnBrk="1" latinLnBrk="0" hangingPunct="1">
        <a:defRPr sz="3957" kern="1200">
          <a:solidFill>
            <a:schemeClr val="tx1"/>
          </a:solidFill>
          <a:latin typeface="+mn-lt"/>
          <a:ea typeface="+mn-ea"/>
          <a:cs typeface="+mn-cs"/>
        </a:defRPr>
      </a:lvl6pPr>
      <a:lvl7pPr marL="6031200" algn="l" defTabSz="2010400" rtl="0" eaLnBrk="1" latinLnBrk="0" hangingPunct="1">
        <a:defRPr sz="3957" kern="1200">
          <a:solidFill>
            <a:schemeClr val="tx1"/>
          </a:solidFill>
          <a:latin typeface="+mn-lt"/>
          <a:ea typeface="+mn-ea"/>
          <a:cs typeface="+mn-cs"/>
        </a:defRPr>
      </a:lvl7pPr>
      <a:lvl8pPr marL="7036399" algn="l" defTabSz="2010400" rtl="0" eaLnBrk="1" latinLnBrk="0" hangingPunct="1">
        <a:defRPr sz="3957" kern="1200">
          <a:solidFill>
            <a:schemeClr val="tx1"/>
          </a:solidFill>
          <a:latin typeface="+mn-lt"/>
          <a:ea typeface="+mn-ea"/>
          <a:cs typeface="+mn-cs"/>
        </a:defRPr>
      </a:lvl8pPr>
      <a:lvl9pPr marL="8041599" algn="l" defTabSz="2010400" rtl="0" eaLnBrk="1" latinLnBrk="0" hangingPunct="1">
        <a:defRPr sz="395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stretch/>
        </a:blipFill>
        <a:effectLst/>
      </p:bgPr>
    </p:bg>
    <p:spTree>
      <p:nvGrpSpPr>
        <p:cNvPr id="1" name=""/>
        <p:cNvGrpSpPr/>
        <p:nvPr/>
      </p:nvGrpSpPr>
      <p:grpSpPr>
        <a:xfrm>
          <a:off x="0" y="0"/>
          <a:ext cx="0" cy="0"/>
          <a:chOff x="0" y="0"/>
          <a:chExt cx="0" cy="0"/>
        </a:xfrm>
      </p:grpSpPr>
      <p:pic>
        <p:nvPicPr>
          <p:cNvPr id="23" name="Google Shape;9;p1"/>
          <p:cNvPicPr/>
          <p:nvPr/>
        </p:nvPicPr>
        <p:blipFill>
          <a:blip r:embed="rId3"/>
          <a:stretch/>
        </p:blipFill>
        <p:spPr>
          <a:xfrm>
            <a:off x="474900" y="474934"/>
            <a:ext cx="3314011" cy="1424008"/>
          </a:xfrm>
          <a:prstGeom prst="rect">
            <a:avLst/>
          </a:prstGeom>
          <a:ln w="0">
            <a:noFill/>
          </a:ln>
        </p:spPr>
      </p:pic>
      <p:sp>
        <p:nvSpPr>
          <p:cNvPr id="24" name="PlaceHolder 1"/>
          <p:cNvSpPr>
            <a:spLocks noGrp="1"/>
          </p:cNvSpPr>
          <p:nvPr>
            <p:ph type="title"/>
          </p:nvPr>
        </p:nvSpPr>
        <p:spPr>
          <a:xfrm>
            <a:off x="861152" y="1707386"/>
            <a:ext cx="18732431" cy="1258573"/>
          </a:xfrm>
          <a:prstGeom prst="rect">
            <a:avLst/>
          </a:prstGeom>
          <a:noFill/>
          <a:ln w="0">
            <a:noFill/>
          </a:ln>
        </p:spPr>
        <p:txBody>
          <a:bodyPr lIns="91440" tIns="91440" rIns="91440" bIns="91440" anchor="t">
            <a:normAutofit fontScale="93550"/>
          </a:bodyPr>
          <a:lstStyle/>
          <a:p>
            <a:pPr indent="0">
              <a:buNone/>
            </a:pPr>
            <a:r>
              <a:rPr lang="en-IN" sz="6156" b="0" strike="noStrike" spc="-2">
                <a:solidFill>
                  <a:srgbClr val="000000"/>
                </a:solidFill>
                <a:latin typeface="Arial"/>
              </a:rPr>
              <a:t>Click to edit the title text format</a:t>
            </a:r>
          </a:p>
        </p:txBody>
      </p:sp>
      <p:sp>
        <p:nvSpPr>
          <p:cNvPr id="25" name="PlaceHolder 2"/>
          <p:cNvSpPr>
            <a:spLocks noGrp="1"/>
          </p:cNvSpPr>
          <p:nvPr>
            <p:ph type="body"/>
          </p:nvPr>
        </p:nvSpPr>
        <p:spPr>
          <a:xfrm>
            <a:off x="707873" y="3117834"/>
            <a:ext cx="8793565" cy="7511071"/>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IN" sz="3078" b="0" strike="noStrike" spc="-2" dirty="0">
                <a:solidFill>
                  <a:srgbClr val="000000"/>
                </a:solidFill>
                <a:latin typeface="Arial"/>
              </a:rPr>
              <a:t>Click to edit the outline text format</a:t>
            </a:r>
          </a:p>
          <a:p>
            <a:pPr marL="1899590" lvl="1" indent="-712346">
              <a:spcBef>
                <a:spcPts val="2493"/>
              </a:spcBef>
              <a:buClr>
                <a:srgbClr val="000000"/>
              </a:buClr>
              <a:buSzPct val="75000"/>
              <a:buFont typeface="Symbol" charset="2"/>
              <a:buChar char=""/>
            </a:pPr>
            <a:r>
              <a:rPr lang="en-IN" sz="3078" b="0" strike="noStrike" spc="-2" dirty="0">
                <a:solidFill>
                  <a:srgbClr val="000000"/>
                </a:solidFill>
                <a:latin typeface="Arial"/>
              </a:rPr>
              <a:t>Second Outline Level</a:t>
            </a:r>
          </a:p>
          <a:p>
            <a:pPr marL="2849386" lvl="2" indent="-633197">
              <a:spcBef>
                <a:spcPts val="1869"/>
              </a:spcBef>
              <a:buClr>
                <a:srgbClr val="000000"/>
              </a:buClr>
              <a:buSzPct val="45000"/>
              <a:buFont typeface="Wingdings" charset="2"/>
              <a:buChar char=""/>
            </a:pPr>
            <a:r>
              <a:rPr lang="en-IN" sz="3078" b="0" strike="noStrike" spc="-2" dirty="0">
                <a:solidFill>
                  <a:srgbClr val="000000"/>
                </a:solidFill>
                <a:latin typeface="Arial"/>
              </a:rPr>
              <a:t>Third Outline Level</a:t>
            </a:r>
          </a:p>
          <a:p>
            <a:pPr marL="3799181" lvl="3" indent="-474898">
              <a:spcBef>
                <a:spcPts val="1247"/>
              </a:spcBef>
              <a:buClr>
                <a:srgbClr val="000000"/>
              </a:buClr>
              <a:buSzPct val="75000"/>
              <a:buFont typeface="Symbol" charset="2"/>
              <a:buChar char=""/>
            </a:pPr>
            <a:r>
              <a:rPr lang="en-IN" sz="3078" b="0" strike="noStrike" spc="-2" dirty="0">
                <a:solidFill>
                  <a:srgbClr val="000000"/>
                </a:solidFill>
                <a:latin typeface="Arial"/>
              </a:rPr>
              <a:t>Fourth Outline Level</a:t>
            </a:r>
          </a:p>
          <a:p>
            <a:pPr marL="4748976" lvl="4" indent="-474898">
              <a:spcBef>
                <a:spcPts val="622"/>
              </a:spcBef>
              <a:buClr>
                <a:srgbClr val="000000"/>
              </a:buClr>
              <a:buSzPct val="45000"/>
              <a:buFont typeface="Wingdings" charset="2"/>
              <a:buChar char=""/>
            </a:pPr>
            <a:r>
              <a:rPr lang="en-IN" sz="3078" b="0" strike="noStrike" spc="-2" dirty="0">
                <a:solidFill>
                  <a:srgbClr val="000000"/>
                </a:solidFill>
                <a:latin typeface="Arial"/>
              </a:rPr>
              <a:t>Fifth Outline Level</a:t>
            </a:r>
          </a:p>
          <a:p>
            <a:pPr marL="5698771" lvl="5" indent="-474898">
              <a:spcBef>
                <a:spcPts val="622"/>
              </a:spcBef>
              <a:buClr>
                <a:srgbClr val="000000"/>
              </a:buClr>
              <a:buSzPct val="45000"/>
              <a:buFont typeface="Wingdings" charset="2"/>
              <a:buChar char=""/>
            </a:pPr>
            <a:r>
              <a:rPr lang="en-IN" sz="3078" b="0" strike="noStrike" spc="-2" dirty="0">
                <a:solidFill>
                  <a:srgbClr val="000000"/>
                </a:solidFill>
                <a:latin typeface="Arial"/>
              </a:rPr>
              <a:t>Sixth Outline Level</a:t>
            </a:r>
          </a:p>
          <a:p>
            <a:pPr marL="6648566" lvl="6" indent="-474898">
              <a:spcBef>
                <a:spcPts val="622"/>
              </a:spcBef>
              <a:buClr>
                <a:srgbClr val="000000"/>
              </a:buClr>
              <a:buSzPct val="45000"/>
              <a:buFont typeface="Wingdings" charset="2"/>
              <a:buChar char=""/>
            </a:pPr>
            <a:r>
              <a:rPr lang="en-IN" sz="3078" b="0" strike="noStrike" spc="-2" dirty="0">
                <a:solidFill>
                  <a:srgbClr val="000000"/>
                </a:solidFill>
                <a:latin typeface="Arial"/>
              </a:rPr>
              <a:t>Seventh Outline Level</a:t>
            </a:r>
          </a:p>
        </p:txBody>
      </p:sp>
      <p:sp>
        <p:nvSpPr>
          <p:cNvPr id="26" name="PlaceHolder 3"/>
          <p:cNvSpPr>
            <a:spLocks noGrp="1"/>
          </p:cNvSpPr>
          <p:nvPr>
            <p:ph type="body"/>
          </p:nvPr>
        </p:nvSpPr>
        <p:spPr>
          <a:xfrm>
            <a:off x="9845143" y="3179238"/>
            <a:ext cx="8793565" cy="7511071"/>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IN" sz="3078" b="0" strike="noStrike" spc="-2">
                <a:solidFill>
                  <a:srgbClr val="000000"/>
                </a:solidFill>
                <a:latin typeface="Arial"/>
              </a:rPr>
              <a:t>Click to edit the outline text format</a:t>
            </a:r>
          </a:p>
          <a:p>
            <a:pPr marL="1899590" lvl="1" indent="-712346">
              <a:spcBef>
                <a:spcPts val="2493"/>
              </a:spcBef>
              <a:buClr>
                <a:srgbClr val="000000"/>
              </a:buClr>
              <a:buSzPct val="75000"/>
              <a:buFont typeface="Symbol" charset="2"/>
              <a:buChar char=""/>
            </a:pPr>
            <a:r>
              <a:rPr lang="en-IN" sz="3078" b="0" strike="noStrike" spc="-2">
                <a:solidFill>
                  <a:srgbClr val="000000"/>
                </a:solidFill>
                <a:latin typeface="Arial"/>
              </a:rPr>
              <a:t>Second Outline Level</a:t>
            </a:r>
          </a:p>
          <a:p>
            <a:pPr marL="2849386" lvl="2" indent="-633197">
              <a:spcBef>
                <a:spcPts val="1869"/>
              </a:spcBef>
              <a:buClr>
                <a:srgbClr val="000000"/>
              </a:buClr>
              <a:buSzPct val="45000"/>
              <a:buFont typeface="Wingdings" charset="2"/>
              <a:buChar char=""/>
            </a:pPr>
            <a:r>
              <a:rPr lang="en-IN" sz="3078" b="0" strike="noStrike" spc="-2">
                <a:solidFill>
                  <a:srgbClr val="000000"/>
                </a:solidFill>
                <a:latin typeface="Arial"/>
              </a:rPr>
              <a:t>Third Outline Level</a:t>
            </a:r>
          </a:p>
          <a:p>
            <a:pPr marL="3799181" lvl="3" indent="-474898">
              <a:spcBef>
                <a:spcPts val="1247"/>
              </a:spcBef>
              <a:buClr>
                <a:srgbClr val="000000"/>
              </a:buClr>
              <a:buSzPct val="75000"/>
              <a:buFont typeface="Symbol" charset="2"/>
              <a:buChar char=""/>
            </a:pPr>
            <a:r>
              <a:rPr lang="en-IN" sz="3078" b="0" strike="noStrike" spc="-2">
                <a:solidFill>
                  <a:srgbClr val="000000"/>
                </a:solidFill>
                <a:latin typeface="Arial"/>
              </a:rPr>
              <a:t>Fourth Outline Level</a:t>
            </a:r>
          </a:p>
          <a:p>
            <a:pPr marL="4748976" lvl="4" indent="-474898">
              <a:spcBef>
                <a:spcPts val="622"/>
              </a:spcBef>
              <a:buClr>
                <a:srgbClr val="000000"/>
              </a:buClr>
              <a:buSzPct val="45000"/>
              <a:buFont typeface="Wingdings" charset="2"/>
              <a:buChar char=""/>
            </a:pPr>
            <a:r>
              <a:rPr lang="en-IN" sz="3078" b="0" strike="noStrike" spc="-2">
                <a:solidFill>
                  <a:srgbClr val="000000"/>
                </a:solidFill>
                <a:latin typeface="Arial"/>
              </a:rPr>
              <a:t>Fifth Outline Level</a:t>
            </a:r>
          </a:p>
          <a:p>
            <a:pPr marL="5698771" lvl="5" indent="-474898">
              <a:spcBef>
                <a:spcPts val="622"/>
              </a:spcBef>
              <a:buClr>
                <a:srgbClr val="000000"/>
              </a:buClr>
              <a:buSzPct val="45000"/>
              <a:buFont typeface="Wingdings" charset="2"/>
              <a:buChar char=""/>
            </a:pPr>
            <a:r>
              <a:rPr lang="en-IN" sz="3078" b="0" strike="noStrike" spc="-2">
                <a:solidFill>
                  <a:srgbClr val="000000"/>
                </a:solidFill>
                <a:latin typeface="Arial"/>
              </a:rPr>
              <a:t>Sixth Outline Level</a:t>
            </a:r>
          </a:p>
          <a:p>
            <a:pPr marL="6648566" lvl="6" indent="-474898">
              <a:spcBef>
                <a:spcPts val="622"/>
              </a:spcBef>
              <a:buClr>
                <a:srgbClr val="000000"/>
              </a:buClr>
              <a:buSzPct val="45000"/>
              <a:buFont typeface="Wingdings" charset="2"/>
              <a:buChar char=""/>
            </a:pPr>
            <a:r>
              <a:rPr lang="en-IN" sz="3078" b="0" strike="noStrike" spc="-2">
                <a:solidFill>
                  <a:srgbClr val="000000"/>
                </a:solidFill>
                <a:latin typeface="Arial"/>
              </a:rPr>
              <a:t>Seventh Outline Level</a:t>
            </a:r>
          </a:p>
        </p:txBody>
      </p:sp>
      <p:sp>
        <p:nvSpPr>
          <p:cNvPr id="27" name="PlaceHolder 4"/>
          <p:cNvSpPr>
            <a:spLocks noGrp="1"/>
          </p:cNvSpPr>
          <p:nvPr>
            <p:ph type="sldNum" idx="6"/>
          </p:nvPr>
        </p:nvSpPr>
        <p:spPr>
          <a:xfrm>
            <a:off x="18627952" y="10253019"/>
            <a:ext cx="1205455" cy="864379"/>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2199" b="0" strike="noStrike" spc="-2">
                <a:solidFill>
                  <a:schemeClr val="dk2"/>
                </a:solidFill>
                <a:latin typeface="Arial"/>
                <a:ea typeface="Arial"/>
              </a:defRPr>
            </a:lvl1pPr>
          </a:lstStyle>
          <a:p>
            <a:fld id="{55AF8AC6-60DF-4DFD-89C6-27E32344C673}" type="slidenum">
              <a:rPr lang="en-IN" smtClean="0"/>
              <a:pPr/>
              <a:t>‹#›</a:t>
            </a:fld>
            <a:endParaRPr lang="en-IN">
              <a:solidFill>
                <a:srgbClr val="000000"/>
              </a:solidFill>
              <a:latin typeface="Times New Roman"/>
            </a:endParaRPr>
          </a:p>
        </p:txBody>
      </p:sp>
    </p:spTree>
    <p:extLst>
      <p:ext uri="{BB962C8B-B14F-4D97-AF65-F5344CB8AC3E}">
        <p14:creationId xmlns:p14="http://schemas.microsoft.com/office/powerpoint/2010/main" val="588435381"/>
      </p:ext>
    </p:extLst>
  </p:cSld>
  <p:clrMap bg1="lt1" tx1="dk1" bg2="lt2" tx2="dk2" accent1="accent1" accent2="accent2" accent3="accent3" accent4="accent4" accent5="accent5" accent6="accent6" hlink="hlink" folHlink="folHlink"/>
  <p:hf hdr="0"/>
  <p:txStyles>
    <p:titleStyle>
      <a:lvl1pPr indent="0" algn="l" defTabSz="2010400" rtl="0" eaLnBrk="1" latinLnBrk="0" hangingPunct="1">
        <a:lnSpc>
          <a:spcPct val="90000"/>
        </a:lnSpc>
        <a:spcBef>
          <a:spcPct val="0"/>
        </a:spcBef>
        <a:buNone/>
        <a:defRPr sz="9674" kern="1200">
          <a:solidFill>
            <a:schemeClr val="tx1"/>
          </a:solidFill>
          <a:latin typeface="+mj-lt"/>
          <a:ea typeface="+mj-ea"/>
          <a:cs typeface="+mj-cs"/>
        </a:defRPr>
      </a:lvl1pPr>
    </p:titleStyle>
    <p:bodyStyle>
      <a:lvl1pPr marL="949795" indent="-712346" algn="l" defTabSz="2010400" rtl="0" eaLnBrk="1" latinLnBrk="0" hangingPunct="1">
        <a:lnSpc>
          <a:spcPct val="90000"/>
        </a:lnSpc>
        <a:spcBef>
          <a:spcPts val="3115"/>
        </a:spcBef>
        <a:buClr>
          <a:srgbClr val="000000"/>
        </a:buClr>
        <a:buSzPct val="45000"/>
        <a:buFont typeface="Wingdings" charset="2"/>
        <a:buChar char=""/>
        <a:defRPr sz="6156" kern="1200">
          <a:solidFill>
            <a:schemeClr val="tx1"/>
          </a:solidFill>
          <a:latin typeface="+mn-lt"/>
          <a:ea typeface="+mn-ea"/>
          <a:cs typeface="+mn-cs"/>
        </a:defRPr>
      </a:lvl1pPr>
      <a:lvl2pPr marL="1507800" indent="-502600" algn="l" defTabSz="2010400" rtl="0" eaLnBrk="1" latinLnBrk="0" hangingPunct="1">
        <a:lnSpc>
          <a:spcPct val="90000"/>
        </a:lnSpc>
        <a:spcBef>
          <a:spcPts val="1099"/>
        </a:spcBef>
        <a:buFont typeface="Arial" panose="020B0604020202020204" pitchFamily="34" charset="0"/>
        <a:buChar char="•"/>
        <a:defRPr sz="5277" kern="1200">
          <a:solidFill>
            <a:schemeClr val="tx1"/>
          </a:solidFill>
          <a:latin typeface="+mn-lt"/>
          <a:ea typeface="+mn-ea"/>
          <a:cs typeface="+mn-cs"/>
        </a:defRPr>
      </a:lvl2pPr>
      <a:lvl3pPr marL="2513000" indent="-502600" algn="l" defTabSz="2010400" rtl="0" eaLnBrk="1" latinLnBrk="0" hangingPunct="1">
        <a:lnSpc>
          <a:spcPct val="90000"/>
        </a:lnSpc>
        <a:spcBef>
          <a:spcPts val="1099"/>
        </a:spcBef>
        <a:buFont typeface="Arial" panose="020B0604020202020204" pitchFamily="34" charset="0"/>
        <a:buChar char="•"/>
        <a:defRPr sz="4397" kern="1200">
          <a:solidFill>
            <a:schemeClr val="tx1"/>
          </a:solidFill>
          <a:latin typeface="+mn-lt"/>
          <a:ea typeface="+mn-ea"/>
          <a:cs typeface="+mn-cs"/>
        </a:defRPr>
      </a:lvl3pPr>
      <a:lvl4pPr marL="35182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4pPr>
      <a:lvl5pPr marL="45234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5pPr>
      <a:lvl6pPr marL="55286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6pPr>
      <a:lvl7pPr marL="65337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7pPr>
      <a:lvl8pPr marL="75389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8pPr>
      <a:lvl9pPr marL="85441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9pPr>
    </p:bodyStyle>
    <p:otherStyle>
      <a:defPPr>
        <a:defRPr lang="en-US"/>
      </a:defPPr>
      <a:lvl1pPr marL="0" algn="l" defTabSz="2010400" rtl="0" eaLnBrk="1" latinLnBrk="0" hangingPunct="1">
        <a:defRPr sz="3957" kern="1200">
          <a:solidFill>
            <a:schemeClr val="tx1"/>
          </a:solidFill>
          <a:latin typeface="+mn-lt"/>
          <a:ea typeface="+mn-ea"/>
          <a:cs typeface="+mn-cs"/>
        </a:defRPr>
      </a:lvl1pPr>
      <a:lvl2pPr marL="1005200" algn="l" defTabSz="2010400" rtl="0" eaLnBrk="1" latinLnBrk="0" hangingPunct="1">
        <a:defRPr sz="3957" kern="1200">
          <a:solidFill>
            <a:schemeClr val="tx1"/>
          </a:solidFill>
          <a:latin typeface="+mn-lt"/>
          <a:ea typeface="+mn-ea"/>
          <a:cs typeface="+mn-cs"/>
        </a:defRPr>
      </a:lvl2pPr>
      <a:lvl3pPr marL="2010400" algn="l" defTabSz="2010400" rtl="0" eaLnBrk="1" latinLnBrk="0" hangingPunct="1">
        <a:defRPr sz="3957" kern="1200">
          <a:solidFill>
            <a:schemeClr val="tx1"/>
          </a:solidFill>
          <a:latin typeface="+mn-lt"/>
          <a:ea typeface="+mn-ea"/>
          <a:cs typeface="+mn-cs"/>
        </a:defRPr>
      </a:lvl3pPr>
      <a:lvl4pPr marL="3015600" algn="l" defTabSz="2010400" rtl="0" eaLnBrk="1" latinLnBrk="0" hangingPunct="1">
        <a:defRPr sz="3957" kern="1200">
          <a:solidFill>
            <a:schemeClr val="tx1"/>
          </a:solidFill>
          <a:latin typeface="+mn-lt"/>
          <a:ea typeface="+mn-ea"/>
          <a:cs typeface="+mn-cs"/>
        </a:defRPr>
      </a:lvl4pPr>
      <a:lvl5pPr marL="4020800" algn="l" defTabSz="2010400" rtl="0" eaLnBrk="1" latinLnBrk="0" hangingPunct="1">
        <a:defRPr sz="3957" kern="1200">
          <a:solidFill>
            <a:schemeClr val="tx1"/>
          </a:solidFill>
          <a:latin typeface="+mn-lt"/>
          <a:ea typeface="+mn-ea"/>
          <a:cs typeface="+mn-cs"/>
        </a:defRPr>
      </a:lvl5pPr>
      <a:lvl6pPr marL="5026000" algn="l" defTabSz="2010400" rtl="0" eaLnBrk="1" latinLnBrk="0" hangingPunct="1">
        <a:defRPr sz="3957" kern="1200">
          <a:solidFill>
            <a:schemeClr val="tx1"/>
          </a:solidFill>
          <a:latin typeface="+mn-lt"/>
          <a:ea typeface="+mn-ea"/>
          <a:cs typeface="+mn-cs"/>
        </a:defRPr>
      </a:lvl6pPr>
      <a:lvl7pPr marL="6031200" algn="l" defTabSz="2010400" rtl="0" eaLnBrk="1" latinLnBrk="0" hangingPunct="1">
        <a:defRPr sz="3957" kern="1200">
          <a:solidFill>
            <a:schemeClr val="tx1"/>
          </a:solidFill>
          <a:latin typeface="+mn-lt"/>
          <a:ea typeface="+mn-ea"/>
          <a:cs typeface="+mn-cs"/>
        </a:defRPr>
      </a:lvl7pPr>
      <a:lvl8pPr marL="7036399" algn="l" defTabSz="2010400" rtl="0" eaLnBrk="1" latinLnBrk="0" hangingPunct="1">
        <a:defRPr sz="3957" kern="1200">
          <a:solidFill>
            <a:schemeClr val="tx1"/>
          </a:solidFill>
          <a:latin typeface="+mn-lt"/>
          <a:ea typeface="+mn-ea"/>
          <a:cs typeface="+mn-cs"/>
        </a:defRPr>
      </a:lvl8pPr>
      <a:lvl9pPr marL="8041599" algn="l" defTabSz="2010400" rtl="0" eaLnBrk="1" latinLnBrk="0" hangingPunct="1">
        <a:defRPr sz="395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02848-A421-0807-5928-EEF8AEEAE231}"/>
              </a:ext>
            </a:extLst>
          </p:cNvPr>
          <p:cNvSpPr>
            <a:spLocks noGrp="1"/>
          </p:cNvSpPr>
          <p:nvPr>
            <p:ph type="title"/>
          </p:nvPr>
        </p:nvSpPr>
        <p:spPr>
          <a:xfrm>
            <a:off x="1382713" y="601663"/>
            <a:ext cx="17338675" cy="2185987"/>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803912-D6A2-8E1A-F018-0A8FF823EEBB}"/>
              </a:ext>
            </a:extLst>
          </p:cNvPr>
          <p:cNvSpPr>
            <a:spLocks noGrp="1"/>
          </p:cNvSpPr>
          <p:nvPr>
            <p:ph type="body" idx="1"/>
          </p:nvPr>
        </p:nvSpPr>
        <p:spPr>
          <a:xfrm>
            <a:off x="1382713" y="3009900"/>
            <a:ext cx="17338675" cy="7177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3A109-A04B-D441-5F0E-A4885829350C}"/>
              </a:ext>
            </a:extLst>
          </p:cNvPr>
          <p:cNvSpPr>
            <a:spLocks noGrp="1"/>
          </p:cNvSpPr>
          <p:nvPr>
            <p:ph type="dt" sz="half" idx="2"/>
          </p:nvPr>
        </p:nvSpPr>
        <p:spPr>
          <a:xfrm>
            <a:off x="1382713" y="10482263"/>
            <a:ext cx="4522787" cy="601662"/>
          </a:xfrm>
          <a:prstGeom prst="rect">
            <a:avLst/>
          </a:prstGeom>
        </p:spPr>
        <p:txBody>
          <a:bodyPr vert="horz" lIns="91440" tIns="45720" rIns="91440" bIns="45720" rtlCol="0" anchor="ctr"/>
          <a:lstStyle>
            <a:lvl1pPr algn="l">
              <a:defRPr sz="1200">
                <a:solidFill>
                  <a:schemeClr val="tx1">
                    <a:tint val="75000"/>
                  </a:schemeClr>
                </a:solidFill>
              </a:defRPr>
            </a:lvl1pPr>
          </a:lstStyle>
          <a:p>
            <a:fld id="{0334EDA2-99EE-4564-B2EE-2B73E936EB0B}" type="datetimeFigureOut">
              <a:rPr lang="en-IN" smtClean="0"/>
              <a:t>13-09-2024</a:t>
            </a:fld>
            <a:endParaRPr lang="en-IN"/>
          </a:p>
        </p:txBody>
      </p:sp>
      <p:sp>
        <p:nvSpPr>
          <p:cNvPr id="5" name="Footer Placeholder 4">
            <a:extLst>
              <a:ext uri="{FF2B5EF4-FFF2-40B4-BE49-F238E27FC236}">
                <a16:creationId xmlns:a16="http://schemas.microsoft.com/office/drawing/2014/main" id="{37240677-D4D3-CF28-FA5C-7B6614616849}"/>
              </a:ext>
            </a:extLst>
          </p:cNvPr>
          <p:cNvSpPr>
            <a:spLocks noGrp="1"/>
          </p:cNvSpPr>
          <p:nvPr>
            <p:ph type="ftr" sz="quarter" idx="3"/>
          </p:nvPr>
        </p:nvSpPr>
        <p:spPr>
          <a:xfrm>
            <a:off x="6659563" y="10482263"/>
            <a:ext cx="6784975" cy="6016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D47B9D-DE7D-9A75-8EA9-ECFBA1A4233D}"/>
              </a:ext>
            </a:extLst>
          </p:cNvPr>
          <p:cNvSpPr>
            <a:spLocks noGrp="1"/>
          </p:cNvSpPr>
          <p:nvPr>
            <p:ph type="sldNum" sz="quarter" idx="4"/>
          </p:nvPr>
        </p:nvSpPr>
        <p:spPr>
          <a:xfrm>
            <a:off x="14198600" y="10482263"/>
            <a:ext cx="4522788" cy="601662"/>
          </a:xfrm>
          <a:prstGeom prst="rect">
            <a:avLst/>
          </a:prstGeom>
        </p:spPr>
        <p:txBody>
          <a:bodyPr vert="horz" lIns="91440" tIns="45720" rIns="91440" bIns="45720" rtlCol="0" anchor="ctr"/>
          <a:lstStyle>
            <a:lvl1pPr algn="r">
              <a:defRPr sz="1200">
                <a:solidFill>
                  <a:schemeClr val="tx1">
                    <a:tint val="75000"/>
                  </a:schemeClr>
                </a:solidFill>
              </a:defRPr>
            </a:lvl1pPr>
          </a:lstStyle>
          <a:p>
            <a:fld id="{99B45D14-E1AB-4B2C-B4E9-4DA75298633E}" type="slidenum">
              <a:rPr lang="en-IN" smtClean="0"/>
              <a:t>‹#›</a:t>
            </a:fld>
            <a:endParaRPr lang="en-IN"/>
          </a:p>
        </p:txBody>
      </p:sp>
    </p:spTree>
    <p:extLst>
      <p:ext uri="{BB962C8B-B14F-4D97-AF65-F5344CB8AC3E}">
        <p14:creationId xmlns:p14="http://schemas.microsoft.com/office/powerpoint/2010/main" val="3882600362"/>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blipFill>
        <a:effectLst/>
      </p:bgPr>
    </p:bg>
    <p:spTree>
      <p:nvGrpSpPr>
        <p:cNvPr id="1" name=""/>
        <p:cNvGrpSpPr/>
        <p:nvPr/>
      </p:nvGrpSpPr>
      <p:grpSpPr>
        <a:xfrm>
          <a:off x="0" y="0"/>
          <a:ext cx="0" cy="0"/>
          <a:chOff x="0" y="0"/>
          <a:chExt cx="0" cy="0"/>
        </a:xfrm>
      </p:grpSpPr>
      <p:pic>
        <p:nvPicPr>
          <p:cNvPr id="31" name="Google Shape;9;p1"/>
          <p:cNvPicPr/>
          <p:nvPr/>
        </p:nvPicPr>
        <p:blipFill>
          <a:blip r:embed="rId4"/>
          <a:stretch/>
        </p:blipFill>
        <p:spPr>
          <a:xfrm>
            <a:off x="474900" y="474934"/>
            <a:ext cx="3314011" cy="1424008"/>
          </a:xfrm>
          <a:prstGeom prst="rect">
            <a:avLst/>
          </a:prstGeom>
          <a:ln w="0">
            <a:noFill/>
          </a:ln>
        </p:spPr>
      </p:pic>
      <p:sp>
        <p:nvSpPr>
          <p:cNvPr id="32" name="PlaceHolder 1"/>
          <p:cNvSpPr>
            <a:spLocks noGrp="1"/>
          </p:cNvSpPr>
          <p:nvPr>
            <p:ph type="title"/>
          </p:nvPr>
        </p:nvSpPr>
        <p:spPr>
          <a:xfrm>
            <a:off x="861152" y="1707386"/>
            <a:ext cx="18732431" cy="1258573"/>
          </a:xfrm>
          <a:prstGeom prst="rect">
            <a:avLst/>
          </a:prstGeom>
          <a:noFill/>
          <a:ln w="0">
            <a:noFill/>
          </a:ln>
        </p:spPr>
        <p:txBody>
          <a:bodyPr lIns="91440" tIns="91440" rIns="91440" bIns="91440" anchor="t">
            <a:normAutofit fontScale="93550"/>
          </a:bodyPr>
          <a:lstStyle/>
          <a:p>
            <a:pPr indent="0">
              <a:buNone/>
            </a:pPr>
            <a:r>
              <a:rPr lang="en-IN" sz="6156" b="0" strike="noStrike" spc="-2">
                <a:solidFill>
                  <a:srgbClr val="000000"/>
                </a:solidFill>
                <a:latin typeface="Arial"/>
              </a:rPr>
              <a:t>Click to edit the title text format</a:t>
            </a:r>
          </a:p>
        </p:txBody>
      </p:sp>
      <p:sp>
        <p:nvSpPr>
          <p:cNvPr id="33" name="PlaceHolder 2"/>
          <p:cNvSpPr>
            <a:spLocks noGrp="1"/>
          </p:cNvSpPr>
          <p:nvPr>
            <p:ph type="sldNum" idx="7"/>
          </p:nvPr>
        </p:nvSpPr>
        <p:spPr>
          <a:xfrm>
            <a:off x="18627952" y="10253019"/>
            <a:ext cx="1205455" cy="864379"/>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2199" b="0" strike="noStrike" spc="-2">
                <a:solidFill>
                  <a:schemeClr val="dk2"/>
                </a:solidFill>
                <a:latin typeface="Arial"/>
                <a:ea typeface="Arial"/>
              </a:defRPr>
            </a:lvl1pPr>
          </a:lstStyle>
          <a:p>
            <a:fld id="{3DB9F73F-1416-443E-BD00-37631793007F}" type="slidenum">
              <a:rPr lang="en-IN" smtClean="0"/>
              <a:pPr/>
              <a:t>‹#›</a:t>
            </a:fld>
            <a:endParaRPr lang="en-IN">
              <a:solidFill>
                <a:srgbClr val="000000"/>
              </a:solidFill>
              <a:latin typeface="Times New Roman"/>
            </a:endParaRPr>
          </a:p>
        </p:txBody>
      </p:sp>
    </p:spTree>
    <p:extLst>
      <p:ext uri="{BB962C8B-B14F-4D97-AF65-F5344CB8AC3E}">
        <p14:creationId xmlns:p14="http://schemas.microsoft.com/office/powerpoint/2010/main" val="2293020144"/>
      </p:ext>
    </p:extLst>
  </p:cSld>
  <p:clrMap bg1="lt1" tx1="dk1" bg2="lt2" tx2="dk2" accent1="accent1" accent2="accent2" accent3="accent3" accent4="accent4" accent5="accent5" accent6="accent6" hlink="hlink" folHlink="folHlink"/>
  <p:sldLayoutIdLst>
    <p:sldLayoutId id="2147484089" r:id="rId1"/>
  </p:sldLayoutIdLst>
  <p:hf hdr="0"/>
  <p:txStyles>
    <p:titleStyle>
      <a:lvl1pPr indent="0" algn="l" defTabSz="2010400" rtl="0" eaLnBrk="1" latinLnBrk="0" hangingPunct="1">
        <a:lnSpc>
          <a:spcPct val="90000"/>
        </a:lnSpc>
        <a:spcBef>
          <a:spcPct val="0"/>
        </a:spcBef>
        <a:buNone/>
        <a:defRPr sz="9674" kern="1200">
          <a:solidFill>
            <a:schemeClr val="tx1"/>
          </a:solidFill>
          <a:latin typeface="+mj-lt"/>
          <a:ea typeface="+mj-ea"/>
          <a:cs typeface="+mj-cs"/>
        </a:defRPr>
      </a:lvl1pPr>
    </p:titleStyle>
    <p:bodyStyle>
      <a:lvl1pPr marL="502600" indent="-502600" algn="l" defTabSz="2010400" rtl="0" eaLnBrk="1" latinLnBrk="0" hangingPunct="1">
        <a:lnSpc>
          <a:spcPct val="90000"/>
        </a:lnSpc>
        <a:spcBef>
          <a:spcPts val="2199"/>
        </a:spcBef>
        <a:buFont typeface="Arial" panose="020B0604020202020204" pitchFamily="34" charset="0"/>
        <a:buChar char="•"/>
        <a:defRPr sz="6156" kern="1200">
          <a:solidFill>
            <a:schemeClr val="tx1"/>
          </a:solidFill>
          <a:latin typeface="+mn-lt"/>
          <a:ea typeface="+mn-ea"/>
          <a:cs typeface="+mn-cs"/>
        </a:defRPr>
      </a:lvl1pPr>
      <a:lvl2pPr marL="1507800" indent="-502600" algn="l" defTabSz="2010400" rtl="0" eaLnBrk="1" latinLnBrk="0" hangingPunct="1">
        <a:lnSpc>
          <a:spcPct val="90000"/>
        </a:lnSpc>
        <a:spcBef>
          <a:spcPts val="1099"/>
        </a:spcBef>
        <a:buFont typeface="Arial" panose="020B0604020202020204" pitchFamily="34" charset="0"/>
        <a:buChar char="•"/>
        <a:defRPr sz="5277" kern="1200">
          <a:solidFill>
            <a:schemeClr val="tx1"/>
          </a:solidFill>
          <a:latin typeface="+mn-lt"/>
          <a:ea typeface="+mn-ea"/>
          <a:cs typeface="+mn-cs"/>
        </a:defRPr>
      </a:lvl2pPr>
      <a:lvl3pPr marL="2513000" indent="-502600" algn="l" defTabSz="2010400" rtl="0" eaLnBrk="1" latinLnBrk="0" hangingPunct="1">
        <a:lnSpc>
          <a:spcPct val="90000"/>
        </a:lnSpc>
        <a:spcBef>
          <a:spcPts val="1099"/>
        </a:spcBef>
        <a:buFont typeface="Arial" panose="020B0604020202020204" pitchFamily="34" charset="0"/>
        <a:buChar char="•"/>
        <a:defRPr sz="4397" kern="1200">
          <a:solidFill>
            <a:schemeClr val="tx1"/>
          </a:solidFill>
          <a:latin typeface="+mn-lt"/>
          <a:ea typeface="+mn-ea"/>
          <a:cs typeface="+mn-cs"/>
        </a:defRPr>
      </a:lvl3pPr>
      <a:lvl4pPr marL="35182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4pPr>
      <a:lvl5pPr marL="45234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5pPr>
      <a:lvl6pPr marL="55286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6pPr>
      <a:lvl7pPr marL="65337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7pPr>
      <a:lvl8pPr marL="75389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8pPr>
      <a:lvl9pPr marL="85441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9pPr>
    </p:bodyStyle>
    <p:otherStyle>
      <a:defPPr>
        <a:defRPr lang="en-US"/>
      </a:defPPr>
      <a:lvl1pPr marL="0" algn="l" defTabSz="2010400" rtl="0" eaLnBrk="1" latinLnBrk="0" hangingPunct="1">
        <a:defRPr sz="3957" kern="1200">
          <a:solidFill>
            <a:schemeClr val="tx1"/>
          </a:solidFill>
          <a:latin typeface="+mn-lt"/>
          <a:ea typeface="+mn-ea"/>
          <a:cs typeface="+mn-cs"/>
        </a:defRPr>
      </a:lvl1pPr>
      <a:lvl2pPr marL="1005200" algn="l" defTabSz="2010400" rtl="0" eaLnBrk="1" latinLnBrk="0" hangingPunct="1">
        <a:defRPr sz="3957" kern="1200">
          <a:solidFill>
            <a:schemeClr val="tx1"/>
          </a:solidFill>
          <a:latin typeface="+mn-lt"/>
          <a:ea typeface="+mn-ea"/>
          <a:cs typeface="+mn-cs"/>
        </a:defRPr>
      </a:lvl2pPr>
      <a:lvl3pPr marL="2010400" algn="l" defTabSz="2010400" rtl="0" eaLnBrk="1" latinLnBrk="0" hangingPunct="1">
        <a:defRPr sz="3957" kern="1200">
          <a:solidFill>
            <a:schemeClr val="tx1"/>
          </a:solidFill>
          <a:latin typeface="+mn-lt"/>
          <a:ea typeface="+mn-ea"/>
          <a:cs typeface="+mn-cs"/>
        </a:defRPr>
      </a:lvl3pPr>
      <a:lvl4pPr marL="3015600" algn="l" defTabSz="2010400" rtl="0" eaLnBrk="1" latinLnBrk="0" hangingPunct="1">
        <a:defRPr sz="3957" kern="1200">
          <a:solidFill>
            <a:schemeClr val="tx1"/>
          </a:solidFill>
          <a:latin typeface="+mn-lt"/>
          <a:ea typeface="+mn-ea"/>
          <a:cs typeface="+mn-cs"/>
        </a:defRPr>
      </a:lvl4pPr>
      <a:lvl5pPr marL="4020800" algn="l" defTabSz="2010400" rtl="0" eaLnBrk="1" latinLnBrk="0" hangingPunct="1">
        <a:defRPr sz="3957" kern="1200">
          <a:solidFill>
            <a:schemeClr val="tx1"/>
          </a:solidFill>
          <a:latin typeface="+mn-lt"/>
          <a:ea typeface="+mn-ea"/>
          <a:cs typeface="+mn-cs"/>
        </a:defRPr>
      </a:lvl5pPr>
      <a:lvl6pPr marL="5026000" algn="l" defTabSz="2010400" rtl="0" eaLnBrk="1" latinLnBrk="0" hangingPunct="1">
        <a:defRPr sz="3957" kern="1200">
          <a:solidFill>
            <a:schemeClr val="tx1"/>
          </a:solidFill>
          <a:latin typeface="+mn-lt"/>
          <a:ea typeface="+mn-ea"/>
          <a:cs typeface="+mn-cs"/>
        </a:defRPr>
      </a:lvl6pPr>
      <a:lvl7pPr marL="6031200" algn="l" defTabSz="2010400" rtl="0" eaLnBrk="1" latinLnBrk="0" hangingPunct="1">
        <a:defRPr sz="3957" kern="1200">
          <a:solidFill>
            <a:schemeClr val="tx1"/>
          </a:solidFill>
          <a:latin typeface="+mn-lt"/>
          <a:ea typeface="+mn-ea"/>
          <a:cs typeface="+mn-cs"/>
        </a:defRPr>
      </a:lvl7pPr>
      <a:lvl8pPr marL="7036399" algn="l" defTabSz="2010400" rtl="0" eaLnBrk="1" latinLnBrk="0" hangingPunct="1">
        <a:defRPr sz="3957" kern="1200">
          <a:solidFill>
            <a:schemeClr val="tx1"/>
          </a:solidFill>
          <a:latin typeface="+mn-lt"/>
          <a:ea typeface="+mn-ea"/>
          <a:cs typeface="+mn-cs"/>
        </a:defRPr>
      </a:lvl8pPr>
      <a:lvl9pPr marL="8041599" algn="l" defTabSz="2010400" rtl="0" eaLnBrk="1" latinLnBrk="0" hangingPunct="1">
        <a:defRPr sz="3957"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blipFill>
        <a:effectLst/>
      </p:bgPr>
    </p:bg>
    <p:spTree>
      <p:nvGrpSpPr>
        <p:cNvPr id="1" name=""/>
        <p:cNvGrpSpPr/>
        <p:nvPr/>
      </p:nvGrpSpPr>
      <p:grpSpPr>
        <a:xfrm>
          <a:off x="0" y="0"/>
          <a:ext cx="0" cy="0"/>
          <a:chOff x="0" y="0"/>
          <a:chExt cx="0" cy="0"/>
        </a:xfrm>
      </p:grpSpPr>
      <p:pic>
        <p:nvPicPr>
          <p:cNvPr id="35" name="Google Shape;9;p1"/>
          <p:cNvPicPr/>
          <p:nvPr/>
        </p:nvPicPr>
        <p:blipFill>
          <a:blip r:embed="rId4"/>
          <a:stretch/>
        </p:blipFill>
        <p:spPr>
          <a:xfrm>
            <a:off x="474900" y="474934"/>
            <a:ext cx="3314011" cy="1424008"/>
          </a:xfrm>
          <a:prstGeom prst="rect">
            <a:avLst/>
          </a:prstGeom>
          <a:ln w="0">
            <a:noFill/>
          </a:ln>
        </p:spPr>
      </p:pic>
      <p:sp>
        <p:nvSpPr>
          <p:cNvPr id="36" name="PlaceHolder 1"/>
          <p:cNvSpPr>
            <a:spLocks noGrp="1"/>
          </p:cNvSpPr>
          <p:nvPr>
            <p:ph type="title"/>
          </p:nvPr>
        </p:nvSpPr>
        <p:spPr>
          <a:xfrm>
            <a:off x="685439" y="1221370"/>
            <a:ext cx="6172909" cy="1660684"/>
          </a:xfrm>
          <a:prstGeom prst="rect">
            <a:avLst/>
          </a:prstGeom>
          <a:noFill/>
          <a:ln w="0">
            <a:noFill/>
          </a:ln>
        </p:spPr>
        <p:txBody>
          <a:bodyPr lIns="91440" tIns="91440" rIns="91440" bIns="91440" anchor="b">
            <a:normAutofit fontScale="81218"/>
          </a:bodyPr>
          <a:lstStyle/>
          <a:p>
            <a:pPr indent="0">
              <a:buNone/>
            </a:pPr>
            <a:r>
              <a:rPr lang="en-IN" sz="5277" b="0" strike="noStrike" spc="-2">
                <a:solidFill>
                  <a:srgbClr val="000000"/>
                </a:solidFill>
                <a:latin typeface="Arial"/>
              </a:rPr>
              <a:t>Click to edit the title text format</a:t>
            </a:r>
          </a:p>
        </p:txBody>
      </p:sp>
      <p:sp>
        <p:nvSpPr>
          <p:cNvPr id="37" name="PlaceHolder 2"/>
          <p:cNvSpPr>
            <a:spLocks noGrp="1"/>
          </p:cNvSpPr>
          <p:nvPr>
            <p:ph type="body"/>
          </p:nvPr>
        </p:nvSpPr>
        <p:spPr>
          <a:xfrm>
            <a:off x="685439" y="3055405"/>
            <a:ext cx="6172909" cy="6990227"/>
          </a:xfrm>
          <a:prstGeom prst="rect">
            <a:avLst/>
          </a:prstGeom>
          <a:noFill/>
          <a:ln w="0">
            <a:noFill/>
          </a:ln>
        </p:spPr>
        <p:txBody>
          <a:bodyPr lIns="91440" tIns="91440" rIns="91440" bIns="91440" anchor="t">
            <a:normAutofit fontScale="35861"/>
          </a:bodyPr>
          <a:lstStyle/>
          <a:p>
            <a:pPr marL="432000" indent="-324000">
              <a:spcBef>
                <a:spcPts val="1417"/>
              </a:spcBef>
              <a:buClr>
                <a:srgbClr val="000000"/>
              </a:buClr>
              <a:buSzPct val="45000"/>
              <a:buFont typeface="Wingdings" charset="2"/>
              <a:buChar char=""/>
            </a:pPr>
            <a:r>
              <a:rPr lang="en-IN" sz="2638" b="0" strike="noStrike" spc="-2">
                <a:solidFill>
                  <a:srgbClr val="000000"/>
                </a:solidFill>
                <a:latin typeface="Arial"/>
              </a:rPr>
              <a:t>Click to edit the outline text format</a:t>
            </a:r>
          </a:p>
          <a:p>
            <a:pPr marL="1899590" lvl="1" indent="-712346">
              <a:spcBef>
                <a:spcPts val="2493"/>
              </a:spcBef>
              <a:buClr>
                <a:srgbClr val="000000"/>
              </a:buClr>
              <a:buSzPct val="75000"/>
              <a:buFont typeface="Symbol" charset="2"/>
              <a:buChar char=""/>
            </a:pPr>
            <a:r>
              <a:rPr lang="en-IN" sz="2638" b="0" strike="noStrike" spc="-2">
                <a:solidFill>
                  <a:srgbClr val="000000"/>
                </a:solidFill>
                <a:latin typeface="Arial"/>
              </a:rPr>
              <a:t>Second Outline Level</a:t>
            </a:r>
          </a:p>
          <a:p>
            <a:pPr marL="2849386" lvl="2" indent="-633197">
              <a:spcBef>
                <a:spcPts val="1869"/>
              </a:spcBef>
              <a:buClr>
                <a:srgbClr val="000000"/>
              </a:buClr>
              <a:buSzPct val="45000"/>
              <a:buFont typeface="Wingdings" charset="2"/>
              <a:buChar char=""/>
            </a:pPr>
            <a:r>
              <a:rPr lang="en-IN" sz="2638" b="0" strike="noStrike" spc="-2">
                <a:solidFill>
                  <a:srgbClr val="000000"/>
                </a:solidFill>
                <a:latin typeface="Arial"/>
              </a:rPr>
              <a:t>Third Outline Level</a:t>
            </a:r>
          </a:p>
          <a:p>
            <a:pPr marL="3799181" lvl="3" indent="-474898">
              <a:spcBef>
                <a:spcPts val="1247"/>
              </a:spcBef>
              <a:buClr>
                <a:srgbClr val="000000"/>
              </a:buClr>
              <a:buSzPct val="75000"/>
              <a:buFont typeface="Symbol" charset="2"/>
              <a:buChar char=""/>
            </a:pPr>
            <a:r>
              <a:rPr lang="en-IN" sz="2638" b="0" strike="noStrike" spc="-2">
                <a:solidFill>
                  <a:srgbClr val="000000"/>
                </a:solidFill>
                <a:latin typeface="Arial"/>
              </a:rPr>
              <a:t>Fourth Outline Level</a:t>
            </a:r>
          </a:p>
          <a:p>
            <a:pPr marL="4748976" lvl="4" indent="-474898">
              <a:spcBef>
                <a:spcPts val="622"/>
              </a:spcBef>
              <a:buClr>
                <a:srgbClr val="000000"/>
              </a:buClr>
              <a:buSzPct val="45000"/>
              <a:buFont typeface="Wingdings" charset="2"/>
              <a:buChar char=""/>
            </a:pPr>
            <a:r>
              <a:rPr lang="en-IN" sz="2638" b="0" strike="noStrike" spc="-2">
                <a:solidFill>
                  <a:srgbClr val="000000"/>
                </a:solidFill>
                <a:latin typeface="Arial"/>
              </a:rPr>
              <a:t>Fifth Outline Level</a:t>
            </a:r>
          </a:p>
          <a:p>
            <a:pPr marL="5698771" lvl="5" indent="-474898">
              <a:spcBef>
                <a:spcPts val="622"/>
              </a:spcBef>
              <a:buClr>
                <a:srgbClr val="000000"/>
              </a:buClr>
              <a:buSzPct val="45000"/>
              <a:buFont typeface="Wingdings" charset="2"/>
              <a:buChar char=""/>
            </a:pPr>
            <a:r>
              <a:rPr lang="en-IN" sz="2638" b="0" strike="noStrike" spc="-2">
                <a:solidFill>
                  <a:srgbClr val="000000"/>
                </a:solidFill>
                <a:latin typeface="Arial"/>
              </a:rPr>
              <a:t>Sixth Outline Level</a:t>
            </a:r>
          </a:p>
          <a:p>
            <a:pPr marL="6648566" lvl="6" indent="-474898">
              <a:spcBef>
                <a:spcPts val="622"/>
              </a:spcBef>
              <a:buClr>
                <a:srgbClr val="000000"/>
              </a:buClr>
              <a:buSzPct val="45000"/>
              <a:buFont typeface="Wingdings" charset="2"/>
              <a:buChar char=""/>
            </a:pPr>
            <a:r>
              <a:rPr lang="en-IN" sz="2638" b="0" strike="noStrike" spc="-2">
                <a:solidFill>
                  <a:srgbClr val="000000"/>
                </a:solidFill>
                <a:latin typeface="Arial"/>
              </a:rPr>
              <a:t>Seventh Outline Level</a:t>
            </a:r>
          </a:p>
        </p:txBody>
      </p:sp>
      <p:sp>
        <p:nvSpPr>
          <p:cNvPr id="38" name="PlaceHolder 3"/>
          <p:cNvSpPr>
            <a:spLocks noGrp="1"/>
          </p:cNvSpPr>
          <p:nvPr>
            <p:ph type="sldNum" idx="8"/>
          </p:nvPr>
        </p:nvSpPr>
        <p:spPr>
          <a:xfrm>
            <a:off x="18627952" y="10253019"/>
            <a:ext cx="1205455" cy="864379"/>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2199" b="0" strike="noStrike" spc="-2">
                <a:solidFill>
                  <a:schemeClr val="dk2"/>
                </a:solidFill>
                <a:latin typeface="Arial"/>
                <a:ea typeface="Arial"/>
              </a:defRPr>
            </a:lvl1pPr>
          </a:lstStyle>
          <a:p>
            <a:fld id="{C648D1FC-D057-40B4-9E90-E68EEB75E963}" type="slidenum">
              <a:rPr lang="en-IN" smtClean="0"/>
              <a:pPr/>
              <a:t>‹#›</a:t>
            </a:fld>
            <a:endParaRPr lang="en-IN">
              <a:solidFill>
                <a:srgbClr val="000000"/>
              </a:solidFill>
              <a:latin typeface="Times New Roman"/>
            </a:endParaRPr>
          </a:p>
        </p:txBody>
      </p:sp>
    </p:spTree>
    <p:extLst>
      <p:ext uri="{BB962C8B-B14F-4D97-AF65-F5344CB8AC3E}">
        <p14:creationId xmlns:p14="http://schemas.microsoft.com/office/powerpoint/2010/main" val="1183677201"/>
      </p:ext>
    </p:extLst>
  </p:cSld>
  <p:clrMap bg1="lt1" tx1="dk1" bg2="lt2" tx2="dk2" accent1="accent1" accent2="accent2" accent3="accent3" accent4="accent4" accent5="accent5" accent6="accent6" hlink="hlink" folHlink="folHlink"/>
  <p:sldLayoutIdLst>
    <p:sldLayoutId id="2147484091" r:id="rId1"/>
  </p:sldLayoutIdLst>
  <p:hf hdr="0"/>
  <p:txStyles>
    <p:titleStyle>
      <a:lvl1pPr indent="0" algn="l" defTabSz="2010400" rtl="0" eaLnBrk="1" latinLnBrk="0" hangingPunct="1">
        <a:lnSpc>
          <a:spcPct val="90000"/>
        </a:lnSpc>
        <a:spcBef>
          <a:spcPct val="0"/>
        </a:spcBef>
        <a:buNone/>
        <a:defRPr sz="9674" kern="1200">
          <a:solidFill>
            <a:schemeClr val="tx1"/>
          </a:solidFill>
          <a:latin typeface="+mj-lt"/>
          <a:ea typeface="+mj-ea"/>
          <a:cs typeface="+mj-cs"/>
        </a:defRPr>
      </a:lvl1pPr>
    </p:titleStyle>
    <p:bodyStyle>
      <a:lvl1pPr marL="949795" indent="-712346" algn="l" defTabSz="2010400" rtl="0" eaLnBrk="1" latinLnBrk="0" hangingPunct="1">
        <a:lnSpc>
          <a:spcPct val="90000"/>
        </a:lnSpc>
        <a:spcBef>
          <a:spcPts val="3115"/>
        </a:spcBef>
        <a:buClr>
          <a:srgbClr val="000000"/>
        </a:buClr>
        <a:buSzPct val="45000"/>
        <a:buFont typeface="Wingdings" charset="2"/>
        <a:buChar char=""/>
        <a:defRPr sz="6156" kern="1200">
          <a:solidFill>
            <a:schemeClr val="tx1"/>
          </a:solidFill>
          <a:latin typeface="+mn-lt"/>
          <a:ea typeface="+mn-ea"/>
          <a:cs typeface="+mn-cs"/>
        </a:defRPr>
      </a:lvl1pPr>
      <a:lvl2pPr marL="1507800" indent="-502600" algn="l" defTabSz="2010400" rtl="0" eaLnBrk="1" latinLnBrk="0" hangingPunct="1">
        <a:lnSpc>
          <a:spcPct val="90000"/>
        </a:lnSpc>
        <a:spcBef>
          <a:spcPts val="1099"/>
        </a:spcBef>
        <a:buFont typeface="Arial" panose="020B0604020202020204" pitchFamily="34" charset="0"/>
        <a:buChar char="•"/>
        <a:defRPr sz="5277" kern="1200">
          <a:solidFill>
            <a:schemeClr val="tx1"/>
          </a:solidFill>
          <a:latin typeface="+mn-lt"/>
          <a:ea typeface="+mn-ea"/>
          <a:cs typeface="+mn-cs"/>
        </a:defRPr>
      </a:lvl2pPr>
      <a:lvl3pPr marL="2513000" indent="-502600" algn="l" defTabSz="2010400" rtl="0" eaLnBrk="1" latinLnBrk="0" hangingPunct="1">
        <a:lnSpc>
          <a:spcPct val="90000"/>
        </a:lnSpc>
        <a:spcBef>
          <a:spcPts val="1099"/>
        </a:spcBef>
        <a:buFont typeface="Arial" panose="020B0604020202020204" pitchFamily="34" charset="0"/>
        <a:buChar char="•"/>
        <a:defRPr sz="4397" kern="1200">
          <a:solidFill>
            <a:schemeClr val="tx1"/>
          </a:solidFill>
          <a:latin typeface="+mn-lt"/>
          <a:ea typeface="+mn-ea"/>
          <a:cs typeface="+mn-cs"/>
        </a:defRPr>
      </a:lvl3pPr>
      <a:lvl4pPr marL="35182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4pPr>
      <a:lvl5pPr marL="45234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5pPr>
      <a:lvl6pPr marL="55286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6pPr>
      <a:lvl7pPr marL="65337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7pPr>
      <a:lvl8pPr marL="75389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8pPr>
      <a:lvl9pPr marL="85441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9pPr>
    </p:bodyStyle>
    <p:otherStyle>
      <a:defPPr>
        <a:defRPr lang="en-US"/>
      </a:defPPr>
      <a:lvl1pPr marL="0" algn="l" defTabSz="2010400" rtl="0" eaLnBrk="1" latinLnBrk="0" hangingPunct="1">
        <a:defRPr sz="3957" kern="1200">
          <a:solidFill>
            <a:schemeClr val="tx1"/>
          </a:solidFill>
          <a:latin typeface="+mn-lt"/>
          <a:ea typeface="+mn-ea"/>
          <a:cs typeface="+mn-cs"/>
        </a:defRPr>
      </a:lvl1pPr>
      <a:lvl2pPr marL="1005200" algn="l" defTabSz="2010400" rtl="0" eaLnBrk="1" latinLnBrk="0" hangingPunct="1">
        <a:defRPr sz="3957" kern="1200">
          <a:solidFill>
            <a:schemeClr val="tx1"/>
          </a:solidFill>
          <a:latin typeface="+mn-lt"/>
          <a:ea typeface="+mn-ea"/>
          <a:cs typeface="+mn-cs"/>
        </a:defRPr>
      </a:lvl2pPr>
      <a:lvl3pPr marL="2010400" algn="l" defTabSz="2010400" rtl="0" eaLnBrk="1" latinLnBrk="0" hangingPunct="1">
        <a:defRPr sz="3957" kern="1200">
          <a:solidFill>
            <a:schemeClr val="tx1"/>
          </a:solidFill>
          <a:latin typeface="+mn-lt"/>
          <a:ea typeface="+mn-ea"/>
          <a:cs typeface="+mn-cs"/>
        </a:defRPr>
      </a:lvl3pPr>
      <a:lvl4pPr marL="3015600" algn="l" defTabSz="2010400" rtl="0" eaLnBrk="1" latinLnBrk="0" hangingPunct="1">
        <a:defRPr sz="3957" kern="1200">
          <a:solidFill>
            <a:schemeClr val="tx1"/>
          </a:solidFill>
          <a:latin typeface="+mn-lt"/>
          <a:ea typeface="+mn-ea"/>
          <a:cs typeface="+mn-cs"/>
        </a:defRPr>
      </a:lvl4pPr>
      <a:lvl5pPr marL="4020800" algn="l" defTabSz="2010400" rtl="0" eaLnBrk="1" latinLnBrk="0" hangingPunct="1">
        <a:defRPr sz="3957" kern="1200">
          <a:solidFill>
            <a:schemeClr val="tx1"/>
          </a:solidFill>
          <a:latin typeface="+mn-lt"/>
          <a:ea typeface="+mn-ea"/>
          <a:cs typeface="+mn-cs"/>
        </a:defRPr>
      </a:lvl5pPr>
      <a:lvl6pPr marL="5026000" algn="l" defTabSz="2010400" rtl="0" eaLnBrk="1" latinLnBrk="0" hangingPunct="1">
        <a:defRPr sz="3957" kern="1200">
          <a:solidFill>
            <a:schemeClr val="tx1"/>
          </a:solidFill>
          <a:latin typeface="+mn-lt"/>
          <a:ea typeface="+mn-ea"/>
          <a:cs typeface="+mn-cs"/>
        </a:defRPr>
      </a:lvl6pPr>
      <a:lvl7pPr marL="6031200" algn="l" defTabSz="2010400" rtl="0" eaLnBrk="1" latinLnBrk="0" hangingPunct="1">
        <a:defRPr sz="3957" kern="1200">
          <a:solidFill>
            <a:schemeClr val="tx1"/>
          </a:solidFill>
          <a:latin typeface="+mn-lt"/>
          <a:ea typeface="+mn-ea"/>
          <a:cs typeface="+mn-cs"/>
        </a:defRPr>
      </a:lvl7pPr>
      <a:lvl8pPr marL="7036399" algn="l" defTabSz="2010400" rtl="0" eaLnBrk="1" latinLnBrk="0" hangingPunct="1">
        <a:defRPr sz="3957" kern="1200">
          <a:solidFill>
            <a:schemeClr val="tx1"/>
          </a:solidFill>
          <a:latin typeface="+mn-lt"/>
          <a:ea typeface="+mn-ea"/>
          <a:cs typeface="+mn-cs"/>
        </a:defRPr>
      </a:lvl8pPr>
      <a:lvl9pPr marL="8041599" algn="l" defTabSz="2010400" rtl="0" eaLnBrk="1" latinLnBrk="0" hangingPunct="1">
        <a:defRPr sz="3957"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blipFill>
        <a:effectLst/>
      </p:bgPr>
    </p:bg>
    <p:spTree>
      <p:nvGrpSpPr>
        <p:cNvPr id="1" name=""/>
        <p:cNvGrpSpPr/>
        <p:nvPr/>
      </p:nvGrpSpPr>
      <p:grpSpPr>
        <a:xfrm>
          <a:off x="0" y="0"/>
          <a:ext cx="0" cy="0"/>
          <a:chOff x="0" y="0"/>
          <a:chExt cx="0" cy="0"/>
        </a:xfrm>
      </p:grpSpPr>
      <p:pic>
        <p:nvPicPr>
          <p:cNvPr id="39" name="Google Shape;9;p1"/>
          <p:cNvPicPr/>
          <p:nvPr/>
        </p:nvPicPr>
        <p:blipFill>
          <a:blip r:embed="rId4"/>
          <a:stretch/>
        </p:blipFill>
        <p:spPr>
          <a:xfrm>
            <a:off x="474900" y="474934"/>
            <a:ext cx="3314011" cy="1424008"/>
          </a:xfrm>
          <a:prstGeom prst="rect">
            <a:avLst/>
          </a:prstGeom>
          <a:ln w="0">
            <a:noFill/>
          </a:ln>
        </p:spPr>
      </p:pic>
      <p:sp>
        <p:nvSpPr>
          <p:cNvPr id="40" name="PlaceHolder 1"/>
          <p:cNvSpPr>
            <a:spLocks noGrp="1"/>
          </p:cNvSpPr>
          <p:nvPr>
            <p:ph type="title"/>
          </p:nvPr>
        </p:nvSpPr>
        <p:spPr>
          <a:xfrm>
            <a:off x="1078023" y="989445"/>
            <a:ext cx="13999261" cy="8993654"/>
          </a:xfrm>
          <a:prstGeom prst="rect">
            <a:avLst/>
          </a:prstGeom>
          <a:noFill/>
          <a:ln w="0">
            <a:noFill/>
          </a:ln>
        </p:spPr>
        <p:txBody>
          <a:bodyPr lIns="91440" tIns="91440" rIns="91440" bIns="91440" anchor="ctr">
            <a:normAutofit/>
          </a:bodyPr>
          <a:lstStyle/>
          <a:p>
            <a:pPr indent="0">
              <a:buNone/>
            </a:pPr>
            <a:r>
              <a:rPr lang="en-IN" sz="10553" b="0" strike="noStrike" spc="-2">
                <a:solidFill>
                  <a:srgbClr val="000000"/>
                </a:solidFill>
                <a:latin typeface="Arial"/>
              </a:rPr>
              <a:t>Click to edit the title text format</a:t>
            </a:r>
          </a:p>
        </p:txBody>
      </p:sp>
      <p:sp>
        <p:nvSpPr>
          <p:cNvPr id="41" name="PlaceHolder 2"/>
          <p:cNvSpPr>
            <a:spLocks noGrp="1"/>
          </p:cNvSpPr>
          <p:nvPr>
            <p:ph type="sldNum" idx="9"/>
          </p:nvPr>
        </p:nvSpPr>
        <p:spPr>
          <a:xfrm>
            <a:off x="18627952" y="10253019"/>
            <a:ext cx="1205455" cy="864379"/>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2199" b="0" strike="noStrike" spc="-2">
                <a:solidFill>
                  <a:schemeClr val="dk2"/>
                </a:solidFill>
                <a:latin typeface="Arial"/>
                <a:ea typeface="Arial"/>
              </a:defRPr>
            </a:lvl1pPr>
          </a:lstStyle>
          <a:p>
            <a:fld id="{693C6219-3CAF-409E-8056-FEBCF0F93A28}" type="slidenum">
              <a:rPr lang="en-IN" smtClean="0"/>
              <a:pPr/>
              <a:t>‹#›</a:t>
            </a:fld>
            <a:endParaRPr lang="en-IN">
              <a:solidFill>
                <a:srgbClr val="000000"/>
              </a:solidFill>
              <a:latin typeface="Times New Roman"/>
            </a:endParaRPr>
          </a:p>
        </p:txBody>
      </p:sp>
    </p:spTree>
    <p:extLst>
      <p:ext uri="{BB962C8B-B14F-4D97-AF65-F5344CB8AC3E}">
        <p14:creationId xmlns:p14="http://schemas.microsoft.com/office/powerpoint/2010/main" val="3862657114"/>
      </p:ext>
    </p:extLst>
  </p:cSld>
  <p:clrMap bg1="lt1" tx1="dk1" bg2="lt2" tx2="dk2" accent1="accent1" accent2="accent2" accent3="accent3" accent4="accent4" accent5="accent5" accent6="accent6" hlink="hlink" folHlink="folHlink"/>
  <p:sldLayoutIdLst>
    <p:sldLayoutId id="2147484093" r:id="rId1"/>
  </p:sldLayoutIdLst>
  <p:hf hdr="0"/>
  <p:txStyles>
    <p:titleStyle>
      <a:lvl1pPr indent="0" algn="l" defTabSz="2010400" rtl="0" eaLnBrk="1" latinLnBrk="0" hangingPunct="1">
        <a:lnSpc>
          <a:spcPct val="90000"/>
        </a:lnSpc>
        <a:spcBef>
          <a:spcPct val="0"/>
        </a:spcBef>
        <a:buNone/>
        <a:defRPr sz="9674" kern="1200">
          <a:solidFill>
            <a:schemeClr val="tx1"/>
          </a:solidFill>
          <a:latin typeface="+mj-lt"/>
          <a:ea typeface="+mj-ea"/>
          <a:cs typeface="+mj-cs"/>
        </a:defRPr>
      </a:lvl1pPr>
    </p:titleStyle>
    <p:bodyStyle>
      <a:lvl1pPr marL="502600" indent="-502600" algn="l" defTabSz="2010400" rtl="0" eaLnBrk="1" latinLnBrk="0" hangingPunct="1">
        <a:lnSpc>
          <a:spcPct val="90000"/>
        </a:lnSpc>
        <a:spcBef>
          <a:spcPts val="2199"/>
        </a:spcBef>
        <a:buFont typeface="Arial" panose="020B0604020202020204" pitchFamily="34" charset="0"/>
        <a:buChar char="•"/>
        <a:defRPr sz="6156" kern="1200">
          <a:solidFill>
            <a:schemeClr val="tx1"/>
          </a:solidFill>
          <a:latin typeface="+mn-lt"/>
          <a:ea typeface="+mn-ea"/>
          <a:cs typeface="+mn-cs"/>
        </a:defRPr>
      </a:lvl1pPr>
      <a:lvl2pPr marL="1507800" indent="-502600" algn="l" defTabSz="2010400" rtl="0" eaLnBrk="1" latinLnBrk="0" hangingPunct="1">
        <a:lnSpc>
          <a:spcPct val="90000"/>
        </a:lnSpc>
        <a:spcBef>
          <a:spcPts val="1099"/>
        </a:spcBef>
        <a:buFont typeface="Arial" panose="020B0604020202020204" pitchFamily="34" charset="0"/>
        <a:buChar char="•"/>
        <a:defRPr sz="5277" kern="1200">
          <a:solidFill>
            <a:schemeClr val="tx1"/>
          </a:solidFill>
          <a:latin typeface="+mn-lt"/>
          <a:ea typeface="+mn-ea"/>
          <a:cs typeface="+mn-cs"/>
        </a:defRPr>
      </a:lvl2pPr>
      <a:lvl3pPr marL="2513000" indent="-502600" algn="l" defTabSz="2010400" rtl="0" eaLnBrk="1" latinLnBrk="0" hangingPunct="1">
        <a:lnSpc>
          <a:spcPct val="90000"/>
        </a:lnSpc>
        <a:spcBef>
          <a:spcPts val="1099"/>
        </a:spcBef>
        <a:buFont typeface="Arial" panose="020B0604020202020204" pitchFamily="34" charset="0"/>
        <a:buChar char="•"/>
        <a:defRPr sz="4397" kern="1200">
          <a:solidFill>
            <a:schemeClr val="tx1"/>
          </a:solidFill>
          <a:latin typeface="+mn-lt"/>
          <a:ea typeface="+mn-ea"/>
          <a:cs typeface="+mn-cs"/>
        </a:defRPr>
      </a:lvl3pPr>
      <a:lvl4pPr marL="35182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4pPr>
      <a:lvl5pPr marL="45234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5pPr>
      <a:lvl6pPr marL="55286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6pPr>
      <a:lvl7pPr marL="65337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7pPr>
      <a:lvl8pPr marL="75389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8pPr>
      <a:lvl9pPr marL="85441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9pPr>
    </p:bodyStyle>
    <p:otherStyle>
      <a:defPPr>
        <a:defRPr lang="en-US"/>
      </a:defPPr>
      <a:lvl1pPr marL="0" algn="l" defTabSz="2010400" rtl="0" eaLnBrk="1" latinLnBrk="0" hangingPunct="1">
        <a:defRPr sz="3957" kern="1200">
          <a:solidFill>
            <a:schemeClr val="tx1"/>
          </a:solidFill>
          <a:latin typeface="+mn-lt"/>
          <a:ea typeface="+mn-ea"/>
          <a:cs typeface="+mn-cs"/>
        </a:defRPr>
      </a:lvl1pPr>
      <a:lvl2pPr marL="1005200" algn="l" defTabSz="2010400" rtl="0" eaLnBrk="1" latinLnBrk="0" hangingPunct="1">
        <a:defRPr sz="3957" kern="1200">
          <a:solidFill>
            <a:schemeClr val="tx1"/>
          </a:solidFill>
          <a:latin typeface="+mn-lt"/>
          <a:ea typeface="+mn-ea"/>
          <a:cs typeface="+mn-cs"/>
        </a:defRPr>
      </a:lvl2pPr>
      <a:lvl3pPr marL="2010400" algn="l" defTabSz="2010400" rtl="0" eaLnBrk="1" latinLnBrk="0" hangingPunct="1">
        <a:defRPr sz="3957" kern="1200">
          <a:solidFill>
            <a:schemeClr val="tx1"/>
          </a:solidFill>
          <a:latin typeface="+mn-lt"/>
          <a:ea typeface="+mn-ea"/>
          <a:cs typeface="+mn-cs"/>
        </a:defRPr>
      </a:lvl3pPr>
      <a:lvl4pPr marL="3015600" algn="l" defTabSz="2010400" rtl="0" eaLnBrk="1" latinLnBrk="0" hangingPunct="1">
        <a:defRPr sz="3957" kern="1200">
          <a:solidFill>
            <a:schemeClr val="tx1"/>
          </a:solidFill>
          <a:latin typeface="+mn-lt"/>
          <a:ea typeface="+mn-ea"/>
          <a:cs typeface="+mn-cs"/>
        </a:defRPr>
      </a:lvl4pPr>
      <a:lvl5pPr marL="4020800" algn="l" defTabSz="2010400" rtl="0" eaLnBrk="1" latinLnBrk="0" hangingPunct="1">
        <a:defRPr sz="3957" kern="1200">
          <a:solidFill>
            <a:schemeClr val="tx1"/>
          </a:solidFill>
          <a:latin typeface="+mn-lt"/>
          <a:ea typeface="+mn-ea"/>
          <a:cs typeface="+mn-cs"/>
        </a:defRPr>
      </a:lvl5pPr>
      <a:lvl6pPr marL="5026000" algn="l" defTabSz="2010400" rtl="0" eaLnBrk="1" latinLnBrk="0" hangingPunct="1">
        <a:defRPr sz="3957" kern="1200">
          <a:solidFill>
            <a:schemeClr val="tx1"/>
          </a:solidFill>
          <a:latin typeface="+mn-lt"/>
          <a:ea typeface="+mn-ea"/>
          <a:cs typeface="+mn-cs"/>
        </a:defRPr>
      </a:lvl6pPr>
      <a:lvl7pPr marL="6031200" algn="l" defTabSz="2010400" rtl="0" eaLnBrk="1" latinLnBrk="0" hangingPunct="1">
        <a:defRPr sz="3957" kern="1200">
          <a:solidFill>
            <a:schemeClr val="tx1"/>
          </a:solidFill>
          <a:latin typeface="+mn-lt"/>
          <a:ea typeface="+mn-ea"/>
          <a:cs typeface="+mn-cs"/>
        </a:defRPr>
      </a:lvl7pPr>
      <a:lvl8pPr marL="7036399" algn="l" defTabSz="2010400" rtl="0" eaLnBrk="1" latinLnBrk="0" hangingPunct="1">
        <a:defRPr sz="3957" kern="1200">
          <a:solidFill>
            <a:schemeClr val="tx1"/>
          </a:solidFill>
          <a:latin typeface="+mn-lt"/>
          <a:ea typeface="+mn-ea"/>
          <a:cs typeface="+mn-cs"/>
        </a:defRPr>
      </a:lvl8pPr>
      <a:lvl9pPr marL="8041599" algn="l" defTabSz="2010400" rtl="0" eaLnBrk="1" latinLnBrk="0" hangingPunct="1">
        <a:defRPr sz="3957"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blipFill>
        <a:effectLst/>
      </p:bgPr>
    </p:bg>
    <p:spTree>
      <p:nvGrpSpPr>
        <p:cNvPr id="1" name=""/>
        <p:cNvGrpSpPr/>
        <p:nvPr/>
      </p:nvGrpSpPr>
      <p:grpSpPr>
        <a:xfrm>
          <a:off x="0" y="0"/>
          <a:ext cx="0" cy="0"/>
          <a:chOff x="0" y="0"/>
          <a:chExt cx="0" cy="0"/>
        </a:xfrm>
      </p:grpSpPr>
      <p:pic>
        <p:nvPicPr>
          <p:cNvPr id="42" name="Google Shape;9;p1"/>
          <p:cNvPicPr/>
          <p:nvPr/>
        </p:nvPicPr>
        <p:blipFill>
          <a:blip r:embed="rId4"/>
          <a:stretch/>
        </p:blipFill>
        <p:spPr>
          <a:xfrm>
            <a:off x="474900" y="474934"/>
            <a:ext cx="3314011" cy="1424008"/>
          </a:xfrm>
          <a:prstGeom prst="rect">
            <a:avLst/>
          </a:prstGeom>
          <a:ln w="0">
            <a:noFill/>
          </a:ln>
        </p:spPr>
      </p:pic>
      <p:sp>
        <p:nvSpPr>
          <p:cNvPr id="43" name="Google Shape;36;p8"/>
          <p:cNvSpPr/>
          <p:nvPr/>
        </p:nvSpPr>
        <p:spPr>
          <a:xfrm>
            <a:off x="10052050" y="0"/>
            <a:ext cx="10051259" cy="11308954"/>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201041" bIns="201041" anchor="ctr">
            <a:noAutofit/>
          </a:bodyPr>
          <a:lstStyle/>
          <a:p>
            <a:pPr>
              <a:lnSpc>
                <a:spcPct val="100000"/>
              </a:lnSpc>
              <a:tabLst>
                <a:tab pos="0" algn="l"/>
              </a:tabLst>
            </a:pPr>
            <a:endParaRPr lang="en-IN" sz="3078" b="0" strike="noStrike" spc="-2">
              <a:solidFill>
                <a:srgbClr val="000000"/>
              </a:solidFill>
              <a:latin typeface="Arial"/>
            </a:endParaRPr>
          </a:p>
        </p:txBody>
      </p:sp>
      <p:sp>
        <p:nvSpPr>
          <p:cNvPr id="44" name="PlaceHolder 1"/>
          <p:cNvSpPr>
            <a:spLocks noGrp="1"/>
          </p:cNvSpPr>
          <p:nvPr>
            <p:ph type="title"/>
          </p:nvPr>
        </p:nvSpPr>
        <p:spPr>
          <a:xfrm>
            <a:off x="584127" y="2711078"/>
            <a:ext cx="8893294" cy="3258834"/>
          </a:xfrm>
          <a:prstGeom prst="rect">
            <a:avLst/>
          </a:prstGeom>
          <a:noFill/>
          <a:ln w="0">
            <a:noFill/>
          </a:ln>
        </p:spPr>
        <p:txBody>
          <a:bodyPr lIns="91440" tIns="91440" rIns="91440" bIns="91440" anchor="b">
            <a:normAutofit/>
          </a:bodyPr>
          <a:lstStyle/>
          <a:p>
            <a:pPr indent="0">
              <a:buNone/>
            </a:pPr>
            <a:r>
              <a:rPr lang="en-IN" sz="9234" b="0" strike="noStrike" spc="-2">
                <a:solidFill>
                  <a:srgbClr val="000000"/>
                </a:solidFill>
                <a:latin typeface="Arial"/>
              </a:rPr>
              <a:t>Click to edit the title text format</a:t>
            </a:r>
          </a:p>
        </p:txBody>
      </p:sp>
      <p:sp>
        <p:nvSpPr>
          <p:cNvPr id="45" name="PlaceHolder 2"/>
          <p:cNvSpPr>
            <a:spLocks noGrp="1"/>
          </p:cNvSpPr>
          <p:nvPr>
            <p:ph type="body"/>
          </p:nvPr>
        </p:nvSpPr>
        <p:spPr>
          <a:xfrm>
            <a:off x="10860171" y="1591818"/>
            <a:ext cx="8435016" cy="8123735"/>
          </a:xfrm>
          <a:prstGeom prst="rect">
            <a:avLst/>
          </a:prstGeom>
          <a:noFill/>
          <a:ln w="0">
            <a:noFill/>
          </a:ln>
        </p:spPr>
        <p:txBody>
          <a:bodyPr lIns="91440" tIns="91440" rIns="91440" bIns="91440" anchor="ctr">
            <a:normAutofit fontScale="87222" lnSpcReduction="10000"/>
          </a:bodyPr>
          <a:lstStyle/>
          <a:p>
            <a:pPr marL="432000" indent="-324000">
              <a:spcBef>
                <a:spcPts val="1417"/>
              </a:spcBef>
              <a:buClr>
                <a:srgbClr val="000000"/>
              </a:buClr>
              <a:buSzPct val="45000"/>
              <a:buFont typeface="Wingdings" charset="2"/>
              <a:buChar char=""/>
            </a:pPr>
            <a:r>
              <a:rPr lang="en-IN" sz="3957" b="0" strike="noStrike" spc="-2">
                <a:solidFill>
                  <a:srgbClr val="000000"/>
                </a:solidFill>
                <a:latin typeface="Arial"/>
              </a:rPr>
              <a:t>Click to edit the outline text format</a:t>
            </a:r>
          </a:p>
          <a:p>
            <a:pPr marL="1899590" lvl="1" indent="-712346">
              <a:spcBef>
                <a:spcPts val="2493"/>
              </a:spcBef>
              <a:buClr>
                <a:srgbClr val="000000"/>
              </a:buClr>
              <a:buSzPct val="75000"/>
              <a:buFont typeface="Symbol" charset="2"/>
              <a:buChar char=""/>
            </a:pPr>
            <a:r>
              <a:rPr lang="en-IN" sz="3957" b="0" strike="noStrike" spc="-2">
                <a:solidFill>
                  <a:srgbClr val="000000"/>
                </a:solidFill>
                <a:latin typeface="Arial"/>
              </a:rPr>
              <a:t>Second Outline Level</a:t>
            </a:r>
          </a:p>
          <a:p>
            <a:pPr marL="2849386" lvl="2" indent="-633197">
              <a:spcBef>
                <a:spcPts val="1869"/>
              </a:spcBef>
              <a:buClr>
                <a:srgbClr val="000000"/>
              </a:buClr>
              <a:buSzPct val="45000"/>
              <a:buFont typeface="Wingdings" charset="2"/>
              <a:buChar char=""/>
            </a:pPr>
            <a:r>
              <a:rPr lang="en-IN" sz="3957" b="0" strike="noStrike" spc="-2">
                <a:solidFill>
                  <a:srgbClr val="000000"/>
                </a:solidFill>
                <a:latin typeface="Arial"/>
              </a:rPr>
              <a:t>Third Outline Level</a:t>
            </a:r>
          </a:p>
          <a:p>
            <a:pPr marL="3799181" lvl="3" indent="-474898">
              <a:spcBef>
                <a:spcPts val="1247"/>
              </a:spcBef>
              <a:buClr>
                <a:srgbClr val="000000"/>
              </a:buClr>
              <a:buSzPct val="75000"/>
              <a:buFont typeface="Symbol" charset="2"/>
              <a:buChar char=""/>
            </a:pPr>
            <a:r>
              <a:rPr lang="en-IN" sz="3957" b="0" strike="noStrike" spc="-2">
                <a:solidFill>
                  <a:srgbClr val="000000"/>
                </a:solidFill>
                <a:latin typeface="Arial"/>
              </a:rPr>
              <a:t>Fourth Outline Level</a:t>
            </a:r>
          </a:p>
          <a:p>
            <a:pPr marL="4748976" lvl="4" indent="-474898">
              <a:spcBef>
                <a:spcPts val="622"/>
              </a:spcBef>
              <a:buClr>
                <a:srgbClr val="000000"/>
              </a:buClr>
              <a:buSzPct val="45000"/>
              <a:buFont typeface="Wingdings" charset="2"/>
              <a:buChar char=""/>
            </a:pPr>
            <a:r>
              <a:rPr lang="en-IN" sz="3957" b="0" strike="noStrike" spc="-2">
                <a:solidFill>
                  <a:srgbClr val="000000"/>
                </a:solidFill>
                <a:latin typeface="Arial"/>
              </a:rPr>
              <a:t>Fifth Outline Level</a:t>
            </a:r>
          </a:p>
          <a:p>
            <a:pPr marL="5698771" lvl="5" indent="-474898">
              <a:spcBef>
                <a:spcPts val="622"/>
              </a:spcBef>
              <a:buClr>
                <a:srgbClr val="000000"/>
              </a:buClr>
              <a:buSzPct val="45000"/>
              <a:buFont typeface="Wingdings" charset="2"/>
              <a:buChar char=""/>
            </a:pPr>
            <a:r>
              <a:rPr lang="en-IN" sz="3957" b="0" strike="noStrike" spc="-2">
                <a:solidFill>
                  <a:srgbClr val="000000"/>
                </a:solidFill>
                <a:latin typeface="Arial"/>
              </a:rPr>
              <a:t>Sixth Outline Level</a:t>
            </a:r>
          </a:p>
          <a:p>
            <a:pPr marL="6648566" lvl="6" indent="-474898">
              <a:spcBef>
                <a:spcPts val="622"/>
              </a:spcBef>
              <a:buClr>
                <a:srgbClr val="000000"/>
              </a:buClr>
              <a:buSzPct val="45000"/>
              <a:buFont typeface="Wingdings" charset="2"/>
              <a:buChar char=""/>
            </a:pPr>
            <a:r>
              <a:rPr lang="en-IN" sz="3957" b="0" strike="noStrike" spc="-2">
                <a:solidFill>
                  <a:srgbClr val="000000"/>
                </a:solidFill>
                <a:latin typeface="Arial"/>
              </a:rPr>
              <a:t>Seventh Outline Level</a:t>
            </a:r>
          </a:p>
        </p:txBody>
      </p:sp>
      <p:sp>
        <p:nvSpPr>
          <p:cNvPr id="46" name="PlaceHolder 3"/>
          <p:cNvSpPr>
            <a:spLocks noGrp="1"/>
          </p:cNvSpPr>
          <p:nvPr>
            <p:ph type="sldNum" idx="10"/>
          </p:nvPr>
        </p:nvSpPr>
        <p:spPr>
          <a:xfrm>
            <a:off x="18627952" y="10253019"/>
            <a:ext cx="1205455" cy="864379"/>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2199" b="0" strike="noStrike" spc="-2">
                <a:solidFill>
                  <a:schemeClr val="dk2"/>
                </a:solidFill>
                <a:latin typeface="Arial"/>
                <a:ea typeface="Arial"/>
              </a:defRPr>
            </a:lvl1pPr>
          </a:lstStyle>
          <a:p>
            <a:fld id="{C37F393C-A905-4AE6-AF5E-9C516F818A41}" type="slidenum">
              <a:rPr lang="en-IN" smtClean="0"/>
              <a:pPr/>
              <a:t>‹#›</a:t>
            </a:fld>
            <a:endParaRPr lang="en-IN">
              <a:solidFill>
                <a:srgbClr val="000000"/>
              </a:solidFill>
              <a:latin typeface="Times New Roman"/>
            </a:endParaRPr>
          </a:p>
        </p:txBody>
      </p:sp>
    </p:spTree>
    <p:extLst>
      <p:ext uri="{BB962C8B-B14F-4D97-AF65-F5344CB8AC3E}">
        <p14:creationId xmlns:p14="http://schemas.microsoft.com/office/powerpoint/2010/main" val="2914531976"/>
      </p:ext>
    </p:extLst>
  </p:cSld>
  <p:clrMap bg1="lt1" tx1="dk1" bg2="lt2" tx2="dk2" accent1="accent1" accent2="accent2" accent3="accent3" accent4="accent4" accent5="accent5" accent6="accent6" hlink="hlink" folHlink="folHlink"/>
  <p:sldLayoutIdLst>
    <p:sldLayoutId id="2147484095" r:id="rId1"/>
  </p:sldLayoutIdLst>
  <p:hf hdr="0"/>
  <p:txStyles>
    <p:titleStyle>
      <a:lvl1pPr indent="0" algn="l" defTabSz="2010400" rtl="0" eaLnBrk="1" latinLnBrk="0" hangingPunct="1">
        <a:lnSpc>
          <a:spcPct val="90000"/>
        </a:lnSpc>
        <a:spcBef>
          <a:spcPct val="0"/>
        </a:spcBef>
        <a:buNone/>
        <a:defRPr sz="9674" kern="1200">
          <a:solidFill>
            <a:schemeClr val="tx1"/>
          </a:solidFill>
          <a:latin typeface="+mj-lt"/>
          <a:ea typeface="+mj-ea"/>
          <a:cs typeface="+mj-cs"/>
        </a:defRPr>
      </a:lvl1pPr>
    </p:titleStyle>
    <p:bodyStyle>
      <a:lvl1pPr marL="949795" indent="-712346" algn="l" defTabSz="2010400" rtl="0" eaLnBrk="1" latinLnBrk="0" hangingPunct="1">
        <a:lnSpc>
          <a:spcPct val="90000"/>
        </a:lnSpc>
        <a:spcBef>
          <a:spcPts val="3115"/>
        </a:spcBef>
        <a:buClr>
          <a:srgbClr val="000000"/>
        </a:buClr>
        <a:buSzPct val="45000"/>
        <a:buFont typeface="Wingdings" charset="2"/>
        <a:buChar char=""/>
        <a:defRPr sz="6156" kern="1200">
          <a:solidFill>
            <a:schemeClr val="tx1"/>
          </a:solidFill>
          <a:latin typeface="+mn-lt"/>
          <a:ea typeface="+mn-ea"/>
          <a:cs typeface="+mn-cs"/>
        </a:defRPr>
      </a:lvl1pPr>
      <a:lvl2pPr marL="1507800" indent="-502600" algn="l" defTabSz="2010400" rtl="0" eaLnBrk="1" latinLnBrk="0" hangingPunct="1">
        <a:lnSpc>
          <a:spcPct val="90000"/>
        </a:lnSpc>
        <a:spcBef>
          <a:spcPts val="1099"/>
        </a:spcBef>
        <a:buFont typeface="Arial" panose="020B0604020202020204" pitchFamily="34" charset="0"/>
        <a:buChar char="•"/>
        <a:defRPr sz="5277" kern="1200">
          <a:solidFill>
            <a:schemeClr val="tx1"/>
          </a:solidFill>
          <a:latin typeface="+mn-lt"/>
          <a:ea typeface="+mn-ea"/>
          <a:cs typeface="+mn-cs"/>
        </a:defRPr>
      </a:lvl2pPr>
      <a:lvl3pPr marL="2513000" indent="-502600" algn="l" defTabSz="2010400" rtl="0" eaLnBrk="1" latinLnBrk="0" hangingPunct="1">
        <a:lnSpc>
          <a:spcPct val="90000"/>
        </a:lnSpc>
        <a:spcBef>
          <a:spcPts val="1099"/>
        </a:spcBef>
        <a:buFont typeface="Arial" panose="020B0604020202020204" pitchFamily="34" charset="0"/>
        <a:buChar char="•"/>
        <a:defRPr sz="4397" kern="1200">
          <a:solidFill>
            <a:schemeClr val="tx1"/>
          </a:solidFill>
          <a:latin typeface="+mn-lt"/>
          <a:ea typeface="+mn-ea"/>
          <a:cs typeface="+mn-cs"/>
        </a:defRPr>
      </a:lvl3pPr>
      <a:lvl4pPr marL="35182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4pPr>
      <a:lvl5pPr marL="45234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5pPr>
      <a:lvl6pPr marL="5528600"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6pPr>
      <a:lvl7pPr marL="65337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7pPr>
      <a:lvl8pPr marL="75389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8pPr>
      <a:lvl9pPr marL="8544199" indent="-502600" algn="l" defTabSz="2010400" rtl="0" eaLnBrk="1" latinLnBrk="0" hangingPunct="1">
        <a:lnSpc>
          <a:spcPct val="90000"/>
        </a:lnSpc>
        <a:spcBef>
          <a:spcPts val="1099"/>
        </a:spcBef>
        <a:buFont typeface="Arial" panose="020B0604020202020204" pitchFamily="34" charset="0"/>
        <a:buChar char="•"/>
        <a:defRPr sz="3957" kern="1200">
          <a:solidFill>
            <a:schemeClr val="tx1"/>
          </a:solidFill>
          <a:latin typeface="+mn-lt"/>
          <a:ea typeface="+mn-ea"/>
          <a:cs typeface="+mn-cs"/>
        </a:defRPr>
      </a:lvl9pPr>
    </p:bodyStyle>
    <p:otherStyle>
      <a:defPPr>
        <a:defRPr lang="en-US"/>
      </a:defPPr>
      <a:lvl1pPr marL="0" algn="l" defTabSz="2010400" rtl="0" eaLnBrk="1" latinLnBrk="0" hangingPunct="1">
        <a:defRPr sz="3957" kern="1200">
          <a:solidFill>
            <a:schemeClr val="tx1"/>
          </a:solidFill>
          <a:latin typeface="+mn-lt"/>
          <a:ea typeface="+mn-ea"/>
          <a:cs typeface="+mn-cs"/>
        </a:defRPr>
      </a:lvl1pPr>
      <a:lvl2pPr marL="1005200" algn="l" defTabSz="2010400" rtl="0" eaLnBrk="1" latinLnBrk="0" hangingPunct="1">
        <a:defRPr sz="3957" kern="1200">
          <a:solidFill>
            <a:schemeClr val="tx1"/>
          </a:solidFill>
          <a:latin typeface="+mn-lt"/>
          <a:ea typeface="+mn-ea"/>
          <a:cs typeface="+mn-cs"/>
        </a:defRPr>
      </a:lvl2pPr>
      <a:lvl3pPr marL="2010400" algn="l" defTabSz="2010400" rtl="0" eaLnBrk="1" latinLnBrk="0" hangingPunct="1">
        <a:defRPr sz="3957" kern="1200">
          <a:solidFill>
            <a:schemeClr val="tx1"/>
          </a:solidFill>
          <a:latin typeface="+mn-lt"/>
          <a:ea typeface="+mn-ea"/>
          <a:cs typeface="+mn-cs"/>
        </a:defRPr>
      </a:lvl3pPr>
      <a:lvl4pPr marL="3015600" algn="l" defTabSz="2010400" rtl="0" eaLnBrk="1" latinLnBrk="0" hangingPunct="1">
        <a:defRPr sz="3957" kern="1200">
          <a:solidFill>
            <a:schemeClr val="tx1"/>
          </a:solidFill>
          <a:latin typeface="+mn-lt"/>
          <a:ea typeface="+mn-ea"/>
          <a:cs typeface="+mn-cs"/>
        </a:defRPr>
      </a:lvl4pPr>
      <a:lvl5pPr marL="4020800" algn="l" defTabSz="2010400" rtl="0" eaLnBrk="1" latinLnBrk="0" hangingPunct="1">
        <a:defRPr sz="3957" kern="1200">
          <a:solidFill>
            <a:schemeClr val="tx1"/>
          </a:solidFill>
          <a:latin typeface="+mn-lt"/>
          <a:ea typeface="+mn-ea"/>
          <a:cs typeface="+mn-cs"/>
        </a:defRPr>
      </a:lvl5pPr>
      <a:lvl6pPr marL="5026000" algn="l" defTabSz="2010400" rtl="0" eaLnBrk="1" latinLnBrk="0" hangingPunct="1">
        <a:defRPr sz="3957" kern="1200">
          <a:solidFill>
            <a:schemeClr val="tx1"/>
          </a:solidFill>
          <a:latin typeface="+mn-lt"/>
          <a:ea typeface="+mn-ea"/>
          <a:cs typeface="+mn-cs"/>
        </a:defRPr>
      </a:lvl6pPr>
      <a:lvl7pPr marL="6031200" algn="l" defTabSz="2010400" rtl="0" eaLnBrk="1" latinLnBrk="0" hangingPunct="1">
        <a:defRPr sz="3957" kern="1200">
          <a:solidFill>
            <a:schemeClr val="tx1"/>
          </a:solidFill>
          <a:latin typeface="+mn-lt"/>
          <a:ea typeface="+mn-ea"/>
          <a:cs typeface="+mn-cs"/>
        </a:defRPr>
      </a:lvl7pPr>
      <a:lvl8pPr marL="7036399" algn="l" defTabSz="2010400" rtl="0" eaLnBrk="1" latinLnBrk="0" hangingPunct="1">
        <a:defRPr sz="3957" kern="1200">
          <a:solidFill>
            <a:schemeClr val="tx1"/>
          </a:solidFill>
          <a:latin typeface="+mn-lt"/>
          <a:ea typeface="+mn-ea"/>
          <a:cs typeface="+mn-cs"/>
        </a:defRPr>
      </a:lvl8pPr>
      <a:lvl9pPr marL="8041599" algn="l" defTabSz="2010400" rtl="0" eaLnBrk="1" latinLnBrk="0" hangingPunct="1">
        <a:defRPr sz="39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 name="object 2"/>
          <p:cNvSpPr txBox="1">
            <a:spLocks noChangeArrowheads="1"/>
          </p:cNvSpPr>
          <p:nvPr/>
        </p:nvSpPr>
        <p:spPr bwMode="auto">
          <a:xfrm>
            <a:off x="2352904" y="941721"/>
            <a:ext cx="16719881" cy="210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25130" rIns="0" bIns="0">
            <a:spAutoFit/>
          </a:bodyPr>
          <a:lstStyle>
            <a:lvl1pPr marL="12700" eaLnBrk="0" hangingPunct="0">
              <a:spcBef>
                <a:spcPct val="20000"/>
              </a:spcBef>
              <a:tabLst>
                <a:tab pos="3514725" algn="l"/>
              </a:tabLst>
              <a:defRPr>
                <a:solidFill>
                  <a:schemeClr val="tx1"/>
                </a:solidFill>
                <a:latin typeface="Calibri" pitchFamily="34" charset="0"/>
                <a:ea typeface="ＭＳ Ｐゴシック" pitchFamily="34" charset="-128"/>
              </a:defRPr>
            </a:lvl1pPr>
            <a:lvl2pPr marL="742950" indent="-285750" eaLnBrk="0" hangingPunct="0">
              <a:spcBef>
                <a:spcPct val="20000"/>
              </a:spcBef>
              <a:tabLst>
                <a:tab pos="3514725" algn="l"/>
              </a:tabLst>
              <a:defRPr>
                <a:solidFill>
                  <a:schemeClr val="tx1"/>
                </a:solidFill>
                <a:latin typeface="Calibri" pitchFamily="34" charset="0"/>
                <a:ea typeface="ＭＳ Ｐゴシック" pitchFamily="34" charset="-128"/>
              </a:defRPr>
            </a:lvl2pPr>
            <a:lvl3pPr marL="1143000" indent="-228600" eaLnBrk="0" hangingPunct="0">
              <a:spcBef>
                <a:spcPct val="20000"/>
              </a:spcBef>
              <a:tabLst>
                <a:tab pos="3514725" algn="l"/>
              </a:tabLst>
              <a:defRPr>
                <a:solidFill>
                  <a:schemeClr val="tx1"/>
                </a:solidFill>
                <a:latin typeface="Calibri" pitchFamily="34" charset="0"/>
                <a:ea typeface="ＭＳ Ｐゴシック" pitchFamily="34" charset="-128"/>
              </a:defRPr>
            </a:lvl3pPr>
            <a:lvl4pPr marL="1600200" indent="-228600" eaLnBrk="0" hangingPunct="0">
              <a:spcBef>
                <a:spcPct val="20000"/>
              </a:spcBef>
              <a:tabLst>
                <a:tab pos="3514725" algn="l"/>
              </a:tabLst>
              <a:defRPr>
                <a:solidFill>
                  <a:schemeClr val="tx1"/>
                </a:solidFill>
                <a:latin typeface="Calibri" pitchFamily="34" charset="0"/>
                <a:ea typeface="ＭＳ Ｐゴシック" pitchFamily="34" charset="-128"/>
              </a:defRPr>
            </a:lvl4pPr>
            <a:lvl5pPr marL="2057400" indent="-228600" eaLnBrk="0" hangingPunct="0">
              <a:spcBef>
                <a:spcPct val="20000"/>
              </a:spcBef>
              <a:tabLst>
                <a:tab pos="3514725" algn="l"/>
              </a:tabLst>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9pPr>
          </a:lstStyle>
          <a:p>
            <a:pPr algn="ctr" eaLnBrk="1" hangingPunct="1">
              <a:spcBef>
                <a:spcPts val="193"/>
              </a:spcBef>
            </a:pPr>
            <a:r>
              <a:rPr lang="it-IT" altLang="en-US" sz="4397" b="1" dirty="0">
                <a:latin typeface="Times New Roman" panose="02020603050405020304" pitchFamily="18" charset="0"/>
                <a:cs typeface="Times New Roman" panose="02020603050405020304" pitchFamily="18" charset="0"/>
              </a:rPr>
              <a:t>Department of Master of Computer </a:t>
            </a:r>
            <a:r>
              <a:rPr lang="it-IT" altLang="en-US" sz="4397" b="1" dirty="0" smtClean="0">
                <a:latin typeface="Times New Roman" panose="02020603050405020304" pitchFamily="18" charset="0"/>
                <a:cs typeface="Times New Roman" panose="02020603050405020304" pitchFamily="18" charset="0"/>
              </a:rPr>
              <a:t>Applications</a:t>
            </a:r>
            <a:endParaRPr lang="en-US" altLang="en-US" sz="4397" b="1" dirty="0">
              <a:latin typeface="Times New Roman" panose="02020603050405020304" pitchFamily="18" charset="0"/>
              <a:cs typeface="Times New Roman" panose="02020603050405020304" pitchFamily="18" charset="0"/>
            </a:endParaRPr>
          </a:p>
          <a:p>
            <a:pPr algn="ctr" eaLnBrk="1" hangingPunct="1">
              <a:spcBef>
                <a:spcPts val="193"/>
              </a:spcBef>
            </a:pPr>
            <a:endParaRPr lang="en-US" altLang="en-US" sz="4397" b="1" dirty="0">
              <a:latin typeface="Times New Roman" panose="02020603050405020304" pitchFamily="18" charset="0"/>
              <a:cs typeface="Times New Roman" panose="02020603050405020304" pitchFamily="18" charset="0"/>
            </a:endParaRPr>
          </a:p>
          <a:p>
            <a:pPr algn="ctr" eaLnBrk="1" hangingPunct="1">
              <a:spcBef>
                <a:spcPts val="193"/>
              </a:spcBef>
            </a:pPr>
            <a:r>
              <a:rPr lang="en-US" altLang="en-US" sz="4397" b="1" dirty="0" smtClean="0">
                <a:latin typeface="Times New Roman" panose="02020603050405020304" pitchFamily="18" charset="0"/>
                <a:cs typeface="Times New Roman" panose="02020603050405020304" pitchFamily="18" charset="0"/>
              </a:rPr>
              <a:t>Major </a:t>
            </a:r>
            <a:r>
              <a:rPr lang="en-US" altLang="en-US" sz="4397" b="1" dirty="0">
                <a:latin typeface="Times New Roman" panose="02020603050405020304" pitchFamily="18" charset="0"/>
                <a:cs typeface="Times New Roman" panose="02020603050405020304" pitchFamily="18" charset="0"/>
              </a:rPr>
              <a:t>Project (</a:t>
            </a:r>
            <a:r>
              <a:rPr lang="en-US" sz="4397" b="1" dirty="0">
                <a:latin typeface="Times New Roman" panose="02020603050405020304" pitchFamily="18" charset="0"/>
                <a:cs typeface="Times New Roman" panose="02020603050405020304" pitchFamily="18" charset="0"/>
              </a:rPr>
              <a:t>MCA491P) </a:t>
            </a:r>
            <a:endParaRPr lang="en-US" altLang="en-US" sz="4397" b="1" dirty="0">
              <a:latin typeface="Times New Roman" panose="02020603050405020304" pitchFamily="18" charset="0"/>
              <a:cs typeface="Times New Roman" panose="02020603050405020304" pitchFamily="18" charset="0"/>
            </a:endParaRPr>
          </a:p>
        </p:txBody>
      </p:sp>
      <p:sp>
        <p:nvSpPr>
          <p:cNvPr id="4" name="object 2"/>
          <p:cNvSpPr txBox="1">
            <a:spLocks noChangeArrowheads="1"/>
          </p:cNvSpPr>
          <p:nvPr/>
        </p:nvSpPr>
        <p:spPr bwMode="auto">
          <a:xfrm>
            <a:off x="1835068" y="3753660"/>
            <a:ext cx="16139694" cy="856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25130" rIns="0" bIns="0">
            <a:spAutoFit/>
          </a:bodyPr>
          <a:lstStyle>
            <a:lvl1pPr marL="12700" eaLnBrk="0" hangingPunct="0">
              <a:spcBef>
                <a:spcPct val="20000"/>
              </a:spcBef>
              <a:tabLst>
                <a:tab pos="3514725" algn="l"/>
              </a:tabLst>
              <a:defRPr>
                <a:solidFill>
                  <a:schemeClr val="tx1"/>
                </a:solidFill>
                <a:latin typeface="Calibri" pitchFamily="34" charset="0"/>
                <a:ea typeface="ＭＳ Ｐゴシック" pitchFamily="34" charset="-128"/>
              </a:defRPr>
            </a:lvl1pPr>
            <a:lvl2pPr marL="742950" indent="-285750" eaLnBrk="0" hangingPunct="0">
              <a:spcBef>
                <a:spcPct val="20000"/>
              </a:spcBef>
              <a:tabLst>
                <a:tab pos="3514725" algn="l"/>
              </a:tabLst>
              <a:defRPr>
                <a:solidFill>
                  <a:schemeClr val="tx1"/>
                </a:solidFill>
                <a:latin typeface="Calibri" pitchFamily="34" charset="0"/>
                <a:ea typeface="ＭＳ Ｐゴシック" pitchFamily="34" charset="-128"/>
              </a:defRPr>
            </a:lvl2pPr>
            <a:lvl3pPr marL="1143000" indent="-228600" eaLnBrk="0" hangingPunct="0">
              <a:spcBef>
                <a:spcPct val="20000"/>
              </a:spcBef>
              <a:tabLst>
                <a:tab pos="3514725" algn="l"/>
              </a:tabLst>
              <a:defRPr>
                <a:solidFill>
                  <a:schemeClr val="tx1"/>
                </a:solidFill>
                <a:latin typeface="Calibri" pitchFamily="34" charset="0"/>
                <a:ea typeface="ＭＳ Ｐゴシック" pitchFamily="34" charset="-128"/>
              </a:defRPr>
            </a:lvl3pPr>
            <a:lvl4pPr marL="1600200" indent="-228600" eaLnBrk="0" hangingPunct="0">
              <a:spcBef>
                <a:spcPct val="20000"/>
              </a:spcBef>
              <a:tabLst>
                <a:tab pos="3514725" algn="l"/>
              </a:tabLst>
              <a:defRPr>
                <a:solidFill>
                  <a:schemeClr val="tx1"/>
                </a:solidFill>
                <a:latin typeface="Calibri" pitchFamily="34" charset="0"/>
                <a:ea typeface="ＭＳ Ｐゴシック" pitchFamily="34" charset="-128"/>
              </a:defRPr>
            </a:lvl4pPr>
            <a:lvl5pPr marL="2057400" indent="-228600" eaLnBrk="0" hangingPunct="0">
              <a:spcBef>
                <a:spcPct val="20000"/>
              </a:spcBef>
              <a:tabLst>
                <a:tab pos="3514725" algn="l"/>
              </a:tabLst>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9pPr>
          </a:lstStyle>
          <a:p>
            <a:pPr algn="ctr"/>
            <a:r>
              <a:rPr lang="en-US" sz="5400" dirty="0">
                <a:latin typeface="Times New Roman" panose="02020603050405020304" pitchFamily="18" charset="0"/>
                <a:cs typeface="Times New Roman" panose="02020603050405020304" pitchFamily="18" charset="0"/>
              </a:rPr>
              <a:t>Smart Hotel System with Real-Time Analytics</a:t>
            </a:r>
            <a:endParaRPr lang="en-IN" sz="5400" dirty="0">
              <a:latin typeface="Times New Roman" panose="02020603050405020304" pitchFamily="18" charset="0"/>
              <a:cs typeface="Times New Roman" panose="02020603050405020304" pitchFamily="18" charset="0"/>
            </a:endParaRPr>
          </a:p>
        </p:txBody>
      </p:sp>
      <p:sp>
        <p:nvSpPr>
          <p:cNvPr id="5" name="object 2"/>
          <p:cNvSpPr txBox="1">
            <a:spLocks noChangeArrowheads="1"/>
          </p:cNvSpPr>
          <p:nvPr/>
        </p:nvSpPr>
        <p:spPr bwMode="auto">
          <a:xfrm>
            <a:off x="1515077" y="5090680"/>
            <a:ext cx="17161719" cy="126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25130" rIns="0" bIns="0">
            <a:spAutoFit/>
          </a:bodyPr>
          <a:lstStyle>
            <a:lvl1pPr marL="12700" eaLnBrk="0" hangingPunct="0">
              <a:spcBef>
                <a:spcPct val="20000"/>
              </a:spcBef>
              <a:tabLst>
                <a:tab pos="3514725" algn="l"/>
              </a:tabLst>
              <a:defRPr>
                <a:solidFill>
                  <a:schemeClr val="tx1"/>
                </a:solidFill>
                <a:latin typeface="Calibri" pitchFamily="34" charset="0"/>
                <a:ea typeface="ＭＳ Ｐゴシック" pitchFamily="34" charset="-128"/>
              </a:defRPr>
            </a:lvl1pPr>
            <a:lvl2pPr marL="742950" indent="-285750" eaLnBrk="0" hangingPunct="0">
              <a:spcBef>
                <a:spcPct val="20000"/>
              </a:spcBef>
              <a:tabLst>
                <a:tab pos="3514725" algn="l"/>
              </a:tabLst>
              <a:defRPr>
                <a:solidFill>
                  <a:schemeClr val="tx1"/>
                </a:solidFill>
                <a:latin typeface="Calibri" pitchFamily="34" charset="0"/>
                <a:ea typeface="ＭＳ Ｐゴシック" pitchFamily="34" charset="-128"/>
              </a:defRPr>
            </a:lvl2pPr>
            <a:lvl3pPr marL="1143000" indent="-228600" eaLnBrk="0" hangingPunct="0">
              <a:spcBef>
                <a:spcPct val="20000"/>
              </a:spcBef>
              <a:tabLst>
                <a:tab pos="3514725" algn="l"/>
              </a:tabLst>
              <a:defRPr>
                <a:solidFill>
                  <a:schemeClr val="tx1"/>
                </a:solidFill>
                <a:latin typeface="Calibri" pitchFamily="34" charset="0"/>
                <a:ea typeface="ＭＳ Ｐゴシック" pitchFamily="34" charset="-128"/>
              </a:defRPr>
            </a:lvl3pPr>
            <a:lvl4pPr marL="1600200" indent="-228600" eaLnBrk="0" hangingPunct="0">
              <a:spcBef>
                <a:spcPct val="20000"/>
              </a:spcBef>
              <a:tabLst>
                <a:tab pos="3514725" algn="l"/>
              </a:tabLst>
              <a:defRPr>
                <a:solidFill>
                  <a:schemeClr val="tx1"/>
                </a:solidFill>
                <a:latin typeface="Calibri" pitchFamily="34" charset="0"/>
                <a:ea typeface="ＭＳ Ｐゴシック" pitchFamily="34" charset="-128"/>
              </a:defRPr>
            </a:lvl4pPr>
            <a:lvl5pPr marL="2057400" indent="-228600" eaLnBrk="0" hangingPunct="0">
              <a:spcBef>
                <a:spcPct val="20000"/>
              </a:spcBef>
              <a:tabLst>
                <a:tab pos="3514725" algn="l"/>
              </a:tabLst>
              <a:defRPr>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itchFamily="34" charset="0"/>
                <a:ea typeface="ＭＳ Ｐゴシック" pitchFamily="34" charset="-128"/>
              </a:defRPr>
            </a:lvl9pPr>
          </a:lstStyle>
          <a:p>
            <a:pPr algn="ctr" eaLnBrk="1" hangingPunct="1">
              <a:spcBef>
                <a:spcPts val="193"/>
              </a:spcBef>
            </a:pPr>
            <a:endParaRPr lang="en-US" altLang="en-US" sz="3957" dirty="0">
              <a:latin typeface="Times New Roman" panose="02020603050405020304" pitchFamily="18" charset="0"/>
              <a:cs typeface="Times New Roman" panose="02020603050405020304" pitchFamily="18" charset="0"/>
            </a:endParaRPr>
          </a:p>
          <a:p>
            <a:pPr algn="ctr" eaLnBrk="1" hangingPunct="1">
              <a:spcBef>
                <a:spcPts val="193"/>
              </a:spcBef>
            </a:pPr>
            <a:r>
              <a:rPr lang="en-US" altLang="en-US" sz="3957" dirty="0">
                <a:latin typeface="Times New Roman" panose="02020603050405020304" pitchFamily="18" charset="0"/>
                <a:cs typeface="Times New Roman" panose="02020603050405020304" pitchFamily="18" charset="0"/>
              </a:rPr>
              <a:t>Ashish Garg (1RV22MC016)</a:t>
            </a:r>
          </a:p>
        </p:txBody>
      </p:sp>
      <p:sp>
        <p:nvSpPr>
          <p:cNvPr id="6" name="Rectangle 5"/>
          <p:cNvSpPr/>
          <p:nvPr/>
        </p:nvSpPr>
        <p:spPr>
          <a:xfrm>
            <a:off x="4878890" y="7399207"/>
            <a:ext cx="10052050" cy="2334742"/>
          </a:xfrm>
          <a:prstGeom prst="rect">
            <a:avLst/>
          </a:prstGeom>
        </p:spPr>
        <p:txBody>
          <a:bodyPr>
            <a:spAutoFit/>
          </a:bodyPr>
          <a:lstStyle/>
          <a:p>
            <a:pPr algn="ctr">
              <a:spcBef>
                <a:spcPts val="193"/>
              </a:spcBef>
            </a:pPr>
            <a:r>
              <a:rPr lang="en-US" altLang="en-US" sz="3518" dirty="0">
                <a:latin typeface="Times New Roman" panose="02020603050405020304" pitchFamily="18" charset="0"/>
                <a:ea typeface="ＭＳ Ｐゴシック" pitchFamily="34" charset="-128"/>
                <a:cs typeface="Times New Roman" panose="02020603050405020304" pitchFamily="18" charset="0"/>
              </a:rPr>
              <a:t>Under the Guidance </a:t>
            </a:r>
          </a:p>
          <a:p>
            <a:pPr algn="ctr">
              <a:spcBef>
                <a:spcPts val="193"/>
              </a:spcBef>
            </a:pPr>
            <a:r>
              <a:rPr lang="en-US" altLang="en-US" sz="3518" dirty="0">
                <a:latin typeface="Times New Roman" panose="02020603050405020304" pitchFamily="18" charset="0"/>
                <a:ea typeface="ＭＳ Ｐゴシック" pitchFamily="34" charset="-128"/>
                <a:cs typeface="Times New Roman" panose="02020603050405020304" pitchFamily="18" charset="0"/>
              </a:rPr>
              <a:t>of</a:t>
            </a:r>
          </a:p>
          <a:p>
            <a:pPr algn="ctr">
              <a:spcBef>
                <a:spcPts val="193"/>
              </a:spcBef>
            </a:pPr>
            <a:r>
              <a:rPr lang="en-US" sz="3518" dirty="0">
                <a:latin typeface="Times New Roman" panose="02020603050405020304" pitchFamily="18" charset="0"/>
                <a:cs typeface="Times New Roman" panose="02020603050405020304" pitchFamily="18" charset="0"/>
              </a:rPr>
              <a:t>Dr. </a:t>
            </a:r>
            <a:r>
              <a:rPr lang="en-US" sz="3518" dirty="0" err="1">
                <a:latin typeface="Times New Roman" panose="02020603050405020304" pitchFamily="18" charset="0"/>
                <a:cs typeface="Times New Roman" panose="02020603050405020304" pitchFamily="18" charset="0"/>
              </a:rPr>
              <a:t>Savitha</a:t>
            </a:r>
            <a:r>
              <a:rPr lang="en-US" sz="3518" dirty="0">
                <a:latin typeface="Times New Roman" panose="02020603050405020304" pitchFamily="18" charset="0"/>
                <a:cs typeface="Times New Roman" panose="02020603050405020304" pitchFamily="18" charset="0"/>
              </a:rPr>
              <a:t> R</a:t>
            </a:r>
          </a:p>
          <a:p>
            <a:pPr algn="ctr">
              <a:spcBef>
                <a:spcPts val="193"/>
              </a:spcBef>
            </a:pPr>
            <a:r>
              <a:rPr lang="en-US" sz="3518" dirty="0">
                <a:latin typeface="Times New Roman" panose="02020603050405020304" pitchFamily="18" charset="0"/>
                <a:cs typeface="Times New Roman" panose="02020603050405020304" pitchFamily="18" charset="0"/>
              </a:rPr>
              <a:t> Assistant Professor</a:t>
            </a:r>
            <a:endParaRPr lang="en-US" altLang="en-US" sz="3518" dirty="0">
              <a:latin typeface="Times New Roman" panose="02020603050405020304" pitchFamily="18" charset="0"/>
              <a:ea typeface="ＭＳ Ｐゴシック" pitchFamily="34" charset="-128"/>
              <a:cs typeface="Times New Roman" panose="02020603050405020304" pitchFamily="18" charset="0"/>
            </a:endParaRPr>
          </a:p>
        </p:txBody>
      </p:sp>
    </p:spTree>
    <p:extLst>
      <p:ext uri="{BB962C8B-B14F-4D97-AF65-F5344CB8AC3E}">
        <p14:creationId xmlns:p14="http://schemas.microsoft.com/office/powerpoint/2010/main" val="3480162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object 6">
            <a:extLst>
              <a:ext uri="{FF2B5EF4-FFF2-40B4-BE49-F238E27FC236}">
                <a16:creationId xmlns:a16="http://schemas.microsoft.com/office/drawing/2014/main" id="{1F5B5AE6-B6BE-A5FC-B96D-DE8C35D7BF0E}"/>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a:extLst>
              <a:ext uri="{FF2B5EF4-FFF2-40B4-BE49-F238E27FC236}">
                <a16:creationId xmlns:a16="http://schemas.microsoft.com/office/drawing/2014/main" id="{B46AECFF-0749-432B-1374-620EFDBD432B}"/>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7C34ACA2-E815-868F-D2E6-5F1B396A176E}"/>
              </a:ext>
            </a:extLst>
          </p:cNvPr>
          <p:cNvSpPr>
            <a:spLocks noGrp="1"/>
          </p:cNvSpPr>
          <p:nvPr>
            <p:ph type="sldNum" idx="5"/>
          </p:nvPr>
        </p:nvSpPr>
        <p:spPr/>
        <p:txBody>
          <a:bodyPr/>
          <a:lstStyle/>
          <a:p>
            <a:pPr>
              <a:defRPr/>
            </a:pPr>
            <a:fld id="{F49C8C9B-FCDE-439B-A8EA-E93350A6BA27}" type="slidenum">
              <a:rPr lang="en-US" altLang="en-US" smtClean="0"/>
              <a:pPr>
                <a:defRPr/>
              </a:pPr>
              <a:t>10</a:t>
            </a:fld>
            <a:endParaRPr lang="en-US" altLang="en-US"/>
          </a:p>
        </p:txBody>
      </p:sp>
      <p:sp>
        <p:nvSpPr>
          <p:cNvPr id="2" name="Rectangle 1">
            <a:extLst>
              <a:ext uri="{FF2B5EF4-FFF2-40B4-BE49-F238E27FC236}">
                <a16:creationId xmlns:a16="http://schemas.microsoft.com/office/drawing/2014/main" id="{A35A5B08-0D20-83FE-4BF0-EA9CD5A5ED72}"/>
              </a:ext>
            </a:extLst>
          </p:cNvPr>
          <p:cNvSpPr/>
          <p:nvPr/>
        </p:nvSpPr>
        <p:spPr>
          <a:xfrm>
            <a:off x="114946" y="2149475"/>
            <a:ext cx="19874208" cy="8463855"/>
          </a:xfrm>
          <a:prstGeom prst="rect">
            <a:avLst/>
          </a:prstGeom>
        </p:spPr>
        <p:txBody>
          <a:bodyPr wrap="square">
            <a:spAutoFit/>
          </a:bodyPr>
          <a:lstStyle/>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Module 5: Booking Details Lookup </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Module</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Inputs</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Booking Confirmation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Code</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Processing</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Retrieve booking details using the provided confirmation code.</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Display relevant booking information to the user.</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Log the lookup activity</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Output</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Displayed Booking Details (Reservation Dates, Room Type, Total Cost)</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Error Messages (if booking not found)</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Lookup Activity Logs</a:t>
            </a:r>
          </a:p>
        </p:txBody>
      </p:sp>
      <p:sp>
        <p:nvSpPr>
          <p:cNvPr id="11" name="TextShape 1">
            <a:extLst>
              <a:ext uri="{FF2B5EF4-FFF2-40B4-BE49-F238E27FC236}">
                <a16:creationId xmlns:a16="http://schemas.microsoft.com/office/drawing/2014/main" id="{62D88FDA-DA04-1ED2-5637-6DFDDBB252AC}"/>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r>
              <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936570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object 6">
            <a:extLst>
              <a:ext uri="{FF2B5EF4-FFF2-40B4-BE49-F238E27FC236}">
                <a16:creationId xmlns:a16="http://schemas.microsoft.com/office/drawing/2014/main" id="{1F5B5AE6-B6BE-A5FC-B96D-DE8C35D7BF0E}"/>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a:extLst>
              <a:ext uri="{FF2B5EF4-FFF2-40B4-BE49-F238E27FC236}">
                <a16:creationId xmlns:a16="http://schemas.microsoft.com/office/drawing/2014/main" id="{B46AECFF-0749-432B-1374-620EFDBD432B}"/>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7C34ACA2-E815-868F-D2E6-5F1B396A176E}"/>
              </a:ext>
            </a:extLst>
          </p:cNvPr>
          <p:cNvSpPr>
            <a:spLocks noGrp="1"/>
          </p:cNvSpPr>
          <p:nvPr>
            <p:ph type="sldNum" idx="5"/>
          </p:nvPr>
        </p:nvSpPr>
        <p:spPr/>
        <p:txBody>
          <a:bodyPr/>
          <a:lstStyle/>
          <a:p>
            <a:pPr>
              <a:defRPr/>
            </a:pPr>
            <a:fld id="{F49C8C9B-FCDE-439B-A8EA-E93350A6BA27}" type="slidenum">
              <a:rPr lang="en-US" altLang="en-US" smtClean="0"/>
              <a:pPr>
                <a:defRPr/>
              </a:pPr>
              <a:t>11</a:t>
            </a:fld>
            <a:endParaRPr lang="en-US" altLang="en-US"/>
          </a:p>
        </p:txBody>
      </p:sp>
      <p:sp>
        <p:nvSpPr>
          <p:cNvPr id="2" name="Rectangle 1">
            <a:extLst>
              <a:ext uri="{FF2B5EF4-FFF2-40B4-BE49-F238E27FC236}">
                <a16:creationId xmlns:a16="http://schemas.microsoft.com/office/drawing/2014/main" id="{A35A5B08-0D20-83FE-4BF0-EA9CD5A5ED72}"/>
              </a:ext>
            </a:extLst>
          </p:cNvPr>
          <p:cNvSpPr/>
          <p:nvPr/>
        </p:nvSpPr>
        <p:spPr>
          <a:xfrm>
            <a:off x="260887" y="1868934"/>
            <a:ext cx="19874208" cy="9448740"/>
          </a:xfrm>
          <a:prstGeom prst="rect">
            <a:avLst/>
          </a:prstGeom>
        </p:spPr>
        <p:txBody>
          <a:bodyPr wrap="square">
            <a:spAutoFit/>
          </a:bodyPr>
          <a:lstStyle/>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Module 6: Hotel Image and Media </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Management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Inputs</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Image Files (JPEG, PNG)</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Media Metadata (File Name, Description</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Processing</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Upload hotel images to the Amazon S3 bucket.</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Store the media file URL and metadata in the database.</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Handle image retrieval for display within the application.</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Log the media management process</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Output</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Media Upload Status (Success/Failure)</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Stored Media File URL (if successful)</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Error Messages (if any issues occur during upload or processing</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TextShape 1">
            <a:extLst>
              <a:ext uri="{FF2B5EF4-FFF2-40B4-BE49-F238E27FC236}">
                <a16:creationId xmlns:a16="http://schemas.microsoft.com/office/drawing/2014/main" id="{62D88FDA-DA04-1ED2-5637-6DFDDBB252AC}"/>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r>
              <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28040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bject 6">
            <a:extLst>
              <a:ext uri="{FF2B5EF4-FFF2-40B4-BE49-F238E27FC236}">
                <a16:creationId xmlns:a16="http://schemas.microsoft.com/office/drawing/2014/main" id="{C87B1F48-6198-2257-AF19-18AC1984860A}"/>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a:extLst>
              <a:ext uri="{FF2B5EF4-FFF2-40B4-BE49-F238E27FC236}">
                <a16:creationId xmlns:a16="http://schemas.microsoft.com/office/drawing/2014/main" id="{A0C90BE5-37DF-AD3B-D422-5AB2865B3FF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 name="Title 1"/>
          <p:cNvSpPr>
            <a:spLocks noGrp="1"/>
          </p:cNvSpPr>
          <p:nvPr>
            <p:ph type="title"/>
          </p:nvPr>
        </p:nvSpPr>
        <p:spPr>
          <a:xfrm>
            <a:off x="173678" y="2139777"/>
            <a:ext cx="18510836" cy="936104"/>
          </a:xfrm>
        </p:spPr>
        <p:txBody>
          <a:bodyPr>
            <a:normAutofit/>
          </a:bodyPr>
          <a:lstStyle/>
          <a:p>
            <a:r>
              <a:rPr lang="en-US" sz="3600" dirty="0">
                <a:latin typeface="Times New Roman" panose="02020603050405020304" pitchFamily="18" charset="0"/>
                <a:cs typeface="Times New Roman" panose="02020603050405020304" pitchFamily="18" charset="0"/>
              </a:rPr>
              <a:t>Module 1: User Authentication and Authorization</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9193AD-A5A6-1307-F4F2-647C59AC2C4C}"/>
              </a:ext>
            </a:extLst>
          </p:cNvPr>
          <p:cNvSpPr>
            <a:spLocks noGrp="1"/>
          </p:cNvSpPr>
          <p:nvPr>
            <p:ph type="sldNum" idx="12"/>
          </p:nvPr>
        </p:nvSpPr>
        <p:spPr/>
        <p:txBody>
          <a:bodyPr/>
          <a:lstStyle/>
          <a:p>
            <a:pPr>
              <a:defRPr/>
            </a:pPr>
            <a:fld id="{F49C8C9B-FCDE-439B-A8EA-E93350A6BA27}" type="slidenum">
              <a:rPr lang="en-US" altLang="en-US" smtClean="0"/>
              <a:pPr>
                <a:defRPr/>
              </a:pPr>
              <a:t>12</a:t>
            </a:fld>
            <a:endParaRPr lang="en-US" altLang="en-US"/>
          </a:p>
        </p:txBody>
      </p:sp>
      <p:sp>
        <p:nvSpPr>
          <p:cNvPr id="11" name="TextShape 1">
            <a:extLst>
              <a:ext uri="{FF2B5EF4-FFF2-40B4-BE49-F238E27FC236}">
                <a16:creationId xmlns:a16="http://schemas.microsoft.com/office/drawing/2014/main" id="{072DCBCD-8159-C515-1218-A31CB77190E1}"/>
              </a:ext>
            </a:extLst>
          </p:cNvPr>
          <p:cNvSpPr txBox="1"/>
          <p:nvPr/>
        </p:nvSpPr>
        <p:spPr>
          <a:xfrm>
            <a:off x="5599369" y="769938"/>
            <a:ext cx="9070975" cy="639762"/>
          </a:xfrm>
          <a:prstGeom prst="rect">
            <a:avLst/>
          </a:prstGeom>
          <a:noFill/>
          <a:ln>
            <a:noFill/>
          </a:ln>
        </p:spPr>
        <p:txBody>
          <a:bodyPr lIns="0" tIns="0" rIns="0" bIns="0" anchor="ctr"/>
          <a:lstStyle/>
          <a:p>
            <a:pPr algn="ctr" eaLnBrk="1" hangingPunct="1">
              <a:defRPr/>
            </a:pPr>
            <a:r>
              <a:rPr lang="en-IN" sz="44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Unit Testing</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571330" y="3252326"/>
            <a:ext cx="12159867" cy="7000693"/>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bject 6">
            <a:extLst>
              <a:ext uri="{FF2B5EF4-FFF2-40B4-BE49-F238E27FC236}">
                <a16:creationId xmlns:a16="http://schemas.microsoft.com/office/drawing/2014/main" id="{C87B1F48-6198-2257-AF19-18AC1984860A}"/>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a:extLst>
              <a:ext uri="{FF2B5EF4-FFF2-40B4-BE49-F238E27FC236}">
                <a16:creationId xmlns:a16="http://schemas.microsoft.com/office/drawing/2014/main" id="{A0C90BE5-37DF-AD3B-D422-5AB2865B3FF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 name="Title 1"/>
          <p:cNvSpPr>
            <a:spLocks noGrp="1"/>
          </p:cNvSpPr>
          <p:nvPr>
            <p:ph type="title"/>
          </p:nvPr>
        </p:nvSpPr>
        <p:spPr>
          <a:xfrm>
            <a:off x="173678" y="2139777"/>
            <a:ext cx="18510836" cy="936104"/>
          </a:xfrm>
        </p:spPr>
        <p:txBody>
          <a:bodyPr>
            <a:normAutofit/>
          </a:bodyPr>
          <a:lstStyle/>
          <a:p>
            <a:r>
              <a:rPr lang="en-US" sz="3600" dirty="0" smtClean="0">
                <a:latin typeface="Times New Roman" panose="02020603050405020304" pitchFamily="18" charset="0"/>
                <a:cs typeface="Times New Roman" panose="02020603050405020304" pitchFamily="18" charset="0"/>
              </a:rPr>
              <a:t>Module </a:t>
            </a:r>
            <a:r>
              <a:rPr lang="en-US" sz="3600" dirty="0">
                <a:latin typeface="Times New Roman" panose="02020603050405020304" pitchFamily="18" charset="0"/>
                <a:cs typeface="Times New Roman" panose="02020603050405020304" pitchFamily="18" charset="0"/>
              </a:rPr>
              <a:t>2: New Room Addition (For Admin)</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9193AD-A5A6-1307-F4F2-647C59AC2C4C}"/>
              </a:ext>
            </a:extLst>
          </p:cNvPr>
          <p:cNvSpPr>
            <a:spLocks noGrp="1"/>
          </p:cNvSpPr>
          <p:nvPr>
            <p:ph type="sldNum" idx="12"/>
          </p:nvPr>
        </p:nvSpPr>
        <p:spPr/>
        <p:txBody>
          <a:bodyPr/>
          <a:lstStyle/>
          <a:p>
            <a:pPr>
              <a:defRPr/>
            </a:pPr>
            <a:fld id="{F49C8C9B-FCDE-439B-A8EA-E93350A6BA27}" type="slidenum">
              <a:rPr lang="en-US" altLang="en-US" smtClean="0"/>
              <a:pPr>
                <a:defRPr/>
              </a:pPr>
              <a:t>13</a:t>
            </a:fld>
            <a:endParaRPr lang="en-US" altLang="en-US"/>
          </a:p>
        </p:txBody>
      </p:sp>
      <p:sp>
        <p:nvSpPr>
          <p:cNvPr id="11" name="TextShape 1">
            <a:extLst>
              <a:ext uri="{FF2B5EF4-FFF2-40B4-BE49-F238E27FC236}">
                <a16:creationId xmlns:a16="http://schemas.microsoft.com/office/drawing/2014/main" id="{072DCBCD-8159-C515-1218-A31CB77190E1}"/>
              </a:ext>
            </a:extLst>
          </p:cNvPr>
          <p:cNvSpPr txBox="1"/>
          <p:nvPr/>
        </p:nvSpPr>
        <p:spPr>
          <a:xfrm>
            <a:off x="5599369" y="769938"/>
            <a:ext cx="9070975" cy="639762"/>
          </a:xfrm>
          <a:prstGeom prst="rect">
            <a:avLst/>
          </a:prstGeom>
          <a:noFill/>
          <a:ln>
            <a:noFill/>
          </a:ln>
        </p:spPr>
        <p:txBody>
          <a:bodyPr lIns="0" tIns="0" rIns="0" bIns="0" anchor="ctr"/>
          <a:lstStyle/>
          <a:p>
            <a:pPr algn="ctr" eaLnBrk="1" hangingPunct="1">
              <a:defRPr/>
            </a:pPr>
            <a:r>
              <a:rPr lang="en-IN" sz="44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Unit Testing</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385166" y="3478402"/>
            <a:ext cx="12087859" cy="6372096"/>
          </a:xfrm>
          <a:prstGeom prst="rect">
            <a:avLst/>
          </a:prstGeom>
          <a:ln>
            <a:solidFill>
              <a:schemeClr val="tx1"/>
            </a:solidFill>
          </a:ln>
        </p:spPr>
      </p:pic>
    </p:spTree>
    <p:extLst>
      <p:ext uri="{BB962C8B-B14F-4D97-AF65-F5344CB8AC3E}">
        <p14:creationId xmlns:p14="http://schemas.microsoft.com/office/powerpoint/2010/main" val="734347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bject 6">
            <a:extLst>
              <a:ext uri="{FF2B5EF4-FFF2-40B4-BE49-F238E27FC236}">
                <a16:creationId xmlns:a16="http://schemas.microsoft.com/office/drawing/2014/main" id="{C87B1F48-6198-2257-AF19-18AC1984860A}"/>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a:extLst>
              <a:ext uri="{FF2B5EF4-FFF2-40B4-BE49-F238E27FC236}">
                <a16:creationId xmlns:a16="http://schemas.microsoft.com/office/drawing/2014/main" id="{A0C90BE5-37DF-AD3B-D422-5AB2865B3FF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 name="Title 1"/>
          <p:cNvSpPr>
            <a:spLocks noGrp="1"/>
          </p:cNvSpPr>
          <p:nvPr>
            <p:ph type="title"/>
          </p:nvPr>
        </p:nvSpPr>
        <p:spPr>
          <a:xfrm>
            <a:off x="173678" y="2139777"/>
            <a:ext cx="18510836" cy="936104"/>
          </a:xfrm>
        </p:spPr>
        <p:txBody>
          <a:bodyPr>
            <a:normAutofit/>
          </a:bodyPr>
          <a:lstStyle/>
          <a:p>
            <a:r>
              <a:rPr lang="en-US" sz="3600" dirty="0">
                <a:latin typeface="Times New Roman" panose="02020603050405020304" pitchFamily="18" charset="0"/>
                <a:cs typeface="Times New Roman" panose="02020603050405020304" pitchFamily="18" charset="0"/>
              </a:rPr>
              <a:t>Module 3: Room Visit (For Guest)</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9193AD-A5A6-1307-F4F2-647C59AC2C4C}"/>
              </a:ext>
            </a:extLst>
          </p:cNvPr>
          <p:cNvSpPr>
            <a:spLocks noGrp="1"/>
          </p:cNvSpPr>
          <p:nvPr>
            <p:ph type="sldNum" idx="12"/>
          </p:nvPr>
        </p:nvSpPr>
        <p:spPr/>
        <p:txBody>
          <a:bodyPr/>
          <a:lstStyle/>
          <a:p>
            <a:pPr>
              <a:defRPr/>
            </a:pPr>
            <a:fld id="{F49C8C9B-FCDE-439B-A8EA-E93350A6BA27}" type="slidenum">
              <a:rPr lang="en-US" altLang="en-US" smtClean="0"/>
              <a:pPr>
                <a:defRPr/>
              </a:pPr>
              <a:t>14</a:t>
            </a:fld>
            <a:endParaRPr lang="en-US" altLang="en-US"/>
          </a:p>
        </p:txBody>
      </p:sp>
      <p:sp>
        <p:nvSpPr>
          <p:cNvPr id="11" name="TextShape 1">
            <a:extLst>
              <a:ext uri="{FF2B5EF4-FFF2-40B4-BE49-F238E27FC236}">
                <a16:creationId xmlns:a16="http://schemas.microsoft.com/office/drawing/2014/main" id="{072DCBCD-8159-C515-1218-A31CB77190E1}"/>
              </a:ext>
            </a:extLst>
          </p:cNvPr>
          <p:cNvSpPr txBox="1"/>
          <p:nvPr/>
        </p:nvSpPr>
        <p:spPr>
          <a:xfrm>
            <a:off x="5599369" y="769938"/>
            <a:ext cx="9070975" cy="639762"/>
          </a:xfrm>
          <a:prstGeom prst="rect">
            <a:avLst/>
          </a:prstGeom>
          <a:noFill/>
          <a:ln>
            <a:noFill/>
          </a:ln>
        </p:spPr>
        <p:txBody>
          <a:bodyPr lIns="0" tIns="0" rIns="0" bIns="0" anchor="ctr"/>
          <a:lstStyle/>
          <a:p>
            <a:pPr algn="ctr" eaLnBrk="1" hangingPunct="1">
              <a:defRPr/>
            </a:pPr>
            <a:r>
              <a:rPr lang="en-IN" sz="44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Unit Testing</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385166" y="3352907"/>
            <a:ext cx="12087859" cy="6647939"/>
          </a:xfrm>
          <a:prstGeom prst="rect">
            <a:avLst/>
          </a:prstGeom>
          <a:ln>
            <a:solidFill>
              <a:schemeClr val="tx1"/>
            </a:solidFill>
          </a:ln>
        </p:spPr>
      </p:pic>
    </p:spTree>
    <p:extLst>
      <p:ext uri="{BB962C8B-B14F-4D97-AF65-F5344CB8AC3E}">
        <p14:creationId xmlns:p14="http://schemas.microsoft.com/office/powerpoint/2010/main" val="1222357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bject 6">
            <a:extLst>
              <a:ext uri="{FF2B5EF4-FFF2-40B4-BE49-F238E27FC236}">
                <a16:creationId xmlns:a16="http://schemas.microsoft.com/office/drawing/2014/main" id="{C87B1F48-6198-2257-AF19-18AC1984860A}"/>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a:extLst>
              <a:ext uri="{FF2B5EF4-FFF2-40B4-BE49-F238E27FC236}">
                <a16:creationId xmlns:a16="http://schemas.microsoft.com/office/drawing/2014/main" id="{A0C90BE5-37DF-AD3B-D422-5AB2865B3FF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 name="Title 1"/>
          <p:cNvSpPr>
            <a:spLocks noGrp="1"/>
          </p:cNvSpPr>
          <p:nvPr>
            <p:ph type="title"/>
          </p:nvPr>
        </p:nvSpPr>
        <p:spPr>
          <a:xfrm>
            <a:off x="719843" y="1622227"/>
            <a:ext cx="18510836" cy="936104"/>
          </a:xfrm>
        </p:spPr>
        <p:txBody>
          <a:bodyPr>
            <a:normAutofit/>
          </a:bodyPr>
          <a:lstStyle/>
          <a:p>
            <a:r>
              <a:rPr lang="en-US" sz="3600" dirty="0">
                <a:latin typeface="Times New Roman" panose="02020603050405020304" pitchFamily="18" charset="0"/>
                <a:cs typeface="Times New Roman" panose="02020603050405020304" pitchFamily="18" charset="0"/>
              </a:rPr>
              <a:t>Module 4: Room Reservation (For Guest)</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9193AD-A5A6-1307-F4F2-647C59AC2C4C}"/>
              </a:ext>
            </a:extLst>
          </p:cNvPr>
          <p:cNvSpPr>
            <a:spLocks noGrp="1"/>
          </p:cNvSpPr>
          <p:nvPr>
            <p:ph type="sldNum" idx="12"/>
          </p:nvPr>
        </p:nvSpPr>
        <p:spPr/>
        <p:txBody>
          <a:bodyPr/>
          <a:lstStyle/>
          <a:p>
            <a:pPr>
              <a:defRPr/>
            </a:pPr>
            <a:fld id="{F49C8C9B-FCDE-439B-A8EA-E93350A6BA27}" type="slidenum">
              <a:rPr lang="en-US" altLang="en-US" smtClean="0"/>
              <a:pPr>
                <a:defRPr/>
              </a:pPr>
              <a:t>15</a:t>
            </a:fld>
            <a:endParaRPr lang="en-US" altLang="en-US"/>
          </a:p>
        </p:txBody>
      </p:sp>
      <p:sp>
        <p:nvSpPr>
          <p:cNvPr id="11" name="TextShape 1">
            <a:extLst>
              <a:ext uri="{FF2B5EF4-FFF2-40B4-BE49-F238E27FC236}">
                <a16:creationId xmlns:a16="http://schemas.microsoft.com/office/drawing/2014/main" id="{072DCBCD-8159-C515-1218-A31CB77190E1}"/>
              </a:ext>
            </a:extLst>
          </p:cNvPr>
          <p:cNvSpPr txBox="1"/>
          <p:nvPr/>
        </p:nvSpPr>
        <p:spPr>
          <a:xfrm>
            <a:off x="5599369" y="769938"/>
            <a:ext cx="9070975" cy="639762"/>
          </a:xfrm>
          <a:prstGeom prst="rect">
            <a:avLst/>
          </a:prstGeom>
          <a:noFill/>
          <a:ln>
            <a:noFill/>
          </a:ln>
        </p:spPr>
        <p:txBody>
          <a:bodyPr lIns="0" tIns="0" rIns="0" bIns="0" anchor="ctr"/>
          <a:lstStyle/>
          <a:p>
            <a:pPr algn="ctr" eaLnBrk="1" hangingPunct="1">
              <a:defRPr/>
            </a:pPr>
            <a:r>
              <a:rPr lang="en-IN" sz="44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Unit Testing</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577007" y="2576821"/>
            <a:ext cx="11515603" cy="8540577"/>
          </a:xfrm>
          <a:prstGeom prst="rect">
            <a:avLst/>
          </a:prstGeom>
          <a:ln>
            <a:solidFill>
              <a:schemeClr val="tx1"/>
            </a:solidFill>
          </a:ln>
        </p:spPr>
      </p:pic>
    </p:spTree>
    <p:extLst>
      <p:ext uri="{BB962C8B-B14F-4D97-AF65-F5344CB8AC3E}">
        <p14:creationId xmlns:p14="http://schemas.microsoft.com/office/powerpoint/2010/main" val="1527784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bject 6">
            <a:extLst>
              <a:ext uri="{FF2B5EF4-FFF2-40B4-BE49-F238E27FC236}">
                <a16:creationId xmlns:a16="http://schemas.microsoft.com/office/drawing/2014/main" id="{C87B1F48-6198-2257-AF19-18AC1984860A}"/>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a:extLst>
              <a:ext uri="{FF2B5EF4-FFF2-40B4-BE49-F238E27FC236}">
                <a16:creationId xmlns:a16="http://schemas.microsoft.com/office/drawing/2014/main" id="{A0C90BE5-37DF-AD3B-D422-5AB2865B3FF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 name="Title 1"/>
          <p:cNvSpPr>
            <a:spLocks noGrp="1"/>
          </p:cNvSpPr>
          <p:nvPr>
            <p:ph type="title"/>
          </p:nvPr>
        </p:nvSpPr>
        <p:spPr>
          <a:xfrm>
            <a:off x="173678" y="2139777"/>
            <a:ext cx="18510836" cy="936104"/>
          </a:xfrm>
        </p:spPr>
        <p:txBody>
          <a:bodyPr>
            <a:normAutofit/>
          </a:bodyPr>
          <a:lstStyle/>
          <a:p>
            <a:r>
              <a:rPr lang="en-US" sz="3600" dirty="0">
                <a:latin typeface="Times New Roman" panose="02020603050405020304" pitchFamily="18" charset="0"/>
                <a:cs typeface="Times New Roman" panose="02020603050405020304" pitchFamily="18" charset="0"/>
              </a:rPr>
              <a:t>Module 5: Booking Details Lookup Module</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9193AD-A5A6-1307-F4F2-647C59AC2C4C}"/>
              </a:ext>
            </a:extLst>
          </p:cNvPr>
          <p:cNvSpPr>
            <a:spLocks noGrp="1"/>
          </p:cNvSpPr>
          <p:nvPr>
            <p:ph type="sldNum" idx="12"/>
          </p:nvPr>
        </p:nvSpPr>
        <p:spPr/>
        <p:txBody>
          <a:bodyPr/>
          <a:lstStyle/>
          <a:p>
            <a:pPr>
              <a:defRPr/>
            </a:pPr>
            <a:fld id="{F49C8C9B-FCDE-439B-A8EA-E93350A6BA27}" type="slidenum">
              <a:rPr lang="en-US" altLang="en-US" smtClean="0"/>
              <a:pPr>
                <a:defRPr/>
              </a:pPr>
              <a:t>16</a:t>
            </a:fld>
            <a:endParaRPr lang="en-US" altLang="en-US"/>
          </a:p>
        </p:txBody>
      </p:sp>
      <p:sp>
        <p:nvSpPr>
          <p:cNvPr id="11" name="TextShape 1">
            <a:extLst>
              <a:ext uri="{FF2B5EF4-FFF2-40B4-BE49-F238E27FC236}">
                <a16:creationId xmlns:a16="http://schemas.microsoft.com/office/drawing/2014/main" id="{072DCBCD-8159-C515-1218-A31CB77190E1}"/>
              </a:ext>
            </a:extLst>
          </p:cNvPr>
          <p:cNvSpPr txBox="1"/>
          <p:nvPr/>
        </p:nvSpPr>
        <p:spPr>
          <a:xfrm>
            <a:off x="5599369" y="769938"/>
            <a:ext cx="9070975" cy="639762"/>
          </a:xfrm>
          <a:prstGeom prst="rect">
            <a:avLst/>
          </a:prstGeom>
          <a:noFill/>
          <a:ln>
            <a:noFill/>
          </a:ln>
        </p:spPr>
        <p:txBody>
          <a:bodyPr lIns="0" tIns="0" rIns="0" bIns="0" anchor="ctr"/>
          <a:lstStyle/>
          <a:p>
            <a:pPr algn="ctr" eaLnBrk="1" hangingPunct="1">
              <a:defRPr/>
            </a:pPr>
            <a:r>
              <a:rPr lang="en-IN" sz="44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Unit Testing</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775002" y="3116264"/>
            <a:ext cx="10719707" cy="7136755"/>
          </a:xfrm>
          <a:prstGeom prst="rect">
            <a:avLst/>
          </a:prstGeom>
          <a:ln>
            <a:solidFill>
              <a:schemeClr val="tx1"/>
            </a:solidFill>
          </a:ln>
        </p:spPr>
      </p:pic>
    </p:spTree>
    <p:extLst>
      <p:ext uri="{BB962C8B-B14F-4D97-AF65-F5344CB8AC3E}">
        <p14:creationId xmlns:p14="http://schemas.microsoft.com/office/powerpoint/2010/main" val="2415896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bject 6">
            <a:extLst>
              <a:ext uri="{FF2B5EF4-FFF2-40B4-BE49-F238E27FC236}">
                <a16:creationId xmlns:a16="http://schemas.microsoft.com/office/drawing/2014/main" id="{C87B1F48-6198-2257-AF19-18AC1984860A}"/>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a:extLst>
              <a:ext uri="{FF2B5EF4-FFF2-40B4-BE49-F238E27FC236}">
                <a16:creationId xmlns:a16="http://schemas.microsoft.com/office/drawing/2014/main" id="{A0C90BE5-37DF-AD3B-D422-5AB2865B3FF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 name="Title 1"/>
          <p:cNvSpPr>
            <a:spLocks noGrp="1"/>
          </p:cNvSpPr>
          <p:nvPr>
            <p:ph type="title"/>
          </p:nvPr>
        </p:nvSpPr>
        <p:spPr>
          <a:xfrm>
            <a:off x="173678" y="2139777"/>
            <a:ext cx="18510836" cy="936104"/>
          </a:xfrm>
        </p:spPr>
        <p:txBody>
          <a:bodyPr>
            <a:normAutofit/>
          </a:bodyPr>
          <a:lstStyle/>
          <a:p>
            <a:r>
              <a:rPr lang="en-US" sz="3600" dirty="0">
                <a:latin typeface="Times New Roman" panose="02020603050405020304" pitchFamily="18" charset="0"/>
                <a:cs typeface="Times New Roman" panose="02020603050405020304" pitchFamily="18" charset="0"/>
              </a:rPr>
              <a:t>Module 6: Hotel Image and Media Management</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9193AD-A5A6-1307-F4F2-647C59AC2C4C}"/>
              </a:ext>
            </a:extLst>
          </p:cNvPr>
          <p:cNvSpPr>
            <a:spLocks noGrp="1"/>
          </p:cNvSpPr>
          <p:nvPr>
            <p:ph type="sldNum" idx="12"/>
          </p:nvPr>
        </p:nvSpPr>
        <p:spPr/>
        <p:txBody>
          <a:bodyPr/>
          <a:lstStyle/>
          <a:p>
            <a:pPr>
              <a:defRPr/>
            </a:pPr>
            <a:fld id="{F49C8C9B-FCDE-439B-A8EA-E93350A6BA27}" type="slidenum">
              <a:rPr lang="en-US" altLang="en-US" smtClean="0"/>
              <a:pPr>
                <a:defRPr/>
              </a:pPr>
              <a:t>17</a:t>
            </a:fld>
            <a:endParaRPr lang="en-US" altLang="en-US"/>
          </a:p>
        </p:txBody>
      </p:sp>
      <p:sp>
        <p:nvSpPr>
          <p:cNvPr id="11" name="TextShape 1">
            <a:extLst>
              <a:ext uri="{FF2B5EF4-FFF2-40B4-BE49-F238E27FC236}">
                <a16:creationId xmlns:a16="http://schemas.microsoft.com/office/drawing/2014/main" id="{072DCBCD-8159-C515-1218-A31CB77190E1}"/>
              </a:ext>
            </a:extLst>
          </p:cNvPr>
          <p:cNvSpPr txBox="1"/>
          <p:nvPr/>
        </p:nvSpPr>
        <p:spPr>
          <a:xfrm>
            <a:off x="5599369" y="769938"/>
            <a:ext cx="9070975" cy="639762"/>
          </a:xfrm>
          <a:prstGeom prst="rect">
            <a:avLst/>
          </a:prstGeom>
          <a:noFill/>
          <a:ln>
            <a:noFill/>
          </a:ln>
        </p:spPr>
        <p:txBody>
          <a:bodyPr lIns="0" tIns="0" rIns="0" bIns="0" anchor="ctr"/>
          <a:lstStyle/>
          <a:p>
            <a:pPr algn="ctr" eaLnBrk="1" hangingPunct="1">
              <a:defRPr/>
            </a:pPr>
            <a:r>
              <a:rPr lang="en-IN" sz="44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Unit Testing</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027030" y="3447319"/>
            <a:ext cx="10785660" cy="6805700"/>
          </a:xfrm>
          <a:prstGeom prst="rect">
            <a:avLst/>
          </a:prstGeom>
          <a:ln>
            <a:solidFill>
              <a:schemeClr val="tx1"/>
            </a:solidFill>
          </a:ln>
        </p:spPr>
      </p:pic>
    </p:spTree>
    <p:extLst>
      <p:ext uri="{BB962C8B-B14F-4D97-AF65-F5344CB8AC3E}">
        <p14:creationId xmlns:p14="http://schemas.microsoft.com/office/powerpoint/2010/main" val="342088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bject 6">
            <a:extLst>
              <a:ext uri="{FF2B5EF4-FFF2-40B4-BE49-F238E27FC236}">
                <a16:creationId xmlns:a16="http://schemas.microsoft.com/office/drawing/2014/main" id="{C87B1F48-6198-2257-AF19-18AC1984860A}"/>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a:extLst>
              <a:ext uri="{FF2B5EF4-FFF2-40B4-BE49-F238E27FC236}">
                <a16:creationId xmlns:a16="http://schemas.microsoft.com/office/drawing/2014/main" id="{A0C90BE5-37DF-AD3B-D422-5AB2865B3FF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4" name="Slide Number Placeholder 3">
            <a:extLst>
              <a:ext uri="{FF2B5EF4-FFF2-40B4-BE49-F238E27FC236}">
                <a16:creationId xmlns:a16="http://schemas.microsoft.com/office/drawing/2014/main" id="{119193AD-A5A6-1307-F4F2-647C59AC2C4C}"/>
              </a:ext>
            </a:extLst>
          </p:cNvPr>
          <p:cNvSpPr>
            <a:spLocks noGrp="1"/>
          </p:cNvSpPr>
          <p:nvPr>
            <p:ph type="sldNum" idx="12"/>
          </p:nvPr>
        </p:nvSpPr>
        <p:spPr/>
        <p:txBody>
          <a:bodyPr/>
          <a:lstStyle/>
          <a:p>
            <a:pPr>
              <a:defRPr/>
            </a:pPr>
            <a:fld id="{F49C8C9B-FCDE-439B-A8EA-E93350A6BA27}" type="slidenum">
              <a:rPr lang="en-US" altLang="en-US" smtClean="0"/>
              <a:pPr>
                <a:defRPr/>
              </a:pPr>
              <a:t>18</a:t>
            </a:fld>
            <a:endParaRPr lang="en-US" altLang="en-US"/>
          </a:p>
        </p:txBody>
      </p:sp>
      <p:sp>
        <p:nvSpPr>
          <p:cNvPr id="11" name="TextShape 1">
            <a:extLst>
              <a:ext uri="{FF2B5EF4-FFF2-40B4-BE49-F238E27FC236}">
                <a16:creationId xmlns:a16="http://schemas.microsoft.com/office/drawing/2014/main" id="{072DCBCD-8159-C515-1218-A31CB77190E1}"/>
              </a:ext>
            </a:extLst>
          </p:cNvPr>
          <p:cNvSpPr txBox="1"/>
          <p:nvPr/>
        </p:nvSpPr>
        <p:spPr>
          <a:xfrm>
            <a:off x="5599369" y="769938"/>
            <a:ext cx="9070975" cy="639762"/>
          </a:xfrm>
          <a:prstGeom prst="rect">
            <a:avLst/>
          </a:prstGeom>
          <a:noFill/>
          <a:ln>
            <a:noFill/>
          </a:ln>
        </p:spPr>
        <p:txBody>
          <a:bodyPr lIns="0" tIns="0" rIns="0" bIns="0" anchor="ctr"/>
          <a:lstStyle/>
          <a:p>
            <a:pPr algn="ctr" eaLnBrk="1" hangingPunct="1">
              <a:defRPr/>
            </a:pPr>
            <a:r>
              <a:rPr lang="en-IN" sz="44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Integration Testing</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939482" y="1550219"/>
            <a:ext cx="9730862" cy="9567179"/>
          </a:xfrm>
          <a:prstGeom prst="rect">
            <a:avLst/>
          </a:prstGeom>
          <a:ln>
            <a:solidFill>
              <a:schemeClr val="tx1"/>
            </a:solidFill>
          </a:ln>
        </p:spPr>
      </p:pic>
    </p:spTree>
    <p:extLst>
      <p:ext uri="{BB962C8B-B14F-4D97-AF65-F5344CB8AC3E}">
        <p14:creationId xmlns:p14="http://schemas.microsoft.com/office/powerpoint/2010/main" val="2474790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bject 6">
            <a:extLst>
              <a:ext uri="{FF2B5EF4-FFF2-40B4-BE49-F238E27FC236}">
                <a16:creationId xmlns:a16="http://schemas.microsoft.com/office/drawing/2014/main" id="{C87B1F48-6198-2257-AF19-18AC1984860A}"/>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a:extLst>
              <a:ext uri="{FF2B5EF4-FFF2-40B4-BE49-F238E27FC236}">
                <a16:creationId xmlns:a16="http://schemas.microsoft.com/office/drawing/2014/main" id="{A0C90BE5-37DF-AD3B-D422-5AB2865B3FF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4" name="Slide Number Placeholder 3">
            <a:extLst>
              <a:ext uri="{FF2B5EF4-FFF2-40B4-BE49-F238E27FC236}">
                <a16:creationId xmlns:a16="http://schemas.microsoft.com/office/drawing/2014/main" id="{119193AD-A5A6-1307-F4F2-647C59AC2C4C}"/>
              </a:ext>
            </a:extLst>
          </p:cNvPr>
          <p:cNvSpPr>
            <a:spLocks noGrp="1"/>
          </p:cNvSpPr>
          <p:nvPr>
            <p:ph type="sldNum" idx="12"/>
          </p:nvPr>
        </p:nvSpPr>
        <p:spPr/>
        <p:txBody>
          <a:bodyPr/>
          <a:lstStyle/>
          <a:p>
            <a:pPr>
              <a:defRPr/>
            </a:pPr>
            <a:fld id="{F49C8C9B-FCDE-439B-A8EA-E93350A6BA27}" type="slidenum">
              <a:rPr lang="en-US" altLang="en-US" smtClean="0"/>
              <a:pPr>
                <a:defRPr/>
              </a:pPr>
              <a:t>19</a:t>
            </a:fld>
            <a:endParaRPr lang="en-US" altLang="en-US"/>
          </a:p>
        </p:txBody>
      </p:sp>
      <p:sp>
        <p:nvSpPr>
          <p:cNvPr id="11" name="TextShape 1">
            <a:extLst>
              <a:ext uri="{FF2B5EF4-FFF2-40B4-BE49-F238E27FC236}">
                <a16:creationId xmlns:a16="http://schemas.microsoft.com/office/drawing/2014/main" id="{072DCBCD-8159-C515-1218-A31CB77190E1}"/>
              </a:ext>
            </a:extLst>
          </p:cNvPr>
          <p:cNvSpPr txBox="1"/>
          <p:nvPr/>
        </p:nvSpPr>
        <p:spPr>
          <a:xfrm>
            <a:off x="5587554" y="405607"/>
            <a:ext cx="9070975" cy="639762"/>
          </a:xfrm>
          <a:prstGeom prst="rect">
            <a:avLst/>
          </a:prstGeom>
          <a:noFill/>
          <a:ln>
            <a:noFill/>
          </a:ln>
        </p:spPr>
        <p:txBody>
          <a:bodyPr lIns="0" tIns="0" rIns="0" bIns="0" anchor="ctr"/>
          <a:lstStyle/>
          <a:p>
            <a:pPr algn="ctr">
              <a:defRPr/>
            </a:pPr>
            <a:r>
              <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End-To-End Testing</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643338" y="1409700"/>
            <a:ext cx="12097344" cy="9707698"/>
          </a:xfrm>
          <a:prstGeom prst="rect">
            <a:avLst/>
          </a:prstGeom>
          <a:ln>
            <a:solidFill>
              <a:schemeClr val="tx1"/>
            </a:solidFill>
          </a:ln>
        </p:spPr>
      </p:pic>
    </p:spTree>
    <p:extLst>
      <p:ext uri="{BB962C8B-B14F-4D97-AF65-F5344CB8AC3E}">
        <p14:creationId xmlns:p14="http://schemas.microsoft.com/office/powerpoint/2010/main" val="3680255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object 6">
            <a:extLst>
              <a:ext uri="{FF2B5EF4-FFF2-40B4-BE49-F238E27FC236}">
                <a16:creationId xmlns:a16="http://schemas.microsoft.com/office/drawing/2014/main" id="{0C4C7208-4008-8014-99B9-CF9A7E9AE00B}"/>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8" name="object 7">
            <a:extLst>
              <a:ext uri="{FF2B5EF4-FFF2-40B4-BE49-F238E27FC236}">
                <a16:creationId xmlns:a16="http://schemas.microsoft.com/office/drawing/2014/main" id="{26A35362-6A14-DD2A-7E5B-8E9F58C2C009}"/>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2F609FF1-A74C-76A9-961A-7CE3022B4D05}"/>
              </a:ext>
            </a:extLst>
          </p:cNvPr>
          <p:cNvSpPr>
            <a:spLocks noGrp="1"/>
          </p:cNvSpPr>
          <p:nvPr>
            <p:ph type="sldNum" idx="5"/>
          </p:nvPr>
        </p:nvSpPr>
        <p:spPr/>
        <p:txBody>
          <a:bodyPr/>
          <a:lstStyle/>
          <a:p>
            <a:pPr>
              <a:defRPr/>
            </a:pPr>
            <a:fld id="{F49C8C9B-FCDE-439B-A8EA-E93350A6BA27}" type="slidenum">
              <a:rPr lang="en-US" altLang="en-US" smtClean="0"/>
              <a:pPr>
                <a:defRPr/>
              </a:pPr>
              <a:t>2</a:t>
            </a:fld>
            <a:endParaRPr lang="en-US" altLang="en-US"/>
          </a:p>
        </p:txBody>
      </p:sp>
      <p:sp>
        <p:nvSpPr>
          <p:cNvPr id="2" name="Rectangle 1">
            <a:extLst>
              <a:ext uri="{FF2B5EF4-FFF2-40B4-BE49-F238E27FC236}">
                <a16:creationId xmlns:a16="http://schemas.microsoft.com/office/drawing/2014/main" id="{1F3D3BB2-F2DC-6232-D840-FA95E8E1924B}"/>
              </a:ext>
            </a:extLst>
          </p:cNvPr>
          <p:cNvSpPr/>
          <p:nvPr/>
        </p:nvSpPr>
        <p:spPr>
          <a:xfrm>
            <a:off x="1008063" y="1692275"/>
            <a:ext cx="18527712" cy="6986528"/>
          </a:xfrm>
          <a:prstGeom prst="rect">
            <a:avLst/>
          </a:prstGeom>
        </p:spPr>
        <p:txBody>
          <a:bodyPr>
            <a:spAutoFit/>
          </a:bodyPr>
          <a:lstStyle/>
          <a:p>
            <a:pPr marL="216000" indent="-216000" algn="just" eaLnBrk="1" hangingPunct="1">
              <a:lnSpc>
                <a:spcPct val="200000"/>
              </a:lnSpc>
              <a:buClr>
                <a:srgbClr val="000000"/>
              </a:buClr>
              <a:buSzPct val="45000"/>
              <a:buFont typeface="Wingdings" charset="2"/>
              <a:buChar char=""/>
              <a:defRPr/>
            </a:pP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Introduction </a:t>
            </a:r>
          </a:p>
          <a:p>
            <a:pPr marL="216000" indent="-216000" algn="just" eaLnBrk="1" hangingPunct="1">
              <a:lnSpc>
                <a:spcPct val="200000"/>
              </a:lnSpc>
              <a:buClr>
                <a:srgbClr val="000000"/>
              </a:buClr>
              <a:buSzPct val="45000"/>
              <a:buFont typeface="Wingdings" charset="2"/>
              <a:buChar char=""/>
              <a:defRPr/>
            </a:pP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Why </a:t>
            </a:r>
            <a:r>
              <a:rPr lang="en-US" sz="3200" spc="-1" dirty="0" err="1" smtClean="0">
                <a:solidFill>
                  <a:srgbClr val="000000"/>
                </a:solidFill>
                <a:uFill>
                  <a:solidFill>
                    <a:srgbClr val="FFFFFF"/>
                  </a:solidFill>
                </a:uFill>
                <a:latin typeface="Times New Roman" panose="02020603050405020304" pitchFamily="18" charset="0"/>
                <a:cs typeface="Times New Roman" panose="02020603050405020304" pitchFamily="18" charset="0"/>
              </a:rPr>
              <a:t>i</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 choose this</a:t>
            </a:r>
          </a:p>
          <a:p>
            <a:pPr marL="216000" indent="-216000" algn="just" eaLnBrk="1" hangingPunct="1">
              <a:lnSpc>
                <a:spcPct val="200000"/>
              </a:lnSpc>
              <a:buClr>
                <a:srgbClr val="000000"/>
              </a:buClr>
              <a:buSzPct val="45000"/>
              <a:buFont typeface="Wingdings" charset="2"/>
              <a:buChar char=""/>
              <a:defRPr/>
            </a:pP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Security</a:t>
            </a: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216000" indent="-216000" algn="just" eaLnBrk="1" hangingPunct="1">
              <a:lnSpc>
                <a:spcPct val="200000"/>
              </a:lnSpc>
              <a:buClr>
                <a:srgbClr val="000000"/>
              </a:buClr>
              <a:buSzPct val="45000"/>
              <a:buFont typeface="Wingdings" charset="2"/>
              <a:buChar char=""/>
              <a:defRPr/>
            </a:pP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Implementation </a:t>
            </a:r>
          </a:p>
          <a:p>
            <a:pPr marL="216000" indent="-216000" algn="just" eaLnBrk="1" hangingPunct="1">
              <a:lnSpc>
                <a:spcPct val="200000"/>
              </a:lnSpc>
              <a:buClr>
                <a:srgbClr val="000000"/>
              </a:buClr>
              <a:buSzPct val="45000"/>
              <a:buFont typeface="Wingdings" charset="2"/>
              <a:buChar char=""/>
              <a:defRPr/>
            </a:pP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Testing </a:t>
            </a:r>
          </a:p>
          <a:p>
            <a:pPr marL="216000" indent="-216000" algn="just" eaLnBrk="1" hangingPunct="1">
              <a:lnSpc>
                <a:spcPct val="200000"/>
              </a:lnSpc>
              <a:buClr>
                <a:srgbClr val="000000"/>
              </a:buClr>
              <a:buSzPct val="45000"/>
              <a:buFont typeface="Wingdings" charset="2"/>
              <a:buChar char=""/>
              <a:defRPr/>
            </a:pP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Conclusion   </a:t>
            </a:r>
          </a:p>
          <a:p>
            <a:pPr marL="216000" indent="-216000" algn="just" eaLnBrk="1" hangingPunct="1">
              <a:lnSpc>
                <a:spcPct val="200000"/>
              </a:lnSpc>
              <a:buClr>
                <a:srgbClr val="000000"/>
              </a:buClr>
              <a:buSzPct val="45000"/>
              <a:buFont typeface="Wingdings" charset="2"/>
              <a:buChar char=""/>
              <a:defRPr/>
            </a:pP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References</a:t>
            </a:r>
          </a:p>
        </p:txBody>
      </p:sp>
      <p:sp>
        <p:nvSpPr>
          <p:cNvPr id="11" name="TextShape 1">
            <a:extLst>
              <a:ext uri="{FF2B5EF4-FFF2-40B4-BE49-F238E27FC236}">
                <a16:creationId xmlns:a16="http://schemas.microsoft.com/office/drawing/2014/main" id="{72522AB6-36A4-D769-3C5F-A2E44C002685}"/>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r>
              <a:rPr lang="en-IN" sz="4400" spc="-1" dirty="0">
                <a:solidFill>
                  <a:srgbClr val="000000"/>
                </a:solidFill>
                <a:uFill>
                  <a:solidFill>
                    <a:srgbClr val="FFFFFF"/>
                  </a:solidFill>
                </a:uFill>
                <a:latin typeface="Times New Roman" panose="02020603050405020304" pitchFamily="18" charset="0"/>
                <a:cs typeface="Times New Roman" panose="02020603050405020304" pitchFamily="18" charset="0"/>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60089" y="9623732"/>
            <a:ext cx="18732431" cy="1258573"/>
          </a:xfrm>
        </p:spPr>
        <p:txBody>
          <a:bodyPr/>
          <a:lstStyle/>
          <a:p>
            <a:pPr algn="ctr"/>
            <a:r>
              <a:rPr lang="en-US" sz="3600" dirty="0" smtClean="0">
                <a:latin typeface="Times New Roman" panose="02020603050405020304" pitchFamily="18" charset="0"/>
                <a:cs typeface="Times New Roman" panose="02020603050405020304" pitchFamily="18" charset="0"/>
              </a:rPr>
              <a:t>Fig 1</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7"/>
          </p:nvPr>
        </p:nvSpPr>
        <p:spPr/>
        <p:txBody>
          <a:bodyPr/>
          <a:lstStyle/>
          <a:p>
            <a:fld id="{00000000-1234-1234-1234-123412341234}" type="slidenum">
              <a:rPr lang="en-IN" smtClean="0"/>
              <a:pPr/>
              <a:t>20</a:t>
            </a:fld>
            <a:endParaRPr lang="en-IN"/>
          </a:p>
        </p:txBody>
      </p:sp>
      <p:sp>
        <p:nvSpPr>
          <p:cNvPr id="3" name="Subtitle 2"/>
          <p:cNvSpPr>
            <a:spLocks noGrp="1"/>
          </p:cNvSpPr>
          <p:nvPr>
            <p:ph type="subTitle" idx="4294967295"/>
          </p:nvPr>
        </p:nvSpPr>
        <p:spPr>
          <a:xfrm>
            <a:off x="0" y="614363"/>
            <a:ext cx="18734088" cy="1743075"/>
          </a:xfrm>
          <a:prstGeom prst="rect">
            <a:avLst/>
          </a:prstGeom>
        </p:spPr>
        <p:txBody>
          <a:bodyPr/>
          <a:lstStyle/>
          <a:p>
            <a:pPr marL="0" indent="0" algn="ctr">
              <a:buNone/>
            </a:pPr>
            <a:r>
              <a:rPr lang="en-US" dirty="0" smtClean="0"/>
              <a:t>Screenshot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362" y="1622227"/>
            <a:ext cx="11844816" cy="8352928"/>
          </a:xfrm>
          <a:prstGeom prst="rect">
            <a:avLst/>
          </a:prstGeom>
        </p:spPr>
      </p:pic>
    </p:spTree>
    <p:extLst>
      <p:ext uri="{BB962C8B-B14F-4D97-AF65-F5344CB8AC3E}">
        <p14:creationId xmlns:p14="http://schemas.microsoft.com/office/powerpoint/2010/main" val="2796348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0970" y="614115"/>
            <a:ext cx="18733486" cy="1742741"/>
          </a:xfrm>
        </p:spPr>
        <p:txBody>
          <a:bodyPr/>
          <a:lstStyle/>
          <a:p>
            <a:r>
              <a:rPr lang="en-US" dirty="0" smtClean="0"/>
              <a:t>Screenshot</a:t>
            </a:r>
            <a:endParaRPr lang="en-IN" dirty="0"/>
          </a:p>
        </p:txBody>
      </p:sp>
      <p:sp>
        <p:nvSpPr>
          <p:cNvPr id="4" name="Slide Number Placeholder 3"/>
          <p:cNvSpPr>
            <a:spLocks noGrp="1"/>
          </p:cNvSpPr>
          <p:nvPr>
            <p:ph type="sldNum" idx="12"/>
          </p:nvPr>
        </p:nvSpPr>
        <p:spPr/>
        <p:txBody>
          <a:bodyPr/>
          <a:lstStyle/>
          <a:p>
            <a:fld id="{00000000-1234-1234-1234-123412341234}" type="slidenum">
              <a:rPr lang="en-IN" smtClean="0"/>
              <a:pPr/>
              <a:t>21</a:t>
            </a:fld>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399" y="1910258"/>
            <a:ext cx="12111299" cy="7992889"/>
          </a:xfrm>
          <a:prstGeom prst="rect">
            <a:avLst/>
          </a:prstGeom>
        </p:spPr>
      </p:pic>
      <p:sp>
        <p:nvSpPr>
          <p:cNvPr id="7" name="Title 11"/>
          <p:cNvSpPr txBox="1">
            <a:spLocks/>
          </p:cNvSpPr>
          <p:nvPr/>
        </p:nvSpPr>
        <p:spPr>
          <a:xfrm>
            <a:off x="1368001" y="9273860"/>
            <a:ext cx="18732431" cy="1258573"/>
          </a:xfrm>
          <a:prstGeom prst="rect">
            <a:avLst/>
          </a:prstGeom>
          <a:noFill/>
          <a:ln w="0">
            <a:noFill/>
          </a:ln>
        </p:spPr>
        <p:txBody>
          <a:bodyPr spcFirstLastPara="1" wrap="square" lIns="91425" tIns="91425" rIns="91425" bIns="91425" anchor="b" anchorCtr="0">
            <a:normAutofit/>
          </a:bodyPr>
          <a:lstStyle>
            <a:lvl1pPr lvl="0" indent="0" algn="ctr" defTabSz="2010400" rtl="0" eaLnBrk="1" latinLnBrk="0" hangingPunct="1">
              <a:lnSpc>
                <a:spcPct val="90000"/>
              </a:lnSpc>
              <a:spcBef>
                <a:spcPts val="0"/>
              </a:spcBef>
              <a:spcAft>
                <a:spcPts val="0"/>
              </a:spcAft>
              <a:buSzPts val="5200"/>
              <a:buNone/>
              <a:defRPr sz="11433" kern="1200">
                <a:solidFill>
                  <a:schemeClr val="tx1"/>
                </a:solidFill>
                <a:latin typeface="+mj-lt"/>
                <a:ea typeface="+mj-ea"/>
                <a:cs typeface="+mj-cs"/>
              </a:defRPr>
            </a:lvl1pPr>
            <a:lvl2pPr lvl="1" algn="ctr">
              <a:spcBef>
                <a:spcPts val="0"/>
              </a:spcBef>
              <a:spcAft>
                <a:spcPts val="0"/>
              </a:spcAft>
              <a:buSzPts val="5200"/>
              <a:buNone/>
              <a:defRPr sz="11433"/>
            </a:lvl2pPr>
            <a:lvl3pPr lvl="2" algn="ctr">
              <a:spcBef>
                <a:spcPts val="0"/>
              </a:spcBef>
              <a:spcAft>
                <a:spcPts val="0"/>
              </a:spcAft>
              <a:buSzPts val="5200"/>
              <a:buNone/>
              <a:defRPr sz="11433"/>
            </a:lvl3pPr>
            <a:lvl4pPr lvl="3" algn="ctr">
              <a:spcBef>
                <a:spcPts val="0"/>
              </a:spcBef>
              <a:spcAft>
                <a:spcPts val="0"/>
              </a:spcAft>
              <a:buSzPts val="5200"/>
              <a:buNone/>
              <a:defRPr sz="11433"/>
            </a:lvl4pPr>
            <a:lvl5pPr lvl="4" algn="ctr">
              <a:spcBef>
                <a:spcPts val="0"/>
              </a:spcBef>
              <a:spcAft>
                <a:spcPts val="0"/>
              </a:spcAft>
              <a:buSzPts val="5200"/>
              <a:buNone/>
              <a:defRPr sz="11433"/>
            </a:lvl5pPr>
            <a:lvl6pPr lvl="5" algn="ctr">
              <a:spcBef>
                <a:spcPts val="0"/>
              </a:spcBef>
              <a:spcAft>
                <a:spcPts val="0"/>
              </a:spcAft>
              <a:buSzPts val="5200"/>
              <a:buNone/>
              <a:defRPr sz="11433"/>
            </a:lvl6pPr>
            <a:lvl7pPr lvl="6" algn="ctr">
              <a:spcBef>
                <a:spcPts val="0"/>
              </a:spcBef>
              <a:spcAft>
                <a:spcPts val="0"/>
              </a:spcAft>
              <a:buSzPts val="5200"/>
              <a:buNone/>
              <a:defRPr sz="11433"/>
            </a:lvl7pPr>
            <a:lvl8pPr lvl="7" algn="ctr">
              <a:spcBef>
                <a:spcPts val="0"/>
              </a:spcBef>
              <a:spcAft>
                <a:spcPts val="0"/>
              </a:spcAft>
              <a:buSzPts val="5200"/>
              <a:buNone/>
              <a:defRPr sz="11433"/>
            </a:lvl8pPr>
            <a:lvl9pPr lvl="8" algn="ctr">
              <a:spcBef>
                <a:spcPts val="0"/>
              </a:spcBef>
              <a:spcAft>
                <a:spcPts val="0"/>
              </a:spcAft>
              <a:buSzPts val="5200"/>
              <a:buNone/>
              <a:defRPr sz="11433"/>
            </a:lvl9pPr>
          </a:lstStyle>
          <a:p>
            <a:r>
              <a:rPr lang="en-US" sz="3600" dirty="0" smtClean="0">
                <a:latin typeface="Times New Roman" panose="02020603050405020304" pitchFamily="18" charset="0"/>
                <a:cs typeface="Times New Roman" panose="02020603050405020304" pitchFamily="18" charset="0"/>
              </a:rPr>
              <a:t>Fig 2</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503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0970" y="614115"/>
            <a:ext cx="18733486" cy="1742741"/>
          </a:xfrm>
        </p:spPr>
        <p:txBody>
          <a:bodyPr/>
          <a:lstStyle/>
          <a:p>
            <a:r>
              <a:rPr lang="en-US" dirty="0" smtClean="0"/>
              <a:t>Screenshot</a:t>
            </a:r>
            <a:endParaRPr lang="en-IN" dirty="0"/>
          </a:p>
        </p:txBody>
      </p:sp>
      <p:sp>
        <p:nvSpPr>
          <p:cNvPr id="4" name="Slide Number Placeholder 3"/>
          <p:cNvSpPr>
            <a:spLocks noGrp="1"/>
          </p:cNvSpPr>
          <p:nvPr>
            <p:ph type="sldNum" idx="12"/>
          </p:nvPr>
        </p:nvSpPr>
        <p:spPr/>
        <p:txBody>
          <a:bodyPr/>
          <a:lstStyle/>
          <a:p>
            <a:fld id="{00000000-1234-1234-1234-123412341234}" type="slidenum">
              <a:rPr lang="en-IN" smtClean="0"/>
              <a:pPr/>
              <a:t>22</a:t>
            </a:fld>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674" y="1838251"/>
            <a:ext cx="12160056" cy="8432546"/>
          </a:xfrm>
          <a:prstGeom prst="rect">
            <a:avLst/>
          </a:prstGeom>
        </p:spPr>
      </p:pic>
      <p:sp>
        <p:nvSpPr>
          <p:cNvPr id="5" name="Title 11"/>
          <p:cNvSpPr txBox="1">
            <a:spLocks/>
          </p:cNvSpPr>
          <p:nvPr/>
        </p:nvSpPr>
        <p:spPr>
          <a:xfrm>
            <a:off x="1371669" y="9434122"/>
            <a:ext cx="18732431" cy="1258573"/>
          </a:xfrm>
          <a:prstGeom prst="rect">
            <a:avLst/>
          </a:prstGeom>
          <a:noFill/>
          <a:ln w="0">
            <a:noFill/>
          </a:ln>
        </p:spPr>
        <p:txBody>
          <a:bodyPr spcFirstLastPara="1" wrap="square" lIns="91425" tIns="91425" rIns="91425" bIns="91425" anchor="b" anchorCtr="0">
            <a:normAutofit/>
          </a:bodyPr>
          <a:lstStyle>
            <a:lvl1pPr lvl="0" indent="0" algn="ctr" defTabSz="2010400" rtl="0" eaLnBrk="1" latinLnBrk="0" hangingPunct="1">
              <a:lnSpc>
                <a:spcPct val="90000"/>
              </a:lnSpc>
              <a:spcBef>
                <a:spcPts val="0"/>
              </a:spcBef>
              <a:spcAft>
                <a:spcPts val="0"/>
              </a:spcAft>
              <a:buSzPts val="5200"/>
              <a:buNone/>
              <a:defRPr sz="11433" kern="1200">
                <a:solidFill>
                  <a:schemeClr val="tx1"/>
                </a:solidFill>
                <a:latin typeface="+mj-lt"/>
                <a:ea typeface="+mj-ea"/>
                <a:cs typeface="+mj-cs"/>
              </a:defRPr>
            </a:lvl1pPr>
            <a:lvl2pPr lvl="1" algn="ctr">
              <a:spcBef>
                <a:spcPts val="0"/>
              </a:spcBef>
              <a:spcAft>
                <a:spcPts val="0"/>
              </a:spcAft>
              <a:buSzPts val="5200"/>
              <a:buNone/>
              <a:defRPr sz="11433"/>
            </a:lvl2pPr>
            <a:lvl3pPr lvl="2" algn="ctr">
              <a:spcBef>
                <a:spcPts val="0"/>
              </a:spcBef>
              <a:spcAft>
                <a:spcPts val="0"/>
              </a:spcAft>
              <a:buSzPts val="5200"/>
              <a:buNone/>
              <a:defRPr sz="11433"/>
            </a:lvl3pPr>
            <a:lvl4pPr lvl="3" algn="ctr">
              <a:spcBef>
                <a:spcPts val="0"/>
              </a:spcBef>
              <a:spcAft>
                <a:spcPts val="0"/>
              </a:spcAft>
              <a:buSzPts val="5200"/>
              <a:buNone/>
              <a:defRPr sz="11433"/>
            </a:lvl4pPr>
            <a:lvl5pPr lvl="4" algn="ctr">
              <a:spcBef>
                <a:spcPts val="0"/>
              </a:spcBef>
              <a:spcAft>
                <a:spcPts val="0"/>
              </a:spcAft>
              <a:buSzPts val="5200"/>
              <a:buNone/>
              <a:defRPr sz="11433"/>
            </a:lvl5pPr>
            <a:lvl6pPr lvl="5" algn="ctr">
              <a:spcBef>
                <a:spcPts val="0"/>
              </a:spcBef>
              <a:spcAft>
                <a:spcPts val="0"/>
              </a:spcAft>
              <a:buSzPts val="5200"/>
              <a:buNone/>
              <a:defRPr sz="11433"/>
            </a:lvl6pPr>
            <a:lvl7pPr lvl="6" algn="ctr">
              <a:spcBef>
                <a:spcPts val="0"/>
              </a:spcBef>
              <a:spcAft>
                <a:spcPts val="0"/>
              </a:spcAft>
              <a:buSzPts val="5200"/>
              <a:buNone/>
              <a:defRPr sz="11433"/>
            </a:lvl7pPr>
            <a:lvl8pPr lvl="7" algn="ctr">
              <a:spcBef>
                <a:spcPts val="0"/>
              </a:spcBef>
              <a:spcAft>
                <a:spcPts val="0"/>
              </a:spcAft>
              <a:buSzPts val="5200"/>
              <a:buNone/>
              <a:defRPr sz="11433"/>
            </a:lvl8pPr>
            <a:lvl9pPr lvl="8" algn="ctr">
              <a:spcBef>
                <a:spcPts val="0"/>
              </a:spcBef>
              <a:spcAft>
                <a:spcPts val="0"/>
              </a:spcAft>
              <a:buSzPts val="5200"/>
              <a:buNone/>
              <a:defRPr sz="11433"/>
            </a:lvl9pPr>
          </a:lstStyle>
          <a:p>
            <a:r>
              <a:rPr lang="en-US" sz="3600" dirty="0" smtClean="0">
                <a:latin typeface="Times New Roman" panose="02020603050405020304" pitchFamily="18" charset="0"/>
                <a:cs typeface="Times New Roman" panose="02020603050405020304" pitchFamily="18" charset="0"/>
              </a:rPr>
              <a:t>Fig 3</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352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0970" y="614115"/>
            <a:ext cx="18733486" cy="1742741"/>
          </a:xfrm>
        </p:spPr>
        <p:txBody>
          <a:bodyPr/>
          <a:lstStyle/>
          <a:p>
            <a:r>
              <a:rPr lang="en-US" dirty="0" smtClean="0"/>
              <a:t>Screenshot</a:t>
            </a:r>
            <a:endParaRPr lang="en-IN" dirty="0"/>
          </a:p>
        </p:txBody>
      </p:sp>
      <p:sp>
        <p:nvSpPr>
          <p:cNvPr id="4" name="Slide Number Placeholder 3"/>
          <p:cNvSpPr>
            <a:spLocks noGrp="1"/>
          </p:cNvSpPr>
          <p:nvPr>
            <p:ph type="sldNum" idx="12"/>
          </p:nvPr>
        </p:nvSpPr>
        <p:spPr/>
        <p:txBody>
          <a:bodyPr/>
          <a:lstStyle/>
          <a:p>
            <a:fld id="{00000000-1234-1234-1234-123412341234}" type="slidenum">
              <a:rPr lang="en-IN" smtClean="0"/>
              <a:pPr/>
              <a:t>23</a:t>
            </a:fld>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434" y="2082459"/>
            <a:ext cx="11839841" cy="8170861"/>
          </a:xfrm>
          <a:prstGeom prst="rect">
            <a:avLst/>
          </a:prstGeom>
        </p:spPr>
      </p:pic>
      <p:sp>
        <p:nvSpPr>
          <p:cNvPr id="5" name="Title 11"/>
          <p:cNvSpPr txBox="1">
            <a:spLocks/>
          </p:cNvSpPr>
          <p:nvPr/>
        </p:nvSpPr>
        <p:spPr>
          <a:xfrm>
            <a:off x="1368430" y="9427464"/>
            <a:ext cx="18732431" cy="1258573"/>
          </a:xfrm>
          <a:prstGeom prst="rect">
            <a:avLst/>
          </a:prstGeom>
          <a:noFill/>
          <a:ln w="0">
            <a:noFill/>
          </a:ln>
        </p:spPr>
        <p:txBody>
          <a:bodyPr spcFirstLastPara="1" wrap="square" lIns="91425" tIns="91425" rIns="91425" bIns="91425" anchor="b" anchorCtr="0">
            <a:normAutofit/>
          </a:bodyPr>
          <a:lstStyle>
            <a:lvl1pPr lvl="0" indent="0" algn="ctr" defTabSz="2010400" rtl="0" eaLnBrk="1" latinLnBrk="0" hangingPunct="1">
              <a:lnSpc>
                <a:spcPct val="90000"/>
              </a:lnSpc>
              <a:spcBef>
                <a:spcPts val="0"/>
              </a:spcBef>
              <a:spcAft>
                <a:spcPts val="0"/>
              </a:spcAft>
              <a:buSzPts val="5200"/>
              <a:buNone/>
              <a:defRPr sz="11433" kern="1200">
                <a:solidFill>
                  <a:schemeClr val="tx1"/>
                </a:solidFill>
                <a:latin typeface="+mj-lt"/>
                <a:ea typeface="+mj-ea"/>
                <a:cs typeface="+mj-cs"/>
              </a:defRPr>
            </a:lvl1pPr>
            <a:lvl2pPr lvl="1" algn="ctr">
              <a:spcBef>
                <a:spcPts val="0"/>
              </a:spcBef>
              <a:spcAft>
                <a:spcPts val="0"/>
              </a:spcAft>
              <a:buSzPts val="5200"/>
              <a:buNone/>
              <a:defRPr sz="11433"/>
            </a:lvl2pPr>
            <a:lvl3pPr lvl="2" algn="ctr">
              <a:spcBef>
                <a:spcPts val="0"/>
              </a:spcBef>
              <a:spcAft>
                <a:spcPts val="0"/>
              </a:spcAft>
              <a:buSzPts val="5200"/>
              <a:buNone/>
              <a:defRPr sz="11433"/>
            </a:lvl3pPr>
            <a:lvl4pPr lvl="3" algn="ctr">
              <a:spcBef>
                <a:spcPts val="0"/>
              </a:spcBef>
              <a:spcAft>
                <a:spcPts val="0"/>
              </a:spcAft>
              <a:buSzPts val="5200"/>
              <a:buNone/>
              <a:defRPr sz="11433"/>
            </a:lvl4pPr>
            <a:lvl5pPr lvl="4" algn="ctr">
              <a:spcBef>
                <a:spcPts val="0"/>
              </a:spcBef>
              <a:spcAft>
                <a:spcPts val="0"/>
              </a:spcAft>
              <a:buSzPts val="5200"/>
              <a:buNone/>
              <a:defRPr sz="11433"/>
            </a:lvl5pPr>
            <a:lvl6pPr lvl="5" algn="ctr">
              <a:spcBef>
                <a:spcPts val="0"/>
              </a:spcBef>
              <a:spcAft>
                <a:spcPts val="0"/>
              </a:spcAft>
              <a:buSzPts val="5200"/>
              <a:buNone/>
              <a:defRPr sz="11433"/>
            </a:lvl6pPr>
            <a:lvl7pPr lvl="6" algn="ctr">
              <a:spcBef>
                <a:spcPts val="0"/>
              </a:spcBef>
              <a:spcAft>
                <a:spcPts val="0"/>
              </a:spcAft>
              <a:buSzPts val="5200"/>
              <a:buNone/>
              <a:defRPr sz="11433"/>
            </a:lvl7pPr>
            <a:lvl8pPr lvl="7" algn="ctr">
              <a:spcBef>
                <a:spcPts val="0"/>
              </a:spcBef>
              <a:spcAft>
                <a:spcPts val="0"/>
              </a:spcAft>
              <a:buSzPts val="5200"/>
              <a:buNone/>
              <a:defRPr sz="11433"/>
            </a:lvl8pPr>
            <a:lvl9pPr lvl="8" algn="ctr">
              <a:spcBef>
                <a:spcPts val="0"/>
              </a:spcBef>
              <a:spcAft>
                <a:spcPts val="0"/>
              </a:spcAft>
              <a:buSzPts val="5200"/>
              <a:buNone/>
              <a:defRPr sz="11433"/>
            </a:lvl9pPr>
          </a:lstStyle>
          <a:p>
            <a:r>
              <a:rPr lang="en-US" sz="3600" dirty="0" smtClean="0">
                <a:latin typeface="Times New Roman" panose="02020603050405020304" pitchFamily="18" charset="0"/>
                <a:cs typeface="Times New Roman" panose="02020603050405020304" pitchFamily="18" charset="0"/>
              </a:rPr>
              <a:t>Fig 4</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873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0970" y="614115"/>
            <a:ext cx="18733486" cy="1742741"/>
          </a:xfrm>
        </p:spPr>
        <p:txBody>
          <a:bodyPr/>
          <a:lstStyle/>
          <a:p>
            <a:r>
              <a:rPr lang="en-US" dirty="0" smtClean="0"/>
              <a:t>Screenshot</a:t>
            </a:r>
            <a:endParaRPr lang="en-IN" dirty="0"/>
          </a:p>
        </p:txBody>
      </p:sp>
      <p:sp>
        <p:nvSpPr>
          <p:cNvPr id="4" name="Slide Number Placeholder 3"/>
          <p:cNvSpPr>
            <a:spLocks noGrp="1"/>
          </p:cNvSpPr>
          <p:nvPr>
            <p:ph type="sldNum" idx="12"/>
          </p:nvPr>
        </p:nvSpPr>
        <p:spPr/>
        <p:txBody>
          <a:bodyPr/>
          <a:lstStyle/>
          <a:p>
            <a:fld id="{00000000-1234-1234-1234-123412341234}" type="slidenum">
              <a:rPr lang="en-IN" smtClean="0"/>
              <a:pPr/>
              <a:t>24</a:t>
            </a:fld>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434" y="1694235"/>
            <a:ext cx="9682175" cy="8712968"/>
          </a:xfrm>
          <a:prstGeom prst="rect">
            <a:avLst/>
          </a:prstGeom>
        </p:spPr>
      </p:pic>
      <p:sp>
        <p:nvSpPr>
          <p:cNvPr id="5" name="Title 11"/>
          <p:cNvSpPr txBox="1">
            <a:spLocks/>
          </p:cNvSpPr>
          <p:nvPr/>
        </p:nvSpPr>
        <p:spPr>
          <a:xfrm>
            <a:off x="1341226" y="9427464"/>
            <a:ext cx="18732431" cy="1258573"/>
          </a:xfrm>
          <a:prstGeom prst="rect">
            <a:avLst/>
          </a:prstGeom>
          <a:noFill/>
          <a:ln w="0">
            <a:noFill/>
          </a:ln>
        </p:spPr>
        <p:txBody>
          <a:bodyPr spcFirstLastPara="1" wrap="square" lIns="91425" tIns="91425" rIns="91425" bIns="91425" anchor="b" anchorCtr="0">
            <a:normAutofit/>
          </a:bodyPr>
          <a:lstStyle>
            <a:lvl1pPr lvl="0" indent="0" algn="ctr" defTabSz="2010400" rtl="0" eaLnBrk="1" latinLnBrk="0" hangingPunct="1">
              <a:lnSpc>
                <a:spcPct val="90000"/>
              </a:lnSpc>
              <a:spcBef>
                <a:spcPts val="0"/>
              </a:spcBef>
              <a:spcAft>
                <a:spcPts val="0"/>
              </a:spcAft>
              <a:buSzPts val="5200"/>
              <a:buNone/>
              <a:defRPr sz="11433" kern="1200">
                <a:solidFill>
                  <a:schemeClr val="tx1"/>
                </a:solidFill>
                <a:latin typeface="+mj-lt"/>
                <a:ea typeface="+mj-ea"/>
                <a:cs typeface="+mj-cs"/>
              </a:defRPr>
            </a:lvl1pPr>
            <a:lvl2pPr lvl="1" algn="ctr">
              <a:spcBef>
                <a:spcPts val="0"/>
              </a:spcBef>
              <a:spcAft>
                <a:spcPts val="0"/>
              </a:spcAft>
              <a:buSzPts val="5200"/>
              <a:buNone/>
              <a:defRPr sz="11433"/>
            </a:lvl2pPr>
            <a:lvl3pPr lvl="2" algn="ctr">
              <a:spcBef>
                <a:spcPts val="0"/>
              </a:spcBef>
              <a:spcAft>
                <a:spcPts val="0"/>
              </a:spcAft>
              <a:buSzPts val="5200"/>
              <a:buNone/>
              <a:defRPr sz="11433"/>
            </a:lvl3pPr>
            <a:lvl4pPr lvl="3" algn="ctr">
              <a:spcBef>
                <a:spcPts val="0"/>
              </a:spcBef>
              <a:spcAft>
                <a:spcPts val="0"/>
              </a:spcAft>
              <a:buSzPts val="5200"/>
              <a:buNone/>
              <a:defRPr sz="11433"/>
            </a:lvl4pPr>
            <a:lvl5pPr lvl="4" algn="ctr">
              <a:spcBef>
                <a:spcPts val="0"/>
              </a:spcBef>
              <a:spcAft>
                <a:spcPts val="0"/>
              </a:spcAft>
              <a:buSzPts val="5200"/>
              <a:buNone/>
              <a:defRPr sz="11433"/>
            </a:lvl5pPr>
            <a:lvl6pPr lvl="5" algn="ctr">
              <a:spcBef>
                <a:spcPts val="0"/>
              </a:spcBef>
              <a:spcAft>
                <a:spcPts val="0"/>
              </a:spcAft>
              <a:buSzPts val="5200"/>
              <a:buNone/>
              <a:defRPr sz="11433"/>
            </a:lvl6pPr>
            <a:lvl7pPr lvl="6" algn="ctr">
              <a:spcBef>
                <a:spcPts val="0"/>
              </a:spcBef>
              <a:spcAft>
                <a:spcPts val="0"/>
              </a:spcAft>
              <a:buSzPts val="5200"/>
              <a:buNone/>
              <a:defRPr sz="11433"/>
            </a:lvl7pPr>
            <a:lvl8pPr lvl="7" algn="ctr">
              <a:spcBef>
                <a:spcPts val="0"/>
              </a:spcBef>
              <a:spcAft>
                <a:spcPts val="0"/>
              </a:spcAft>
              <a:buSzPts val="5200"/>
              <a:buNone/>
              <a:defRPr sz="11433"/>
            </a:lvl8pPr>
            <a:lvl9pPr lvl="8" algn="ctr">
              <a:spcBef>
                <a:spcPts val="0"/>
              </a:spcBef>
              <a:spcAft>
                <a:spcPts val="0"/>
              </a:spcAft>
              <a:buSzPts val="5200"/>
              <a:buNone/>
              <a:defRPr sz="11433"/>
            </a:lvl9pPr>
          </a:lstStyle>
          <a:p>
            <a:r>
              <a:rPr lang="en-US" sz="3600" dirty="0" smtClean="0">
                <a:latin typeface="Times New Roman" panose="02020603050405020304" pitchFamily="18" charset="0"/>
                <a:cs typeface="Times New Roman" panose="02020603050405020304" pitchFamily="18" charset="0"/>
              </a:rPr>
              <a:t>Fig 5</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200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0970" y="614115"/>
            <a:ext cx="18733486" cy="1742741"/>
          </a:xfrm>
        </p:spPr>
        <p:txBody>
          <a:bodyPr/>
          <a:lstStyle/>
          <a:p>
            <a:r>
              <a:rPr lang="en-US" dirty="0" smtClean="0"/>
              <a:t>Screenshot</a:t>
            </a:r>
            <a:endParaRPr lang="en-IN" dirty="0"/>
          </a:p>
        </p:txBody>
      </p:sp>
      <p:sp>
        <p:nvSpPr>
          <p:cNvPr id="4" name="Slide Number Placeholder 3"/>
          <p:cNvSpPr>
            <a:spLocks noGrp="1"/>
          </p:cNvSpPr>
          <p:nvPr>
            <p:ph type="sldNum" idx="12"/>
          </p:nvPr>
        </p:nvSpPr>
        <p:spPr/>
        <p:txBody>
          <a:bodyPr/>
          <a:lstStyle/>
          <a:p>
            <a:fld id="{00000000-1234-1234-1234-123412341234}" type="slidenum">
              <a:rPr lang="en-IN" smtClean="0"/>
              <a:pPr/>
              <a:t>25</a:t>
            </a:fld>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394" y="2356856"/>
            <a:ext cx="12601400" cy="6999504"/>
          </a:xfrm>
          <a:prstGeom prst="rect">
            <a:avLst/>
          </a:prstGeom>
        </p:spPr>
      </p:pic>
      <p:sp>
        <p:nvSpPr>
          <p:cNvPr id="5" name="Title 11"/>
          <p:cNvSpPr txBox="1">
            <a:spLocks/>
          </p:cNvSpPr>
          <p:nvPr/>
        </p:nvSpPr>
        <p:spPr>
          <a:xfrm>
            <a:off x="1347988" y="9356360"/>
            <a:ext cx="18732431" cy="1258573"/>
          </a:xfrm>
          <a:prstGeom prst="rect">
            <a:avLst/>
          </a:prstGeom>
          <a:noFill/>
          <a:ln w="0">
            <a:noFill/>
          </a:ln>
        </p:spPr>
        <p:txBody>
          <a:bodyPr spcFirstLastPara="1" wrap="square" lIns="91425" tIns="91425" rIns="91425" bIns="91425" anchor="b" anchorCtr="0">
            <a:normAutofit/>
          </a:bodyPr>
          <a:lstStyle>
            <a:lvl1pPr lvl="0" indent="0" algn="ctr" defTabSz="2010400" rtl="0" eaLnBrk="1" latinLnBrk="0" hangingPunct="1">
              <a:lnSpc>
                <a:spcPct val="90000"/>
              </a:lnSpc>
              <a:spcBef>
                <a:spcPts val="0"/>
              </a:spcBef>
              <a:spcAft>
                <a:spcPts val="0"/>
              </a:spcAft>
              <a:buSzPts val="5200"/>
              <a:buNone/>
              <a:defRPr sz="11433" kern="1200">
                <a:solidFill>
                  <a:schemeClr val="tx1"/>
                </a:solidFill>
                <a:latin typeface="+mj-lt"/>
                <a:ea typeface="+mj-ea"/>
                <a:cs typeface="+mj-cs"/>
              </a:defRPr>
            </a:lvl1pPr>
            <a:lvl2pPr lvl="1" algn="ctr">
              <a:spcBef>
                <a:spcPts val="0"/>
              </a:spcBef>
              <a:spcAft>
                <a:spcPts val="0"/>
              </a:spcAft>
              <a:buSzPts val="5200"/>
              <a:buNone/>
              <a:defRPr sz="11433"/>
            </a:lvl2pPr>
            <a:lvl3pPr lvl="2" algn="ctr">
              <a:spcBef>
                <a:spcPts val="0"/>
              </a:spcBef>
              <a:spcAft>
                <a:spcPts val="0"/>
              </a:spcAft>
              <a:buSzPts val="5200"/>
              <a:buNone/>
              <a:defRPr sz="11433"/>
            </a:lvl3pPr>
            <a:lvl4pPr lvl="3" algn="ctr">
              <a:spcBef>
                <a:spcPts val="0"/>
              </a:spcBef>
              <a:spcAft>
                <a:spcPts val="0"/>
              </a:spcAft>
              <a:buSzPts val="5200"/>
              <a:buNone/>
              <a:defRPr sz="11433"/>
            </a:lvl4pPr>
            <a:lvl5pPr lvl="4" algn="ctr">
              <a:spcBef>
                <a:spcPts val="0"/>
              </a:spcBef>
              <a:spcAft>
                <a:spcPts val="0"/>
              </a:spcAft>
              <a:buSzPts val="5200"/>
              <a:buNone/>
              <a:defRPr sz="11433"/>
            </a:lvl5pPr>
            <a:lvl6pPr lvl="5" algn="ctr">
              <a:spcBef>
                <a:spcPts val="0"/>
              </a:spcBef>
              <a:spcAft>
                <a:spcPts val="0"/>
              </a:spcAft>
              <a:buSzPts val="5200"/>
              <a:buNone/>
              <a:defRPr sz="11433"/>
            </a:lvl6pPr>
            <a:lvl7pPr lvl="6" algn="ctr">
              <a:spcBef>
                <a:spcPts val="0"/>
              </a:spcBef>
              <a:spcAft>
                <a:spcPts val="0"/>
              </a:spcAft>
              <a:buSzPts val="5200"/>
              <a:buNone/>
              <a:defRPr sz="11433"/>
            </a:lvl7pPr>
            <a:lvl8pPr lvl="7" algn="ctr">
              <a:spcBef>
                <a:spcPts val="0"/>
              </a:spcBef>
              <a:spcAft>
                <a:spcPts val="0"/>
              </a:spcAft>
              <a:buSzPts val="5200"/>
              <a:buNone/>
              <a:defRPr sz="11433"/>
            </a:lvl8pPr>
            <a:lvl9pPr lvl="8" algn="ctr">
              <a:spcBef>
                <a:spcPts val="0"/>
              </a:spcBef>
              <a:spcAft>
                <a:spcPts val="0"/>
              </a:spcAft>
              <a:buSzPts val="5200"/>
              <a:buNone/>
              <a:defRPr sz="11433"/>
            </a:lvl9pPr>
          </a:lstStyle>
          <a:p>
            <a:r>
              <a:rPr lang="en-US" sz="3600" dirty="0" smtClean="0">
                <a:latin typeface="Times New Roman" panose="02020603050405020304" pitchFamily="18" charset="0"/>
                <a:cs typeface="Times New Roman" panose="02020603050405020304" pitchFamily="18" charset="0"/>
              </a:rPr>
              <a:t>Fig 6</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039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07" y="398091"/>
            <a:ext cx="18733486" cy="1440160"/>
          </a:xfrm>
        </p:spPr>
        <p:txBody>
          <a:bodyPr>
            <a:normAutofit/>
          </a:bodyPr>
          <a:lstStyle/>
          <a:p>
            <a:r>
              <a:rPr lang="en-US" sz="7200" dirty="0">
                <a:latin typeface="Times New Roman" panose="02020603050405020304" pitchFamily="18" charset="0"/>
                <a:cs typeface="Times New Roman" panose="02020603050405020304" pitchFamily="18" charset="0"/>
              </a:rPr>
              <a:t>C</a:t>
            </a:r>
            <a:r>
              <a:rPr lang="en-US" sz="7200" dirty="0" smtClean="0">
                <a:latin typeface="Times New Roman" panose="02020603050405020304" pitchFamily="18" charset="0"/>
                <a:cs typeface="Times New Roman" panose="02020603050405020304" pitchFamily="18" charset="0"/>
              </a:rPr>
              <a:t>onclusion</a:t>
            </a:r>
            <a:endParaRPr lang="en-IN" sz="7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4986" y="2342308"/>
            <a:ext cx="18943807" cy="5632010"/>
          </a:xfrm>
        </p:spPr>
        <p:txBody>
          <a:bodyPr>
            <a:normAutofit/>
          </a:bodyPr>
          <a:lstStyle/>
          <a:p>
            <a:pPr marL="0" indent="0" algn="just"/>
            <a:r>
              <a:rPr lang="en-US" sz="3200" dirty="0">
                <a:latin typeface="Times New Roman" panose="02020603050405020304" pitchFamily="18" charset="0"/>
                <a:cs typeface="Times New Roman" panose="02020603050405020304" pitchFamily="18" charset="0"/>
              </a:rPr>
              <a:t>Key features such as user authentication with Spring Security and JWT, room booking management, </a:t>
            </a:r>
            <a:r>
              <a:rPr lang="en-US" sz="3200" dirty="0" smtClean="0">
                <a:latin typeface="Times New Roman" panose="02020603050405020304" pitchFamily="18" charset="0"/>
                <a:cs typeface="Times New Roman" panose="02020603050405020304" pitchFamily="18" charset="0"/>
              </a:rPr>
              <a:t>maintenance scheduling</a:t>
            </a:r>
            <a:r>
              <a:rPr lang="en-US" sz="3200" dirty="0">
                <a:latin typeface="Times New Roman" panose="02020603050405020304" pitchFamily="18" charset="0"/>
                <a:cs typeface="Times New Roman" panose="02020603050405020304" pitchFamily="18" charset="0"/>
              </a:rPr>
              <a:t>, and housekeeping coordination have been seamlessly integrated to enhance operational efficiency and improve guest experience. The modular approach ensures that each component can be developed, tested, and maintained independently, leading to a more flexible and scalable system</a:t>
            </a:r>
            <a:r>
              <a:rPr lang="en-US" sz="3200" dirty="0" smtClean="0">
                <a:latin typeface="Times New Roman" panose="02020603050405020304" pitchFamily="18" charset="0"/>
                <a:cs typeface="Times New Roman" panose="02020603050405020304" pitchFamily="18" charset="0"/>
              </a:rPr>
              <a:t>.</a:t>
            </a:r>
          </a:p>
          <a:p>
            <a:pPr marL="0" indent="0" algn="just"/>
            <a:endParaRPr lang="en-US" sz="3200" dirty="0" smtClean="0">
              <a:latin typeface="Times New Roman" panose="02020603050405020304" pitchFamily="18" charset="0"/>
              <a:cs typeface="Times New Roman" panose="02020603050405020304" pitchFamily="18" charset="0"/>
            </a:endParaRPr>
          </a:p>
          <a:p>
            <a:pPr marL="0" indent="0" algn="just"/>
            <a:r>
              <a:rPr lang="en-US" sz="3200" dirty="0">
                <a:latin typeface="Times New Roman" panose="02020603050405020304" pitchFamily="18" charset="0"/>
                <a:cs typeface="Times New Roman" panose="02020603050405020304" pitchFamily="18" charset="0"/>
              </a:rPr>
              <a:t>In conclusion, this Hotel Management System not only meets the immediate needs of hotel operations but also lays a strong foundation for future enhancements and scalability. The project underscores the potential of leveraging modern technologies to create sophisticated solutions that can transform traditional industries.</a:t>
            </a:r>
          </a:p>
          <a:p>
            <a:pPr marL="0" indent="0" algn="just"/>
            <a:endParaRPr lang="en-US" sz="3200" dirty="0">
              <a:latin typeface="Times New Roman" panose="02020603050405020304" pitchFamily="18" charset="0"/>
              <a:cs typeface="Times New Roman" panose="02020603050405020304" pitchFamily="18" charset="0"/>
            </a:endParaRPr>
          </a:p>
          <a:p>
            <a:pPr marL="0" indent="0" algn="just"/>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IN" smtClean="0"/>
              <a:pPr/>
              <a:t>26</a:t>
            </a:fld>
            <a:endParaRPr lang="en-IN"/>
          </a:p>
        </p:txBody>
      </p:sp>
    </p:spTree>
    <p:extLst>
      <p:ext uri="{BB962C8B-B14F-4D97-AF65-F5344CB8AC3E}">
        <p14:creationId xmlns:p14="http://schemas.microsoft.com/office/powerpoint/2010/main" val="1761172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object 6">
            <a:extLst>
              <a:ext uri="{FF2B5EF4-FFF2-40B4-BE49-F238E27FC236}">
                <a16:creationId xmlns:a16="http://schemas.microsoft.com/office/drawing/2014/main" id="{78EBEC76-B876-79AB-29F2-C62DC2251559}"/>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4822" name="object 7">
            <a:extLst>
              <a:ext uri="{FF2B5EF4-FFF2-40B4-BE49-F238E27FC236}">
                <a16:creationId xmlns:a16="http://schemas.microsoft.com/office/drawing/2014/main" id="{568F6711-D25F-7474-F61D-CD1A05238C23}"/>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F4F8F8B3-7796-C0A8-1DAE-9411FFEFEE76}"/>
              </a:ext>
            </a:extLst>
          </p:cNvPr>
          <p:cNvSpPr>
            <a:spLocks noGrp="1"/>
          </p:cNvSpPr>
          <p:nvPr>
            <p:ph type="sldNum" idx="5"/>
          </p:nvPr>
        </p:nvSpPr>
        <p:spPr/>
        <p:txBody>
          <a:bodyPr/>
          <a:lstStyle/>
          <a:p>
            <a:pPr>
              <a:defRPr/>
            </a:pPr>
            <a:fld id="{F49C8C9B-FCDE-439B-A8EA-E93350A6BA27}" type="slidenum">
              <a:rPr lang="en-US" altLang="en-US" smtClean="0"/>
              <a:pPr>
                <a:defRPr/>
              </a:pPr>
              <a:t>27</a:t>
            </a:fld>
            <a:endParaRPr lang="en-US" altLang="en-US"/>
          </a:p>
        </p:txBody>
      </p:sp>
      <p:sp>
        <p:nvSpPr>
          <p:cNvPr id="2" name="Rectangle 1">
            <a:extLst>
              <a:ext uri="{FF2B5EF4-FFF2-40B4-BE49-F238E27FC236}">
                <a16:creationId xmlns:a16="http://schemas.microsoft.com/office/drawing/2014/main" id="{1A964873-D992-6B23-FA4F-FA2E3BDFE56B}"/>
              </a:ext>
            </a:extLst>
          </p:cNvPr>
          <p:cNvSpPr/>
          <p:nvPr/>
        </p:nvSpPr>
        <p:spPr>
          <a:xfrm>
            <a:off x="186954" y="2054275"/>
            <a:ext cx="19802200" cy="9448740"/>
          </a:xfrm>
          <a:prstGeom prst="rect">
            <a:avLst/>
          </a:prstGeom>
        </p:spPr>
        <p:txBody>
          <a:bodyPr wrap="square">
            <a:spAutoFit/>
          </a:bodyPr>
          <a:lstStyle/>
          <a:p>
            <a:pPr marL="514350" indent="-514350">
              <a:buFont typeface="+mj-lt"/>
              <a:buAutoNum type="arabicPeriod"/>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Smith et al., "Modern Approaches to Hotel Management Systems: A Comparative Study," International Journal of Hospitality Management, vol. 45, no. 2, pp. 58-74, 2023,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10.1016/j.ijhm.2023.1032001.</a:t>
            </a:r>
          </a:p>
          <a:p>
            <a:pPr marL="514350" indent="-514350">
              <a:buFont typeface="+mj-lt"/>
              <a:buAutoNum type="arabicPeriod"/>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14350" indent="-514350">
              <a:buFont typeface="+mj-lt"/>
              <a:buAutoNum type="arabicPeriod"/>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B</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Johnson and C. Lee, "Spring Boot for Scalable Enterprise Applications," IEEE Transactions on Software Engineering, vol. 49, no. 4, pp. 1235-1247, 2023,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10.1109/TSE.2023.3067890.</a:t>
            </a:r>
          </a:p>
          <a:p>
            <a:pPr marL="514350" indent="-514350">
              <a:buFont typeface="+mj-lt"/>
              <a:buAutoNum type="arabicPeriod"/>
              <a:defRPr/>
            </a:pPr>
            <a:endPar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14350" indent="-514350">
              <a:buFont typeface="+mj-lt"/>
              <a:buAutoNum type="arabicPeriod"/>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M</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Wang et al., "Leveraging React for Modern Web Applications: Best Practices and Case Studies," Journal of Web Development, vol. 37, no. 1, pp. 45-63, 2023,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10.1145/3366780.</a:t>
            </a:r>
          </a:p>
          <a:p>
            <a:pPr marL="514350" indent="-514350">
              <a:buFont typeface="+mj-lt"/>
              <a:buAutoNum type="arabicPeriod"/>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14350" indent="-514350">
              <a:buFont typeface="+mj-lt"/>
              <a:buAutoNum type="arabicPeriod"/>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R</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Patel et al., "MySQL Performance Optimization Techniques for High-Traffic Websites," ACM Transactions on Database Systems, vol. 48, no. 3, pp. 89-103, 2022,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10.1145/3456789.</a:t>
            </a:r>
          </a:p>
          <a:p>
            <a:pPr marL="514350" indent="-514350">
              <a:buFont typeface="+mj-lt"/>
              <a:buAutoNum type="arabicPeriod"/>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14350" indent="-514350">
              <a:buFont typeface="+mj-lt"/>
              <a:buAutoNum type="arabicPeriod"/>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S</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Davis and T. Thompson, "Security Best Practices for REST APIs with JWT Authentication," Journal of Computer Security, vol. 31, no. 2, pp. 150-165, 2023,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10.1016/j.jocs.2023.1056789</a:t>
            </a: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514350" indent="-514350">
              <a:buFont typeface="+mj-lt"/>
              <a:buAutoNum type="arabicPeriod"/>
              <a:defRPr/>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14350" indent="-514350">
              <a:buFont typeface="+mj-lt"/>
              <a:buAutoNum type="arabicPeriod"/>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L</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Brown et al., "Entity-DTO Mapping in Java Applications: Patterns and Strategies," Software: Practice and Experience, vol. 53, no. 6, pp. 199-212, 2024,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10.1002/spe.2941.</a:t>
            </a:r>
          </a:p>
          <a:p>
            <a:pPr>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TextShape 1">
            <a:extLst>
              <a:ext uri="{FF2B5EF4-FFF2-40B4-BE49-F238E27FC236}">
                <a16:creationId xmlns:a16="http://schemas.microsoft.com/office/drawing/2014/main" id="{D50DBB74-1CCE-C2C1-E915-8EAFC0BDBAD9}"/>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endParaRPr lang="en-IN" sz="4400" b="1"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eaLnBrk="1" hangingPunct="1">
              <a:defRPr/>
            </a:pPr>
            <a:r>
              <a:rPr lang="en-IN" sz="4400" b="1" spc="-1">
                <a:solidFill>
                  <a:srgbClr val="000000"/>
                </a:solidFill>
                <a:uFill>
                  <a:solidFill>
                    <a:srgbClr val="FFFFFF"/>
                  </a:solidFill>
                </a:uFill>
                <a:latin typeface="Times New Roman" panose="02020603050405020304" pitchFamily="18" charset="0"/>
                <a:cs typeface="Times New Roman" panose="02020603050405020304" pitchFamily="18" charset="0"/>
              </a:rPr>
              <a:t>References</a:t>
            </a:r>
          </a:p>
          <a:p>
            <a:pPr algn="ctr" eaLnBrk="1" hangingPunct="1">
              <a:defRPr/>
            </a:pP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object 6">
            <a:extLst>
              <a:ext uri="{FF2B5EF4-FFF2-40B4-BE49-F238E27FC236}">
                <a16:creationId xmlns:a16="http://schemas.microsoft.com/office/drawing/2014/main" id="{78EBEC76-B876-79AB-29F2-C62DC2251559}"/>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4822" name="object 7">
            <a:extLst>
              <a:ext uri="{FF2B5EF4-FFF2-40B4-BE49-F238E27FC236}">
                <a16:creationId xmlns:a16="http://schemas.microsoft.com/office/drawing/2014/main" id="{568F6711-D25F-7474-F61D-CD1A05238C23}"/>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F4F8F8B3-7796-C0A8-1DAE-9411FFEFEE76}"/>
              </a:ext>
            </a:extLst>
          </p:cNvPr>
          <p:cNvSpPr>
            <a:spLocks noGrp="1"/>
          </p:cNvSpPr>
          <p:nvPr>
            <p:ph type="sldNum" idx="5"/>
          </p:nvPr>
        </p:nvSpPr>
        <p:spPr/>
        <p:txBody>
          <a:bodyPr/>
          <a:lstStyle/>
          <a:p>
            <a:pPr>
              <a:defRPr/>
            </a:pPr>
            <a:fld id="{F49C8C9B-FCDE-439B-A8EA-E93350A6BA27}" type="slidenum">
              <a:rPr lang="en-US" altLang="en-US" smtClean="0"/>
              <a:pPr>
                <a:defRPr/>
              </a:pPr>
              <a:t>28</a:t>
            </a:fld>
            <a:endParaRPr lang="en-US" altLang="en-US"/>
          </a:p>
        </p:txBody>
      </p:sp>
      <p:sp>
        <p:nvSpPr>
          <p:cNvPr id="2" name="Rectangle 1">
            <a:extLst>
              <a:ext uri="{FF2B5EF4-FFF2-40B4-BE49-F238E27FC236}">
                <a16:creationId xmlns:a16="http://schemas.microsoft.com/office/drawing/2014/main" id="{1A964873-D992-6B23-FA4F-FA2E3BDFE56B}"/>
              </a:ext>
            </a:extLst>
          </p:cNvPr>
          <p:cNvSpPr/>
          <p:nvPr/>
        </p:nvSpPr>
        <p:spPr>
          <a:xfrm>
            <a:off x="186954" y="2054275"/>
            <a:ext cx="19802200" cy="5509200"/>
          </a:xfrm>
          <a:prstGeom prst="rect">
            <a:avLst/>
          </a:prstGeom>
        </p:spPr>
        <p:txBody>
          <a:bodyPr wrap="square">
            <a:spAutoFit/>
          </a:bodyPr>
          <a:lstStyle/>
          <a:p>
            <a:pPr marL="514350" indent="-514350">
              <a:buFont typeface="+mj-lt"/>
              <a:buAutoNum type="arabicPeriod" startAt="7"/>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P</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Martinez et al., "Integrating Frontend and Backend Technologies: A Case Study of React and Spring Boot," IEEE Software, vol. 40, no. 5, pp. 30-40, 2023,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10.1109/MS.2023.1021456.</a:t>
            </a:r>
          </a:p>
          <a:p>
            <a:pPr marL="514350" indent="-514350">
              <a:buFont typeface="+mj-lt"/>
              <a:buAutoNum type="arabicPeriod" startAt="7"/>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14350" indent="-514350">
              <a:buFont typeface="+mj-lt"/>
              <a:buAutoNum type="arabicPeriod" startAt="7"/>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H</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Garcia and J. Clark, "Design Patterns for Hotel Management Systems," Journal of Software Engineering Research &amp; Development, vol. 12, no. 1, pp. 77-89, 2024,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10.1145/3454567.</a:t>
            </a:r>
          </a:p>
          <a:p>
            <a:pPr marL="514350" indent="-514350">
              <a:buFont typeface="+mj-lt"/>
              <a:buAutoNum type="arabicPeriod" startAt="7"/>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14350" indent="-514350">
              <a:buFont typeface="+mj-lt"/>
              <a:buAutoNum type="arabicPeriod" startAt="7"/>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K</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Roberts et al., "Performance Benchmarking of Java Frameworks for Enterprise Applications," ACM Computing Surveys, vol. 56, no. 2, pp. 1-25, 2024,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10.1145/3571458.</a:t>
            </a:r>
          </a:p>
          <a:p>
            <a:pPr marL="514350" indent="-514350">
              <a:buFont typeface="+mj-lt"/>
              <a:buAutoNum type="arabicPeriod" startAt="7"/>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14350" indent="-514350">
              <a:buFont typeface="+mj-lt"/>
              <a:buAutoNum type="arabicPeriod" startAt="7"/>
              <a:defRPr/>
            </a:pP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E</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Wilson et al., "Best Practices for API Integration in Modern Web Applications," International Journal of Web Services Research, vol. 21, no. 4, pp. 100-115, 2023, </a:t>
            </a:r>
            <a:r>
              <a:rPr lang="en-IN" sz="32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doi</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10.4018/IJWSR.2023.1234567.</a:t>
            </a:r>
          </a:p>
        </p:txBody>
      </p:sp>
      <p:sp>
        <p:nvSpPr>
          <p:cNvPr id="11" name="TextShape 1">
            <a:extLst>
              <a:ext uri="{FF2B5EF4-FFF2-40B4-BE49-F238E27FC236}">
                <a16:creationId xmlns:a16="http://schemas.microsoft.com/office/drawing/2014/main" id="{D50DBB74-1CCE-C2C1-E915-8EAFC0BDBAD9}"/>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endParaRPr lang="en-IN" sz="4400" b="1"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eaLnBrk="1" hangingPunct="1">
              <a:defRPr/>
            </a:pPr>
            <a:r>
              <a:rPr lang="en-IN" sz="4400" b="1" spc="-1">
                <a:solidFill>
                  <a:srgbClr val="000000"/>
                </a:solidFill>
                <a:uFill>
                  <a:solidFill>
                    <a:srgbClr val="FFFFFF"/>
                  </a:solidFill>
                </a:uFill>
                <a:latin typeface="Times New Roman" panose="02020603050405020304" pitchFamily="18" charset="0"/>
                <a:cs typeface="Times New Roman" panose="02020603050405020304" pitchFamily="18" charset="0"/>
              </a:rPr>
              <a:t>References</a:t>
            </a:r>
          </a:p>
          <a:p>
            <a:pPr algn="ctr" eaLnBrk="1" hangingPunct="1">
              <a:defRPr/>
            </a:pP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645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object 6">
            <a:extLst>
              <a:ext uri="{FF2B5EF4-FFF2-40B4-BE49-F238E27FC236}">
                <a16:creationId xmlns:a16="http://schemas.microsoft.com/office/drawing/2014/main" id="{96FBBEB2-9318-14D9-1A18-DC9A7992A7A1}"/>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246" name="object 7">
            <a:extLst>
              <a:ext uri="{FF2B5EF4-FFF2-40B4-BE49-F238E27FC236}">
                <a16:creationId xmlns:a16="http://schemas.microsoft.com/office/drawing/2014/main" id="{5540E2E2-E819-AA52-D49D-E13E5DA8AC3E}"/>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98FE5CF9-684B-C0E9-4A71-3E64A2AA6F83}"/>
              </a:ext>
            </a:extLst>
          </p:cNvPr>
          <p:cNvSpPr>
            <a:spLocks noGrp="1"/>
          </p:cNvSpPr>
          <p:nvPr>
            <p:ph type="sldNum" idx="5"/>
          </p:nvPr>
        </p:nvSpPr>
        <p:spPr/>
        <p:txBody>
          <a:bodyPr/>
          <a:lstStyle/>
          <a:p>
            <a:pPr>
              <a:defRPr/>
            </a:pPr>
            <a:fld id="{F49C8C9B-FCDE-439B-A8EA-E93350A6BA27}" type="slidenum">
              <a:rPr lang="en-US" altLang="en-US" smtClean="0"/>
              <a:pPr>
                <a:defRPr/>
              </a:pPr>
              <a:t>3</a:t>
            </a:fld>
            <a:endParaRPr lang="en-US" altLang="en-US"/>
          </a:p>
        </p:txBody>
      </p:sp>
      <p:sp>
        <p:nvSpPr>
          <p:cNvPr id="2" name="Rectangle 1">
            <a:extLst>
              <a:ext uri="{FF2B5EF4-FFF2-40B4-BE49-F238E27FC236}">
                <a16:creationId xmlns:a16="http://schemas.microsoft.com/office/drawing/2014/main" id="{81CDDA7A-36E6-AA18-451C-530FF8C57C78}"/>
              </a:ext>
            </a:extLst>
          </p:cNvPr>
          <p:cNvSpPr/>
          <p:nvPr/>
        </p:nvSpPr>
        <p:spPr>
          <a:xfrm>
            <a:off x="186954" y="1692275"/>
            <a:ext cx="19646453" cy="7823680"/>
          </a:xfrm>
          <a:prstGeom prst="rect">
            <a:avLst/>
          </a:prstGeom>
        </p:spPr>
        <p:txBody>
          <a:bodyPr wrap="square">
            <a:spAutoFit/>
          </a:bodyPr>
          <a:lstStyle/>
          <a:p>
            <a:pPr algn="just" eaLnBrk="1" hangingPunct="1">
              <a:lnSpc>
                <a:spcPct val="200000"/>
              </a:lnSpc>
              <a:buClr>
                <a:srgbClr val="000000"/>
              </a:buClr>
              <a:buSzPct val="45000"/>
              <a:defRPr/>
            </a:pPr>
            <a:r>
              <a:rPr lang="en-IN"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Introduction</a:t>
            </a:r>
          </a:p>
          <a:p>
            <a:pPr algn="just">
              <a:lnSpc>
                <a:spcPct val="95000"/>
              </a:lnSpc>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The Hotel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System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is a comprehensive solution designed to streamline and automate the operations of a hotel. This system integrates key functionalities such as room booking, guest check-in/check-out, room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management</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along with photo updation,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thereby enhancing operational efficiency and guest satisfaction. Built using a robust technology stack comprising Spring Boot for the backend, React for the frontend, and MySQL for the database, this system ensures scalability, security, and ease of use</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lgn="just">
              <a:lnSpc>
                <a:spcPct val="95000"/>
              </a:lnSpc>
              <a:buClr>
                <a:srgbClr val="000000"/>
              </a:buClr>
              <a:buSzPct val="45000"/>
              <a:defRPr/>
            </a:pP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eaLnBrk="1" hangingPunct="1">
              <a:lnSpc>
                <a:spcPct val="200000"/>
              </a:lnSpc>
              <a:buClr>
                <a:srgbClr val="000000"/>
              </a:buClr>
              <a:buSzPct val="45000"/>
              <a:defRPr/>
            </a:pP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D</a:t>
            </a:r>
            <a:r>
              <a:rPr lang="en-IN"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omain </a:t>
            </a: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of project</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571500" indent="-571500" algn="just">
              <a:buClr>
                <a:srgbClr val="000000"/>
              </a:buClr>
              <a:buSzPct val="45000"/>
              <a:buFont typeface="Wingdings" panose="05000000000000000000" pitchFamily="2" charset="2"/>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The domain of this project lies within the hospitality industry, specifically focusing on hotel operations management. </a:t>
            </a:r>
          </a:p>
          <a:p>
            <a:pPr marL="571500" indent="-571500" algn="just">
              <a:buClr>
                <a:srgbClr val="000000"/>
              </a:buClr>
              <a:buSzPct val="45000"/>
              <a:buFont typeface="Wingdings" panose="05000000000000000000" pitchFamily="2" charset="2"/>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The hospitality industry is characterized by the need for seamless service delivery, high guest satisfaction, and efficient resource management. </a:t>
            </a:r>
          </a:p>
          <a:p>
            <a:pPr marL="571500" indent="-571500" algn="just">
              <a:buClr>
                <a:srgbClr val="000000"/>
              </a:buClr>
              <a:buSzPct val="45000"/>
              <a:buFont typeface="Wingdings" panose="05000000000000000000" pitchFamily="2" charset="2"/>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With the increasing demand for digital transformation in hospitality, there is a significant need for advanced management systems that can handle the complexities of hotel operations. </a:t>
            </a:r>
          </a:p>
        </p:txBody>
      </p:sp>
      <p:sp>
        <p:nvSpPr>
          <p:cNvPr id="11" name="TextShape 1">
            <a:extLst>
              <a:ext uri="{FF2B5EF4-FFF2-40B4-BE49-F238E27FC236}">
                <a16:creationId xmlns:a16="http://schemas.microsoft.com/office/drawing/2014/main" id="{46E4BE68-AA23-FFE2-E5C3-3B2119CD9117}"/>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r>
              <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Introduction and Objectives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object 6">
            <a:extLst>
              <a:ext uri="{FF2B5EF4-FFF2-40B4-BE49-F238E27FC236}">
                <a16:creationId xmlns:a16="http://schemas.microsoft.com/office/drawing/2014/main" id="{1F5B5AE6-B6BE-A5FC-B96D-DE8C35D7BF0E}"/>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a:extLst>
              <a:ext uri="{FF2B5EF4-FFF2-40B4-BE49-F238E27FC236}">
                <a16:creationId xmlns:a16="http://schemas.microsoft.com/office/drawing/2014/main" id="{B46AECFF-0749-432B-1374-620EFDBD432B}"/>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7C34ACA2-E815-868F-D2E6-5F1B396A176E}"/>
              </a:ext>
            </a:extLst>
          </p:cNvPr>
          <p:cNvSpPr>
            <a:spLocks noGrp="1"/>
          </p:cNvSpPr>
          <p:nvPr>
            <p:ph type="sldNum" idx="5"/>
          </p:nvPr>
        </p:nvSpPr>
        <p:spPr/>
        <p:txBody>
          <a:bodyPr/>
          <a:lstStyle/>
          <a:p>
            <a:pPr>
              <a:defRPr/>
            </a:pPr>
            <a:fld id="{F49C8C9B-FCDE-439B-A8EA-E93350A6BA27}" type="slidenum">
              <a:rPr lang="en-US" altLang="en-US" smtClean="0"/>
              <a:pPr>
                <a:defRPr/>
              </a:pPr>
              <a:t>4</a:t>
            </a:fld>
            <a:endParaRPr lang="en-US" altLang="en-US"/>
          </a:p>
        </p:txBody>
      </p:sp>
      <p:sp>
        <p:nvSpPr>
          <p:cNvPr id="2" name="Rectangle 1">
            <a:extLst>
              <a:ext uri="{FF2B5EF4-FFF2-40B4-BE49-F238E27FC236}">
                <a16:creationId xmlns:a16="http://schemas.microsoft.com/office/drawing/2014/main" id="{A35A5B08-0D20-83FE-4BF0-EA9CD5A5ED72}"/>
              </a:ext>
            </a:extLst>
          </p:cNvPr>
          <p:cNvSpPr/>
          <p:nvPr/>
        </p:nvSpPr>
        <p:spPr>
          <a:xfrm>
            <a:off x="186954" y="1881758"/>
            <a:ext cx="19646453" cy="8463855"/>
          </a:xfrm>
          <a:prstGeom prst="rect">
            <a:avLst/>
          </a:prstGeom>
        </p:spPr>
        <p:txBody>
          <a:bodyPr wrap="square">
            <a:spAutoFit/>
          </a:bodyPr>
          <a:lstStyle/>
          <a:p>
            <a:pPr marL="457200" indent="-457200">
              <a:buClr>
                <a:srgbClr val="000000"/>
              </a:buClr>
              <a:buSzPct val="45000"/>
              <a:buFont typeface="Arial" panose="020B0604020202020204" pitchFamily="34" charset="0"/>
              <a:buChar char="•"/>
              <a:defRPr/>
            </a:pP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Lack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in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security</a:t>
            </a: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endPar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No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API Protection(implement JWT to ensure API protection + spring boot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security)</a:t>
            </a:r>
          </a:p>
          <a:p>
            <a:pPr marL="457200" indent="-457200">
              <a:buClr>
                <a:srgbClr val="000000"/>
              </a:buClr>
              <a:buSzPct val="45000"/>
              <a:buFont typeface="Arial" panose="020B0604020202020204" pitchFamily="34" charset="0"/>
              <a:buChar char="•"/>
              <a:defRPr/>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No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Expiration Time and can be decoded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easily</a:t>
            </a:r>
          </a:p>
          <a:p>
            <a:pPr marL="457200" indent="-457200">
              <a:buClr>
                <a:srgbClr val="000000"/>
              </a:buClr>
              <a:buSzPct val="45000"/>
              <a:buFont typeface="Arial" panose="020B0604020202020204" pitchFamily="34" charset="0"/>
              <a:buChar char="•"/>
              <a:defRPr/>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No protection of password (implement hashing of password</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457200" indent="-457200">
              <a:buClr>
                <a:srgbClr val="000000"/>
              </a:buClr>
              <a:buSzPct val="45000"/>
              <a:buFont typeface="Arial" panose="020B0604020202020204" pitchFamily="34" charset="0"/>
              <a:buChar char="•"/>
              <a:defRPr/>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Add check–in and check-out functionality </a:t>
            </a:r>
            <a:endPar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Work on cross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origin</a:t>
            </a:r>
          </a:p>
          <a:p>
            <a:pPr marL="457200" indent="-457200">
              <a:buClr>
                <a:srgbClr val="000000"/>
              </a:buClr>
              <a:buSzPct val="45000"/>
              <a:buFont typeface="Arial" panose="020B0604020202020204" pitchFamily="34" charset="0"/>
              <a:buChar char="•"/>
              <a:defRPr/>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JWT Utils, Auth Token filter, Auth Entry Point JWT,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Security Config</a:t>
            </a:r>
          </a:p>
          <a:p>
            <a:pPr marL="457200" indent="-457200">
              <a:buClr>
                <a:srgbClr val="000000"/>
              </a:buClr>
              <a:buSzPct val="45000"/>
              <a:buFont typeface="Arial" panose="020B0604020202020204" pitchFamily="34" charset="0"/>
              <a:buChar char="•"/>
              <a:defRPr/>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Configure Amazon S3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Bucket</a:t>
            </a:r>
          </a:p>
          <a:p>
            <a:pPr marL="457200" indent="-457200">
              <a:buClr>
                <a:srgbClr val="000000"/>
              </a:buClr>
              <a:buSzPct val="45000"/>
              <a:buFont typeface="Arial" panose="020B0604020202020204" pitchFamily="34" charset="0"/>
              <a:buChar char="•"/>
              <a:defRPr/>
            </a:pP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457200" indent="-457200">
              <a:buClr>
                <a:srgbClr val="000000"/>
              </a:buClr>
              <a:buSzPct val="45000"/>
              <a:buFont typeface="Arial" panose="020B0604020202020204" pitchFamily="34" charset="0"/>
              <a:buChar char="•"/>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Entity To DTO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Mapping</a:t>
            </a: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TextShape 1">
            <a:extLst>
              <a:ext uri="{FF2B5EF4-FFF2-40B4-BE49-F238E27FC236}">
                <a16:creationId xmlns:a16="http://schemas.microsoft.com/office/drawing/2014/main" id="{62D88FDA-DA04-1ED2-5637-6DFDDBB252AC}"/>
              </a:ext>
            </a:extLst>
          </p:cNvPr>
          <p:cNvSpPr txBox="1"/>
          <p:nvPr/>
        </p:nvSpPr>
        <p:spPr>
          <a:xfrm>
            <a:off x="4291410" y="686086"/>
            <a:ext cx="9070975" cy="639762"/>
          </a:xfrm>
          <a:prstGeom prst="rect">
            <a:avLst/>
          </a:prstGeom>
          <a:noFill/>
          <a:ln>
            <a:noFill/>
          </a:ln>
        </p:spPr>
        <p:txBody>
          <a:bodyPr lIns="0" tIns="0" rIns="0" bIns="0" anchor="ctr"/>
          <a:lstStyle/>
          <a:p>
            <a:pPr algn="ctr" eaLnBrk="1" hangingPunct="1">
              <a:defRPr/>
            </a:pPr>
            <a:r>
              <a:rPr lang="en-US" sz="44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Why to choose this topic</a:t>
            </a:r>
            <a:endPar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378" y="1439164"/>
            <a:ext cx="11545814" cy="8805141"/>
          </a:xfrm>
          <a:prstGeom prst="rect">
            <a:avLst/>
          </a:prstGeom>
          <a:ln>
            <a:solidFill>
              <a:schemeClr val="tx1"/>
            </a:solidFill>
          </a:ln>
        </p:spPr>
      </p:pic>
    </p:spTree>
    <p:extLst>
      <p:ext uri="{BB962C8B-B14F-4D97-AF65-F5344CB8AC3E}">
        <p14:creationId xmlns:p14="http://schemas.microsoft.com/office/powerpoint/2010/main" val="43241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object 6">
            <a:extLst>
              <a:ext uri="{FF2B5EF4-FFF2-40B4-BE49-F238E27FC236}">
                <a16:creationId xmlns:a16="http://schemas.microsoft.com/office/drawing/2014/main" id="{1F5B5AE6-B6BE-A5FC-B96D-DE8C35D7BF0E}"/>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a:extLst>
              <a:ext uri="{FF2B5EF4-FFF2-40B4-BE49-F238E27FC236}">
                <a16:creationId xmlns:a16="http://schemas.microsoft.com/office/drawing/2014/main" id="{B46AECFF-0749-432B-1374-620EFDBD432B}"/>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7C34ACA2-E815-868F-D2E6-5F1B396A176E}"/>
              </a:ext>
            </a:extLst>
          </p:cNvPr>
          <p:cNvSpPr>
            <a:spLocks noGrp="1"/>
          </p:cNvSpPr>
          <p:nvPr>
            <p:ph type="sldNum" idx="5"/>
          </p:nvPr>
        </p:nvSpPr>
        <p:spPr/>
        <p:txBody>
          <a:bodyPr/>
          <a:lstStyle/>
          <a:p>
            <a:pPr>
              <a:defRPr/>
            </a:pPr>
            <a:fld id="{F49C8C9B-FCDE-439B-A8EA-E93350A6BA27}" type="slidenum">
              <a:rPr lang="en-US" altLang="en-US" smtClean="0"/>
              <a:pPr>
                <a:defRPr/>
              </a:pPr>
              <a:t>6</a:t>
            </a:fld>
            <a:endParaRPr lang="en-US" altLang="en-US"/>
          </a:p>
        </p:txBody>
      </p:sp>
      <p:sp>
        <p:nvSpPr>
          <p:cNvPr id="2" name="Rectangle 1">
            <a:extLst>
              <a:ext uri="{FF2B5EF4-FFF2-40B4-BE49-F238E27FC236}">
                <a16:creationId xmlns:a16="http://schemas.microsoft.com/office/drawing/2014/main" id="{A35A5B08-0D20-83FE-4BF0-EA9CD5A5ED72}"/>
              </a:ext>
            </a:extLst>
          </p:cNvPr>
          <p:cNvSpPr/>
          <p:nvPr/>
        </p:nvSpPr>
        <p:spPr>
          <a:xfrm>
            <a:off x="114946" y="2149475"/>
            <a:ext cx="19874208" cy="8956298"/>
          </a:xfrm>
          <a:prstGeom prst="rect">
            <a:avLst/>
          </a:prstGeom>
        </p:spPr>
        <p:txBody>
          <a:bodyPr wrap="square">
            <a:spAutoFit/>
          </a:bodyPr>
          <a:lstStyle/>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Module 1: User Authentication and </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Authorization</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Inputs</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User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Credentials (Email, Password</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Processing:</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Validate the provided user credentials against the stored data</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Generate a JSON Web Token (JWT) upon successful authentication</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Assign roles and permissions based on user credentials</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Log the authentication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process</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Output</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Authentication Status (Success/Failure)</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Generated JWT Token (if authentication is successful)</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User Roles and Permissions</a:t>
            </a: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TextShape 1">
            <a:extLst>
              <a:ext uri="{FF2B5EF4-FFF2-40B4-BE49-F238E27FC236}">
                <a16:creationId xmlns:a16="http://schemas.microsoft.com/office/drawing/2014/main" id="{62D88FDA-DA04-1ED2-5637-6DFDDBB252AC}"/>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r>
              <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341420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object 6">
            <a:extLst>
              <a:ext uri="{FF2B5EF4-FFF2-40B4-BE49-F238E27FC236}">
                <a16:creationId xmlns:a16="http://schemas.microsoft.com/office/drawing/2014/main" id="{1F5B5AE6-B6BE-A5FC-B96D-DE8C35D7BF0E}"/>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a:extLst>
              <a:ext uri="{FF2B5EF4-FFF2-40B4-BE49-F238E27FC236}">
                <a16:creationId xmlns:a16="http://schemas.microsoft.com/office/drawing/2014/main" id="{B46AECFF-0749-432B-1374-620EFDBD432B}"/>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7C34ACA2-E815-868F-D2E6-5F1B396A176E}"/>
              </a:ext>
            </a:extLst>
          </p:cNvPr>
          <p:cNvSpPr>
            <a:spLocks noGrp="1"/>
          </p:cNvSpPr>
          <p:nvPr>
            <p:ph type="sldNum" idx="5"/>
          </p:nvPr>
        </p:nvSpPr>
        <p:spPr/>
        <p:txBody>
          <a:bodyPr/>
          <a:lstStyle/>
          <a:p>
            <a:pPr>
              <a:defRPr/>
            </a:pPr>
            <a:fld id="{F49C8C9B-FCDE-439B-A8EA-E93350A6BA27}" type="slidenum">
              <a:rPr lang="en-US" altLang="en-US" smtClean="0"/>
              <a:pPr>
                <a:defRPr/>
              </a:pPr>
              <a:t>7</a:t>
            </a:fld>
            <a:endParaRPr lang="en-US" altLang="en-US"/>
          </a:p>
        </p:txBody>
      </p:sp>
      <p:sp>
        <p:nvSpPr>
          <p:cNvPr id="2" name="Rectangle 1">
            <a:extLst>
              <a:ext uri="{FF2B5EF4-FFF2-40B4-BE49-F238E27FC236}">
                <a16:creationId xmlns:a16="http://schemas.microsoft.com/office/drawing/2014/main" id="{A35A5B08-0D20-83FE-4BF0-EA9CD5A5ED72}"/>
              </a:ext>
            </a:extLst>
          </p:cNvPr>
          <p:cNvSpPr/>
          <p:nvPr/>
        </p:nvSpPr>
        <p:spPr>
          <a:xfrm>
            <a:off x="229892" y="1982267"/>
            <a:ext cx="19874208" cy="8956298"/>
          </a:xfrm>
          <a:prstGeom prst="rect">
            <a:avLst/>
          </a:prstGeom>
        </p:spPr>
        <p:txBody>
          <a:bodyPr wrap="square">
            <a:spAutoFit/>
          </a:bodyPr>
          <a:lstStyle/>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Module 2: New Room Addition (For Admin) </a:t>
            </a:r>
            <a:endPar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Inputs</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Room Details (Type, Price, Description, Photo URL</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Processing</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Validate the input data for completeness and correctness</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Store the room details in the database</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Upload the room photo to the Amazon S3 bucket and store the URL in the database</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Log the room addition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activity</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Output</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Confirmation of Room Addition (Success/Failure)</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Room ID (if successful)</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Error Messages (if any validation or processing errors occur)</a:t>
            </a:r>
          </a:p>
        </p:txBody>
      </p:sp>
      <p:sp>
        <p:nvSpPr>
          <p:cNvPr id="11" name="TextShape 1">
            <a:extLst>
              <a:ext uri="{FF2B5EF4-FFF2-40B4-BE49-F238E27FC236}">
                <a16:creationId xmlns:a16="http://schemas.microsoft.com/office/drawing/2014/main" id="{62D88FDA-DA04-1ED2-5637-6DFDDBB252AC}"/>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r>
              <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248349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object 6">
            <a:extLst>
              <a:ext uri="{FF2B5EF4-FFF2-40B4-BE49-F238E27FC236}">
                <a16:creationId xmlns:a16="http://schemas.microsoft.com/office/drawing/2014/main" id="{1F5B5AE6-B6BE-A5FC-B96D-DE8C35D7BF0E}"/>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a:extLst>
              <a:ext uri="{FF2B5EF4-FFF2-40B4-BE49-F238E27FC236}">
                <a16:creationId xmlns:a16="http://schemas.microsoft.com/office/drawing/2014/main" id="{B46AECFF-0749-432B-1374-620EFDBD432B}"/>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7C34ACA2-E815-868F-D2E6-5F1B396A176E}"/>
              </a:ext>
            </a:extLst>
          </p:cNvPr>
          <p:cNvSpPr>
            <a:spLocks noGrp="1"/>
          </p:cNvSpPr>
          <p:nvPr>
            <p:ph type="sldNum" idx="5"/>
          </p:nvPr>
        </p:nvSpPr>
        <p:spPr/>
        <p:txBody>
          <a:bodyPr/>
          <a:lstStyle/>
          <a:p>
            <a:pPr>
              <a:defRPr/>
            </a:pPr>
            <a:fld id="{F49C8C9B-FCDE-439B-A8EA-E93350A6BA27}" type="slidenum">
              <a:rPr lang="en-US" altLang="en-US" smtClean="0"/>
              <a:pPr>
                <a:defRPr/>
              </a:pPr>
              <a:t>8</a:t>
            </a:fld>
            <a:endParaRPr lang="en-US" altLang="en-US"/>
          </a:p>
        </p:txBody>
      </p:sp>
      <p:sp>
        <p:nvSpPr>
          <p:cNvPr id="2" name="Rectangle 1">
            <a:extLst>
              <a:ext uri="{FF2B5EF4-FFF2-40B4-BE49-F238E27FC236}">
                <a16:creationId xmlns:a16="http://schemas.microsoft.com/office/drawing/2014/main" id="{A35A5B08-0D20-83FE-4BF0-EA9CD5A5ED72}"/>
              </a:ext>
            </a:extLst>
          </p:cNvPr>
          <p:cNvSpPr/>
          <p:nvPr/>
        </p:nvSpPr>
        <p:spPr>
          <a:xfrm>
            <a:off x="114946" y="2149475"/>
            <a:ext cx="19874208" cy="7971413"/>
          </a:xfrm>
          <a:prstGeom prst="rect">
            <a:avLst/>
          </a:prstGeom>
        </p:spPr>
        <p:txBody>
          <a:bodyPr wrap="square">
            <a:spAutoFit/>
          </a:bodyPr>
          <a:lstStyle/>
          <a:p>
            <a:pPr>
              <a:buClr>
                <a:srgbClr val="000000"/>
              </a:buClr>
              <a:buSzPct val="45000"/>
              <a:defRPr/>
            </a:pP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Module 3: Room Visit (For Guest</a:t>
            </a:r>
            <a:r>
              <a:rPr lang="en-IN"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Inputs</a:t>
            </a:r>
            <a:r>
              <a:rPr lang="en-IN"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Guest User </a:t>
            </a:r>
            <a:r>
              <a:rPr lang="en-IN"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Request</a:t>
            </a:r>
          </a:p>
          <a:p>
            <a:pPr>
              <a:buClr>
                <a:srgbClr val="000000"/>
              </a:buClr>
              <a:buSzPct val="45000"/>
              <a:defRPr/>
            </a:pPr>
            <a:endPar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Processing</a:t>
            </a:r>
            <a:r>
              <a:rPr lang="en-IN"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Retrieve room details from the database</a:t>
            </a:r>
          </a:p>
          <a:p>
            <a:pPr>
              <a:buClr>
                <a:srgbClr val="000000"/>
              </a:buClr>
              <a:buSzPct val="45000"/>
              <a:defRPr/>
            </a:pP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Display room options based on guest preferences</a:t>
            </a:r>
          </a:p>
          <a:p>
            <a:pPr>
              <a:buClr>
                <a:srgbClr val="000000"/>
              </a:buClr>
              <a:buSzPct val="45000"/>
              <a:defRPr/>
            </a:pP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Handle room view tracking and log guest interactions</a:t>
            </a:r>
          </a:p>
          <a:p>
            <a:pPr>
              <a:buClr>
                <a:srgbClr val="000000"/>
              </a:buClr>
              <a:buSzPct val="45000"/>
              <a:defRPr/>
            </a:pPr>
            <a:endPar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Output</a:t>
            </a:r>
            <a:r>
              <a:rPr lang="en-IN"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IN"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Displayed Room Details (Type, Price, Description, Photo URL)</a:t>
            </a:r>
          </a:p>
          <a:p>
            <a:pPr>
              <a:buClr>
                <a:srgbClr val="000000"/>
              </a:buClr>
              <a:buSzPct val="45000"/>
              <a:defRPr/>
            </a:pPr>
            <a:r>
              <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Interaction Logs</a:t>
            </a:r>
            <a:endParaRPr lang="en-IN"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TextShape 1">
            <a:extLst>
              <a:ext uri="{FF2B5EF4-FFF2-40B4-BE49-F238E27FC236}">
                <a16:creationId xmlns:a16="http://schemas.microsoft.com/office/drawing/2014/main" id="{62D88FDA-DA04-1ED2-5637-6DFDDBB252AC}"/>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r>
              <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929293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object 6">
            <a:extLst>
              <a:ext uri="{FF2B5EF4-FFF2-40B4-BE49-F238E27FC236}">
                <a16:creationId xmlns:a16="http://schemas.microsoft.com/office/drawing/2014/main" id="{1F5B5AE6-B6BE-A5FC-B96D-DE8C35D7BF0E}"/>
              </a:ext>
            </a:extLst>
          </p:cNvPr>
          <p:cNvSpPr>
            <a:spLocks/>
          </p:cNvSpPr>
          <p:nvPr/>
        </p:nvSpPr>
        <p:spPr bwMode="auto">
          <a:xfrm>
            <a:off x="2982913" y="712788"/>
            <a:ext cx="57150" cy="57150"/>
          </a:xfrm>
          <a:custGeom>
            <a:avLst/>
            <a:gdLst>
              <a:gd name="T0" fmla="*/ 43544 w 56514"/>
              <a:gd name="T1" fmla="*/ 0 h 56515"/>
              <a:gd name="T2" fmla="*/ 26614 w 56514"/>
              <a:gd name="T3" fmla="*/ 3412 h 56515"/>
              <a:gd name="T4" fmla="*/ 12766 w 56514"/>
              <a:gd name="T5" fmla="*/ 12722 h 56515"/>
              <a:gd name="T6" fmla="*/ 3426 w 56514"/>
              <a:gd name="T7" fmla="*/ 26529 h 56515"/>
              <a:gd name="T8" fmla="*/ 0 w 56514"/>
              <a:gd name="T9" fmla="*/ 43435 h 56515"/>
              <a:gd name="T10" fmla="*/ 3426 w 56514"/>
              <a:gd name="T11" fmla="*/ 60360 h 56515"/>
              <a:gd name="T12" fmla="*/ 12766 w 56514"/>
              <a:gd name="T13" fmla="*/ 74191 h 56515"/>
              <a:gd name="T14" fmla="*/ 26614 w 56514"/>
              <a:gd name="T15" fmla="*/ 83532 h 56515"/>
              <a:gd name="T16" fmla="*/ 43544 w 56514"/>
              <a:gd name="T17" fmla="*/ 86955 h 56515"/>
              <a:gd name="T18" fmla="*/ 60452 w 56514"/>
              <a:gd name="T19" fmla="*/ 83532 h 56515"/>
              <a:gd name="T20" fmla="*/ 64678 w 56514"/>
              <a:gd name="T21" fmla="*/ 80673 h 56515"/>
              <a:gd name="T22" fmla="*/ 43544 w 56514"/>
              <a:gd name="T23" fmla="*/ 80673 h 56515"/>
              <a:gd name="T24" fmla="*/ 29028 w 56514"/>
              <a:gd name="T25" fmla="*/ 77740 h 56515"/>
              <a:gd name="T26" fmla="*/ 17188 w 56514"/>
              <a:gd name="T27" fmla="*/ 69751 h 56515"/>
              <a:gd name="T28" fmla="*/ 9213 w 56514"/>
              <a:gd name="T29" fmla="*/ 57909 h 56515"/>
              <a:gd name="T30" fmla="*/ 6284 w 56514"/>
              <a:gd name="T31" fmla="*/ 43435 h 56515"/>
              <a:gd name="T32" fmla="*/ 9213 w 56514"/>
              <a:gd name="T33" fmla="*/ 28947 h 56515"/>
              <a:gd name="T34" fmla="*/ 17188 w 56514"/>
              <a:gd name="T35" fmla="*/ 17091 h 56515"/>
              <a:gd name="T36" fmla="*/ 29028 w 56514"/>
              <a:gd name="T37" fmla="*/ 9073 h 56515"/>
              <a:gd name="T38" fmla="*/ 43544 w 56514"/>
              <a:gd name="T39" fmla="*/ 6136 h 56515"/>
              <a:gd name="T40" fmla="*/ 64498 w 56514"/>
              <a:gd name="T41" fmla="*/ 6136 h 56515"/>
              <a:gd name="T42" fmla="*/ 60452 w 56514"/>
              <a:gd name="T43" fmla="*/ 3412 h 56515"/>
              <a:gd name="T44" fmla="*/ 43544 w 56514"/>
              <a:gd name="T45" fmla="*/ 0 h 56515"/>
              <a:gd name="T46" fmla="*/ 64498 w 56514"/>
              <a:gd name="T47" fmla="*/ 6136 h 56515"/>
              <a:gd name="T48" fmla="*/ 43544 w 56514"/>
              <a:gd name="T49" fmla="*/ 6136 h 56515"/>
              <a:gd name="T50" fmla="*/ 58062 w 56514"/>
              <a:gd name="T51" fmla="*/ 9073 h 56515"/>
              <a:gd name="T52" fmla="*/ 69904 w 56514"/>
              <a:gd name="T53" fmla="*/ 17091 h 56515"/>
              <a:gd name="T54" fmla="*/ 77887 w 56514"/>
              <a:gd name="T55" fmla="*/ 28947 h 56515"/>
              <a:gd name="T56" fmla="*/ 80807 w 56514"/>
              <a:gd name="T57" fmla="*/ 43435 h 56515"/>
              <a:gd name="T58" fmla="*/ 77887 w 56514"/>
              <a:gd name="T59" fmla="*/ 57909 h 56515"/>
              <a:gd name="T60" fmla="*/ 69904 w 56514"/>
              <a:gd name="T61" fmla="*/ 69751 h 56515"/>
              <a:gd name="T62" fmla="*/ 58062 w 56514"/>
              <a:gd name="T63" fmla="*/ 77740 h 56515"/>
              <a:gd name="T64" fmla="*/ 43544 w 56514"/>
              <a:gd name="T65" fmla="*/ 80673 h 56515"/>
              <a:gd name="T66" fmla="*/ 64678 w 56514"/>
              <a:gd name="T67" fmla="*/ 80673 h 56515"/>
              <a:gd name="T68" fmla="*/ 74272 w 56514"/>
              <a:gd name="T69" fmla="*/ 74191 h 56515"/>
              <a:gd name="T70" fmla="*/ 83605 w 56514"/>
              <a:gd name="T71" fmla="*/ 60360 h 56515"/>
              <a:gd name="T72" fmla="*/ 87031 w 56514"/>
              <a:gd name="T73" fmla="*/ 43435 h 56515"/>
              <a:gd name="T74" fmla="*/ 83605 w 56514"/>
              <a:gd name="T75" fmla="*/ 26529 h 56515"/>
              <a:gd name="T76" fmla="*/ 74272 w 56514"/>
              <a:gd name="T77" fmla="*/ 12722 h 56515"/>
              <a:gd name="T78" fmla="*/ 64498 w 56514"/>
              <a:gd name="T79" fmla="*/ 613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a:extLst>
              <a:ext uri="{FF2B5EF4-FFF2-40B4-BE49-F238E27FC236}">
                <a16:creationId xmlns:a16="http://schemas.microsoft.com/office/drawing/2014/main" id="{B46AECFF-0749-432B-1374-620EFDBD432B}"/>
              </a:ext>
            </a:extLst>
          </p:cNvPr>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Slide Number Placeholder 2">
            <a:extLst>
              <a:ext uri="{FF2B5EF4-FFF2-40B4-BE49-F238E27FC236}">
                <a16:creationId xmlns:a16="http://schemas.microsoft.com/office/drawing/2014/main" id="{7C34ACA2-E815-868F-D2E6-5F1B396A176E}"/>
              </a:ext>
            </a:extLst>
          </p:cNvPr>
          <p:cNvSpPr>
            <a:spLocks noGrp="1"/>
          </p:cNvSpPr>
          <p:nvPr>
            <p:ph type="sldNum" idx="5"/>
          </p:nvPr>
        </p:nvSpPr>
        <p:spPr/>
        <p:txBody>
          <a:bodyPr/>
          <a:lstStyle/>
          <a:p>
            <a:pPr>
              <a:defRPr/>
            </a:pPr>
            <a:fld id="{F49C8C9B-FCDE-439B-A8EA-E93350A6BA27}" type="slidenum">
              <a:rPr lang="en-US" altLang="en-US" smtClean="0"/>
              <a:pPr>
                <a:defRPr/>
              </a:pPr>
              <a:t>9</a:t>
            </a:fld>
            <a:endParaRPr lang="en-US" altLang="en-US"/>
          </a:p>
        </p:txBody>
      </p:sp>
      <p:sp>
        <p:nvSpPr>
          <p:cNvPr id="2" name="Rectangle 1">
            <a:extLst>
              <a:ext uri="{FF2B5EF4-FFF2-40B4-BE49-F238E27FC236}">
                <a16:creationId xmlns:a16="http://schemas.microsoft.com/office/drawing/2014/main" id="{A35A5B08-0D20-83FE-4BF0-EA9CD5A5ED72}"/>
              </a:ext>
            </a:extLst>
          </p:cNvPr>
          <p:cNvSpPr/>
          <p:nvPr/>
        </p:nvSpPr>
        <p:spPr>
          <a:xfrm>
            <a:off x="114946" y="2149475"/>
            <a:ext cx="19874208" cy="8956298"/>
          </a:xfrm>
          <a:prstGeom prst="rect">
            <a:avLst/>
          </a:prstGeom>
        </p:spPr>
        <p:txBody>
          <a:bodyPr wrap="square">
            <a:spAutoFit/>
          </a:bodyPr>
          <a:lstStyle/>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Module 4: Room Reservation (For Guest) </a:t>
            </a:r>
            <a:endPar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Inputs</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Reservation Details (Check-in Date, Check-out Date, Number of Adults, Number of Children</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Processing</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Manage room availability and details, including updating room information</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Handle reservations by allocating available rooms based on the input criteria</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Update the room's status upon reservation confirmation</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Log the reservation </a:t>
            </a:r>
            <a:r>
              <a:rPr lang="en-US" sz="3200"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details</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Output</a:t>
            </a:r>
            <a:r>
              <a:rPr lang="en-US" sz="3200" b="1" spc="-1" dirty="0" smtClean="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a:buClr>
                <a:srgbClr val="000000"/>
              </a:buClr>
              <a:buSzPct val="45000"/>
              <a:defRPr/>
            </a:pPr>
            <a:endPar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buClr>
                <a:srgbClr val="000000"/>
              </a:buClr>
              <a:buSzPct val="45000"/>
              <a:defRPr/>
            </a:pPr>
            <a:r>
              <a:rPr lang="en-US" sz="32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Reservation Confirmation Status (Success/Failure)</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Booking Confirmation Code (if successful)</a:t>
            </a:r>
          </a:p>
          <a:p>
            <a:pPr>
              <a:buClr>
                <a:srgbClr val="000000"/>
              </a:buClr>
              <a:buSzPct val="45000"/>
              <a:defRPr/>
            </a:pPr>
            <a:r>
              <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rPr>
              <a:t>•	Error Messages (if any issues occur during the reservation process)</a:t>
            </a:r>
            <a:endParaRPr lang="en-US" sz="32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 name="TextShape 1">
            <a:extLst>
              <a:ext uri="{FF2B5EF4-FFF2-40B4-BE49-F238E27FC236}">
                <a16:creationId xmlns:a16="http://schemas.microsoft.com/office/drawing/2014/main" id="{62D88FDA-DA04-1ED2-5637-6DFDDBB252AC}"/>
              </a:ext>
            </a:extLst>
          </p:cNvPr>
          <p:cNvSpPr txBox="1"/>
          <p:nvPr/>
        </p:nvSpPr>
        <p:spPr>
          <a:xfrm>
            <a:off x="5057775" y="290513"/>
            <a:ext cx="9070975" cy="639762"/>
          </a:xfrm>
          <a:prstGeom prst="rect">
            <a:avLst/>
          </a:prstGeom>
          <a:noFill/>
          <a:ln>
            <a:noFill/>
          </a:ln>
        </p:spPr>
        <p:txBody>
          <a:bodyPr lIns="0" tIns="0" rIns="0" bIns="0" anchor="ctr"/>
          <a:lstStyle/>
          <a:p>
            <a:pPr algn="ctr" eaLnBrk="1" hangingPunct="1">
              <a:defRPr/>
            </a:pPr>
            <a:r>
              <a:rPr lang="en-IN" sz="4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801080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hase II Major Project potx" id="{7B84C450-83C3-43E9-86AA-D41A62B9BAF0}" vid="{138D439E-88A1-4609-A3D8-B5C9D5E57F5B}"/>
    </a:ext>
  </a:extLst>
</a:theme>
</file>

<file path=ppt/theme/theme2.xml><?xml version="1.0" encoding="utf-8"?>
<a:theme xmlns:a="http://schemas.openxmlformats.org/drawingml/2006/main" name="4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hase II Major Project potx" id="{7B84C450-83C3-43E9-86AA-D41A62B9BAF0}" vid="{47F02D2D-F8EA-4C4E-9C81-9C3D8F1D2195}"/>
    </a:ext>
  </a:extLst>
</a:theme>
</file>

<file path=ppt/theme/theme3.xml><?xml version="1.0" encoding="utf-8"?>
<a:theme xmlns:a="http://schemas.openxmlformats.org/drawingml/2006/main" name="5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hase II Major Project potx" id="{7B84C450-83C3-43E9-86AA-D41A62B9BAF0}" vid="{EF2E4E57-0E11-4B5E-993D-AD7115B82E45}"/>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ase II Major Project potx" id="{7B84C450-83C3-43E9-86AA-D41A62B9BAF0}" vid="{AB2FCF8A-473B-49B0-ABF3-9382CF77E36D}"/>
    </a:ext>
  </a:extLst>
</a:theme>
</file>

<file path=ppt/theme/theme5.xml><?xml version="1.0" encoding="utf-8"?>
<a:theme xmlns:a="http://schemas.openxmlformats.org/drawingml/2006/main" name="6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hase II Major Project potx" id="{7B84C450-83C3-43E9-86AA-D41A62B9BAF0}" vid="{D5972A8E-62BD-43D3-8F85-E26D23E8F32F}"/>
    </a:ext>
  </a:extLst>
</a:theme>
</file>

<file path=ppt/theme/theme6.xml><?xml version="1.0" encoding="utf-8"?>
<a:theme xmlns:a="http://schemas.openxmlformats.org/drawingml/2006/main" name="7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hase II Major Project potx" id="{7B84C450-83C3-43E9-86AA-D41A62B9BAF0}" vid="{847D6EA5-1F2C-446D-A4CD-82F270BF9FF4}"/>
    </a:ext>
  </a:extLst>
</a:theme>
</file>

<file path=ppt/theme/theme7.xml><?xml version="1.0" encoding="utf-8"?>
<a:theme xmlns:a="http://schemas.openxmlformats.org/drawingml/2006/main" name="8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hase II Major Project potx" id="{7B84C450-83C3-43E9-86AA-D41A62B9BAF0}" vid="{A407ECF1-7C85-46CC-9D16-0644B1B9B73B}"/>
    </a:ext>
  </a:extLst>
</a:theme>
</file>

<file path=ppt/theme/theme8.xml><?xml version="1.0" encoding="utf-8"?>
<a:theme xmlns:a="http://schemas.openxmlformats.org/drawingml/2006/main" name="9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hase II Major Project potx" id="{7B84C450-83C3-43E9-86AA-D41A62B9BAF0}" vid="{C44355F2-DDC0-49ED-8DA0-C0D85CF0B5A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Phase III Major Project.pptx</Template>
  <TotalTime>2001</TotalTime>
  <Words>997</Words>
  <Application>Microsoft Office PowerPoint</Application>
  <PresentationFormat>Custom</PresentationFormat>
  <Paragraphs>253</Paragraphs>
  <Slides>28</Slides>
  <Notes>20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28</vt:i4>
      </vt:variant>
    </vt:vector>
  </HeadingPairs>
  <TitlesOfParts>
    <vt:vector size="43" baseType="lpstr">
      <vt:lpstr>ＭＳ Ｐゴシック</vt:lpstr>
      <vt:lpstr>Arial</vt:lpstr>
      <vt:lpstr>Calibri</vt:lpstr>
      <vt:lpstr>Calibri Light</vt:lpstr>
      <vt:lpstr>Symbol</vt:lpstr>
      <vt:lpstr>Times New Roman</vt:lpstr>
      <vt:lpstr>Wingdings</vt:lpstr>
      <vt:lpstr>Simple Light</vt:lpstr>
      <vt:lpstr>4_Simple Light</vt:lpstr>
      <vt:lpstr>5_Simple Light</vt:lpstr>
      <vt:lpstr>Custom Design</vt:lpstr>
      <vt:lpstr>6_Simple Light</vt:lpstr>
      <vt:lpstr>7_Simple Light</vt:lpstr>
      <vt:lpstr>8_Simple Light</vt:lpstr>
      <vt:lpstr>9_Simple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1: User Authentication and Authorization</vt:lpstr>
      <vt:lpstr>Module 2: New Room Addition (For Admin)</vt:lpstr>
      <vt:lpstr>Module 3: Room Visit (For Guest)</vt:lpstr>
      <vt:lpstr>Module 4: Room Reservation (For Guest)</vt:lpstr>
      <vt:lpstr>Module 5: Booking Details Lookup Module</vt:lpstr>
      <vt:lpstr>Module 6: Hotel Image and Media Management</vt:lpstr>
      <vt:lpstr>PowerPoint Presentation</vt:lpstr>
      <vt:lpstr>PowerPoint Presentation</vt:lpstr>
      <vt:lpstr>Fig 1</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61</cp:revision>
  <dcterms:created xsi:type="dcterms:W3CDTF">2024-08-06T12:32:09Z</dcterms:created>
  <dcterms:modified xsi:type="dcterms:W3CDTF">2024-09-13T18:27:09Z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