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2836c99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2836c99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2836c99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2836c99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2836c999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2836c999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2836c99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2836c99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2836c999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2836c999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9cf9ccb5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9cf9ccb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2836c999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2836c999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2836c999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2836c999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Telecom Churn Rate Case Study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Education Company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09375" y="1567550"/>
            <a:ext cx="7866600" cy="29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1"/>
              <a:t>Identify high value customer and Churn rate.</a:t>
            </a:r>
            <a:endParaRPr sz="176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1"/>
              <a:t>Give recommendation to company for policy or </a:t>
            </a:r>
            <a:r>
              <a:rPr lang="en" sz="1761"/>
              <a:t>strategy</a:t>
            </a:r>
            <a:r>
              <a:rPr lang="en" sz="1761"/>
              <a:t> for retention of high value customers.</a:t>
            </a:r>
            <a:endParaRPr sz="176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81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Data Collected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1"/>
              <a:t>Given data has been </a:t>
            </a:r>
            <a:r>
              <a:rPr lang="en" sz="1761"/>
              <a:t>collected</a:t>
            </a:r>
            <a:r>
              <a:rPr lang="en" sz="1761"/>
              <a:t> which contains 226 </a:t>
            </a:r>
            <a:r>
              <a:rPr lang="en" sz="1761"/>
              <a:t>features</a:t>
            </a:r>
            <a:r>
              <a:rPr lang="en" sz="1761"/>
              <a:t> and 99999 rows.</a:t>
            </a:r>
            <a:endParaRPr sz="176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1"/>
              <a:t>There are few </a:t>
            </a:r>
            <a:r>
              <a:rPr lang="en" sz="1761"/>
              <a:t>columns</a:t>
            </a:r>
            <a:r>
              <a:rPr lang="en" sz="1761"/>
              <a:t> which are not important for the analysis and most of other features </a:t>
            </a:r>
            <a:r>
              <a:rPr lang="en" sz="1761"/>
              <a:t>are</a:t>
            </a:r>
            <a:r>
              <a:rPr lang="en" sz="1761"/>
              <a:t> </a:t>
            </a:r>
            <a:r>
              <a:rPr lang="en" sz="1761"/>
              <a:t>continuous</a:t>
            </a:r>
            <a:r>
              <a:rPr lang="en" sz="1761"/>
              <a:t> and null columns  and few are </a:t>
            </a:r>
            <a:r>
              <a:rPr lang="en" sz="1761"/>
              <a:t>categorical</a:t>
            </a:r>
            <a:r>
              <a:rPr lang="en" sz="1761"/>
              <a:t>.</a:t>
            </a:r>
            <a:endParaRPr sz="1761"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81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Reduce complexity of variability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</a:t>
            </a:r>
            <a:r>
              <a:rPr lang="en"/>
              <a:t>dimensionality</a:t>
            </a:r>
            <a:r>
              <a:rPr lang="en"/>
              <a:t> if too high, we need to reduce columns which are less important like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Drop Individual </a:t>
            </a:r>
            <a:r>
              <a:rPr lang="en"/>
              <a:t>features</a:t>
            </a:r>
            <a:r>
              <a:rPr lang="en"/>
              <a:t> whose total are available as a different attributes.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Convert </a:t>
            </a:r>
            <a:r>
              <a:rPr lang="en"/>
              <a:t>features</a:t>
            </a:r>
            <a:r>
              <a:rPr lang="en"/>
              <a:t> which are 2 value to an ordered categorical </a:t>
            </a:r>
            <a:r>
              <a:rPr lang="en"/>
              <a:t>feature</a:t>
            </a:r>
            <a:r>
              <a:rPr lang="en"/>
              <a:t> and convert it into </a:t>
            </a:r>
            <a:r>
              <a:rPr lang="en"/>
              <a:t>integer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Keeping only high value customers.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81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Imbalance Data</a:t>
            </a:r>
            <a:endParaRPr sz="136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307850"/>
            <a:ext cx="7038900" cy="3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set is very imbalanced and need different solutions for the same like SMOTE.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i="1"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313" y="1839513"/>
            <a:ext cx="30765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7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Model Creation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multiple models and finalize  Logistics regression which is simple and give good results.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Accuracy Score   :  0.8612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Precision Score  :  0.3412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Recall Score     :  0.8276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F1 Score         :  0.4832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Area under curve :  0.8458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Features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081575"/>
            <a:ext cx="7038900" cy="358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Top 20 features , 14 out of 20 features are from action phase, where as rest 6 features are from good phase. </a:t>
            </a:r>
            <a:endParaRPr b="1" sz="155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 algn="l">
              <a:spcBef>
                <a:spcPts val="150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Georgia"/>
              <a:buChar char="●"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Incoming Calls 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Georgia"/>
              <a:buChar char="●"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Total Recharge Number 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Georgia"/>
              <a:buChar char="●"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Outgoing Calls 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Georgia"/>
              <a:buChar char="●"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Roaming 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Georgia"/>
              <a:buChar char="●"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Total Amount Recharge 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550" y="1886750"/>
            <a:ext cx="4542501" cy="245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7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Accuracy Matrix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Accuracy Score is 85.46% using statsModel</a:t>
            </a:r>
            <a:endParaRPr sz="4957">
              <a:solidFill>
                <a:srgbClr val="008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Accuracy Score is 85.89% using SKlearn</a:t>
            </a:r>
            <a:endParaRPr b="1" sz="4957">
              <a:solidFill>
                <a:schemeClr val="dk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57">
              <a:solidFill>
                <a:schemeClr val="dk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/ </a:t>
            </a: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</a:t>
            </a:r>
            <a:endParaRPr sz="4957">
              <a:solidFill>
                <a:srgbClr val="008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57">
                <a:solidFill>
                  <a:srgbClr val="61616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0.8009132420091324 / 0.8896839594514013</a:t>
            </a:r>
            <a:endParaRPr b="1" sz="4957">
              <a:solidFill>
                <a:srgbClr val="61616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57">
              <a:solidFill>
                <a:srgbClr val="008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Recall / </a:t>
            </a: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precision</a:t>
            </a:r>
            <a:endParaRPr sz="4957">
              <a:solidFill>
                <a:schemeClr val="dk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57">
                <a:solidFill>
                  <a:srgbClr val="61616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0.7830494728304948 / </a:t>
            </a:r>
            <a:r>
              <a:rPr b="1" lang="en" sz="4957">
                <a:solidFill>
                  <a:srgbClr val="61616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0.8355690177412376</a:t>
            </a:r>
            <a:endParaRPr b="1" sz="4957">
              <a:solidFill>
                <a:srgbClr val="61616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57">
              <a:solidFill>
                <a:srgbClr val="008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Confusion_matrix</a:t>
            </a:r>
            <a:endParaRPr sz="4957">
              <a:solidFill>
                <a:schemeClr val="dk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57">
                <a:solidFill>
                  <a:srgbClr val="61616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[[1492,  185],</a:t>
            </a:r>
            <a:endParaRPr b="1" sz="4957">
              <a:solidFill>
                <a:srgbClr val="61616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57">
                <a:solidFill>
                  <a:srgbClr val="61616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[ 218,  877]])</a:t>
            </a:r>
            <a:endParaRPr b="1" sz="4957">
              <a:solidFill>
                <a:schemeClr val="dk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6161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7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7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Top Features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54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Top 3 features are :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What is your current occupation_Working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Lead Origin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Lead Source</a:t>
            </a:r>
            <a:endParaRPr sz="1100"/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Features which are not contributing  to conversion. 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Newspaper Article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X Education Forums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Newspaper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Do Not Call</a:t>
            </a:r>
            <a:endParaRPr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000" y="2922400"/>
            <a:ext cx="5943600" cy="19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