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836c9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836c9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836c99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836c99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836c99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836c99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836c99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836c99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836c99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836c99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2836c9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2836c9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2836c99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2836c99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836c99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2836c99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Conversion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Education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education company named X Education sells online courses to industry professionals. On any given day, many professionals who are interested in the courses land on their website and browse for courses.</a:t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Education gets a lot of leads, its lead conversion rate is very poor. X Education wants to increase conversion rate.</a:t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Following data has been 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collected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which contains 37 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9240 rows.</a:t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few 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which are not important for the analysis and most of other features 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few are 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- </a:t>
            </a:r>
            <a:r>
              <a:rPr b="1" lang="en" sz="2066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Categorical 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90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66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Categorical Variables:</a:t>
            </a:r>
            <a:endParaRPr b="1" sz="2066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converted Yes/No categorical </a:t>
            </a:r>
            <a:r>
              <a:rPr b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b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0/1</a:t>
            </a:r>
            <a:endParaRPr b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['Do Not Email', 'Do Not Call','Search', 'Magazine', 'Newspaper Article', 'X Education Forums','Newspaper',</a:t>
            </a:r>
            <a:endParaRPr i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'Digital Advertisement','Through Recommendations','Receive More Updates About Our Courses','Update me on Supply Chain Content',</a:t>
            </a:r>
            <a:endParaRPr i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'Get updates on DM Content','I agree to pay the amount through cheque','A free copy of Mastering The Interview']</a:t>
            </a:r>
            <a:endParaRPr i="1" sz="16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 multiple category which are not related converted to dummy </a:t>
            </a:r>
            <a:r>
              <a:rPr b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['Lead Origin', 'Lead Source', 'Last Activity', 'Country','Specialization',</a:t>
            </a:r>
            <a:endParaRPr i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'How did you hear about X Education','What is your current occupation','Lead Quality','Lead Profile','City',</a:t>
            </a:r>
            <a:endParaRPr i="1"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'Asymmetrique Activity Index','Asymmetrique Profile Index','Last Notable Activity']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complexity of variability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those values in variables which are very less count as compared to others and its less </a:t>
            </a:r>
            <a:r>
              <a:rPr lang="en"/>
              <a:t>than</a:t>
            </a:r>
            <a:r>
              <a:rPr lang="en"/>
              <a:t> 10% then club them into single value as “others”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Last Notable Activity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Country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Last Activity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Lead Source</a:t>
            </a:r>
            <a:endParaRPr sz="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and Null values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variables for outliers and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null values, impute </a:t>
            </a:r>
            <a:r>
              <a:rPr lang="en"/>
              <a:t>continuous</a:t>
            </a:r>
            <a:r>
              <a:rPr lang="en"/>
              <a:t> variables with mean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'TotalVisits'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'TotalVisits'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].fillna(</a:t>
            </a:r>
            <a:r>
              <a:rPr lang="en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'Asymmetrique Activity Score'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'Asymmetrique Activity Score'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].fillna(lead_data[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'Asymmetrique Activity Score'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].mean())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'Asymmetrique Profile Score'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'Asymmetrique Profile Score'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].fillna(lead_data[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'Asymmetrique Profile Score'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].mean())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'Page Views Per Visit'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'Page Views Per Visit'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].fillna(lead_data[</a:t>
            </a:r>
            <a:r>
              <a:rPr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'Page Views Per Visit'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].mean())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dataset into train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model using statsModel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heat map and drop highly </a:t>
            </a:r>
            <a:r>
              <a:rPr lang="en"/>
              <a:t>correlated</a:t>
            </a:r>
            <a:r>
              <a:rPr lang="en"/>
              <a:t> variables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/>
              <a:t>['Receive More Updates About Our Courses','Update me on Supply Chain Content','Get updates on DM Content'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,'I agree to pay the amount through cheque','Magazine']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Iterated model using p-value and VIF using top to down approach.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Created model using </a:t>
            </a:r>
            <a:r>
              <a:rPr lang="en"/>
              <a:t>statsModel API and SKlearn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Matrix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276"/>
              <a:buFont typeface="Arial"/>
              <a:buNone/>
            </a:pPr>
            <a:r>
              <a:rPr b="1" lang="en" sz="37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85.46% using statsModel</a:t>
            </a:r>
            <a:endParaRPr b="1"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85.89% using SKlearn</a:t>
            </a:r>
            <a:endParaRPr b="1"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57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/ </a:t>
            </a:r>
            <a:r>
              <a:rPr lang="en" sz="3757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endParaRPr sz="3757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0.8009132420091324 / 0.8896839594514013</a:t>
            </a:r>
            <a:endParaRPr b="1" sz="3757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 / </a:t>
            </a:r>
            <a:r>
              <a:rPr lang="en" sz="37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endParaRPr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0.7830494728304948 / </a:t>
            </a:r>
            <a:r>
              <a:rPr b="1" lang="en" sz="3757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0.8355690177412376</a:t>
            </a:r>
            <a:endParaRPr b="1" sz="3757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Confusion_matrix</a:t>
            </a:r>
            <a:endParaRPr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[[1492,  185],</a:t>
            </a:r>
            <a:endParaRPr b="1" sz="3757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[ 218,  877]])</a:t>
            </a:r>
            <a:endParaRPr b="1" sz="375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Feature Importance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3 features are :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your current occupation_Working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Lead Origin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Lead Source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which are not contributing  to conversion. 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Newspaper Article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Education Forums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Newspaper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350">
                <a:solidFill>
                  <a:srgbClr val="091E42"/>
                </a:solidFill>
                <a:highlight>
                  <a:srgbClr val="F4F5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 Not Call</a:t>
            </a:r>
            <a:endParaRPr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00" y="2493575"/>
            <a:ext cx="5943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