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2836c99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2836c99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2836c99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2836c99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2836c999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2836c99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2836c999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2836c999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2836c99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2836c99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2836c999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2836c999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2836c999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2836c999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2836c99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2836c99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Conversion Case Study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Education Company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09375" y="1567550"/>
            <a:ext cx="78666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An education company named X Education sells online courses to industry professionals. </a:t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On any given day, many professionals who are interested in the courses land on their website and browse for courses.</a:t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X Education gets a lot of leads, its lead conversion rate is very poor. X Education wants to increase conversion rate.</a:t>
            </a:r>
            <a:endParaRPr sz="176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81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 Collected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Given data has been </a:t>
            </a:r>
            <a:r>
              <a:rPr lang="en" sz="1761"/>
              <a:t>collected</a:t>
            </a:r>
            <a:r>
              <a:rPr lang="en" sz="1761"/>
              <a:t> which contains 37 </a:t>
            </a:r>
            <a:r>
              <a:rPr lang="en" sz="1761"/>
              <a:t>features</a:t>
            </a:r>
            <a:r>
              <a:rPr lang="en" sz="1761"/>
              <a:t> and 9240 rows.</a:t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There are few </a:t>
            </a:r>
            <a:r>
              <a:rPr lang="en" sz="1761"/>
              <a:t>columns</a:t>
            </a:r>
            <a:r>
              <a:rPr lang="en" sz="1761"/>
              <a:t> which are not important for the analysis and most of other features </a:t>
            </a:r>
            <a:r>
              <a:rPr lang="en" sz="1761"/>
              <a:t>are</a:t>
            </a:r>
            <a:r>
              <a:rPr lang="en" sz="1761"/>
              <a:t> </a:t>
            </a:r>
            <a:r>
              <a:rPr lang="en" sz="1761"/>
              <a:t>Categorical</a:t>
            </a:r>
            <a:r>
              <a:rPr lang="en" sz="1761"/>
              <a:t> and few are </a:t>
            </a:r>
            <a:r>
              <a:rPr lang="en" sz="1761"/>
              <a:t>continuous</a:t>
            </a:r>
            <a:r>
              <a:rPr lang="en" sz="1761"/>
              <a:t>.</a:t>
            </a:r>
            <a:endParaRPr sz="1761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81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 Collected - Categorical Variables</a:t>
            </a:r>
            <a:endParaRPr b="1" sz="2581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11700" y="1307850"/>
            <a:ext cx="8520600" cy="361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1"/>
              <a:t>Categorical Variables:</a:t>
            </a:r>
            <a:endParaRPr sz="246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45"/>
              <a:t>First converted Yes/No categorical variables to 0/1</a:t>
            </a:r>
            <a:endParaRPr sz="194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['Do Not Email', 'Do Not Call','Search', 'Magazine', 'Newspaper Article', 'X Education Forums','Newspaper',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'Digital Advertisement','Through Recommendations','Receive More Updates About Our Courses','Update me on Supply Chain </a:t>
            </a:r>
            <a:r>
              <a:rPr lang="en" sz="1945"/>
              <a:t>Content'</a:t>
            </a:r>
            <a:r>
              <a:rPr i="1" lang="en"/>
              <a:t>,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'Get updates on DM Content','I agree to pay the amount through cheque','A free copy of Mastering The Interview']</a:t>
            </a:r>
            <a:endParaRPr i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45"/>
              <a:t>Second multiple category which are not related converted to dummy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['Lead Origin', 'Lead Source', 'Last Activity', 'Country','Specialization',</a:t>
            </a:r>
            <a:endParaRPr i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'How did you hear about X Education','What is your current occupation','Lead Quality','Lead Profile','City',</a:t>
            </a:r>
            <a:endParaRPr i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'Asymmetrique Activity Index','Asymmetrique Profile Index','Last Notable Activity']</a:t>
            </a:r>
            <a:endParaRPr i="1" sz="9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91E42"/>
              </a:solidFill>
              <a:highlight>
                <a:srgbClr val="F4F5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81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Reduce complexity of variability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those values in variables which are very less count as compared to others and its less </a:t>
            </a:r>
            <a:r>
              <a:rPr lang="en"/>
              <a:t>than</a:t>
            </a:r>
            <a:r>
              <a:rPr lang="en"/>
              <a:t> 10% then club them into single value as “others”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Last Notable Activity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Country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Last Activity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Lead Source</a:t>
            </a:r>
            <a:endParaRPr sz="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81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Outliers and Null</a:t>
            </a:r>
            <a:r>
              <a:rPr lang="en" sz="1360"/>
              <a:t> </a:t>
            </a:r>
            <a:r>
              <a:rPr b="1" lang="en" sz="2581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values treatment</a:t>
            </a:r>
            <a:endParaRPr sz="136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307850"/>
            <a:ext cx="70389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Checked variables for outliers and null values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For null values, impute </a:t>
            </a:r>
            <a:r>
              <a:rPr b="1" lang="en"/>
              <a:t>continuous</a:t>
            </a:r>
            <a:r>
              <a:rPr b="1" lang="en"/>
              <a:t> variables with mean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lead_data['TotalVisits']=lead_data['TotalVisits'].fillna(0)</a:t>
            </a:r>
            <a:endParaRPr i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lead_data['Asymmetrique Activity Score']=lead_data['Asymmetrique Activity Score'].fillna(lead_data['Asymmetrique Activity Score'].mean())</a:t>
            </a:r>
            <a:endParaRPr i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lead_data['Asymmetrique Profile Score']=lead_data['Asymmetrique Profile Score'].fillna(lead_data['Asymmetrique Profile Score'].mean())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lead_data['Page Views Per Visit']=lead_data['Page Views Per Visit'].fillna(lead_data['Page Views Per Visit'].mean())</a:t>
            </a:r>
            <a:endParaRPr i="1"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Model Creation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dataset into train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model using statsModel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heat map and drop highly </a:t>
            </a:r>
            <a:r>
              <a:rPr lang="en"/>
              <a:t>correlated</a:t>
            </a:r>
            <a:r>
              <a:rPr lang="en"/>
              <a:t> variables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/>
              <a:t>['Receive More Updates About Our Courses','Update me on Supply Chain Content','Get updates on DM Content'</a:t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,'I agree to pay the amount through cheque','Magazine']</a:t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Iterated model using p-value and VIF using top to down approach.</a:t>
            </a:r>
            <a:endParaRPr i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Created model using </a:t>
            </a:r>
            <a:r>
              <a:rPr lang="en"/>
              <a:t>statsModel API and SKlearn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Accuracy Matrix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Accuracy Score is 85.46% using statsModel</a:t>
            </a:r>
            <a:endParaRPr sz="4957">
              <a:solidFill>
                <a:srgbClr val="008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Accuracy Score is 85.89% using SKlearn</a:t>
            </a:r>
            <a:endParaRPr b="1"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/ </a:t>
            </a: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</a:t>
            </a:r>
            <a:endParaRPr sz="4957">
              <a:solidFill>
                <a:srgbClr val="008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0.8009132420091324 / 0.8896839594514013</a:t>
            </a:r>
            <a:endParaRPr b="1" sz="4957">
              <a:solidFill>
                <a:srgbClr val="61616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7">
              <a:solidFill>
                <a:srgbClr val="008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Recall / </a:t>
            </a: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endParaRPr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0.7830494728304948 / </a:t>
            </a: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0.8355690177412376</a:t>
            </a:r>
            <a:endParaRPr b="1" sz="4957">
              <a:solidFill>
                <a:srgbClr val="61616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7">
              <a:solidFill>
                <a:srgbClr val="008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Confusion_matrix</a:t>
            </a:r>
            <a:endParaRPr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[[1492,  185],</a:t>
            </a:r>
            <a:endParaRPr b="1" sz="4957">
              <a:solidFill>
                <a:srgbClr val="61616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[ 218,  877]])</a:t>
            </a:r>
            <a:endParaRPr b="1"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6161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7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Top Features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54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Top 3 features are :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What is your current occupation_Working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Lead Origin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Lead Source</a:t>
            </a:r>
            <a:endParaRPr sz="1100"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Features which are not contributing  to conversion. 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Newspaper Article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X Education Forums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Newspaper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Do Not Call</a:t>
            </a:r>
            <a:endParaRPr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000" y="2922400"/>
            <a:ext cx="5943600" cy="19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