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dhur thapliyal" userId="d29740980e6bbedb" providerId="LiveId" clId="{29682388-6972-4A7D-98A2-68E44CC6EA6D}"/>
    <pc:docChg chg="custSel addSld modSld">
      <pc:chgData name="madhur thapliyal" userId="d29740980e6bbedb" providerId="LiveId" clId="{29682388-6972-4A7D-98A2-68E44CC6EA6D}" dt="2025-01-27T01:50:37.830" v="185" actId="14100"/>
      <pc:docMkLst>
        <pc:docMk/>
      </pc:docMkLst>
      <pc:sldChg chg="modSp add">
        <pc:chgData name="madhur thapliyal" userId="d29740980e6bbedb" providerId="LiveId" clId="{29682388-6972-4A7D-98A2-68E44CC6EA6D}" dt="2025-01-27T01:44:57.636" v="115" actId="1076"/>
        <pc:sldMkLst>
          <pc:docMk/>
          <pc:sldMk cId="18820076" sldId="256"/>
        </pc:sldMkLst>
        <pc:spChg chg="mod">
          <ac:chgData name="madhur thapliyal" userId="d29740980e6bbedb" providerId="LiveId" clId="{29682388-6972-4A7D-98A2-68E44CC6EA6D}" dt="2025-01-27T01:44:57.636" v="115" actId="1076"/>
          <ac:spMkLst>
            <pc:docMk/>
            <pc:sldMk cId="18820076" sldId="256"/>
            <ac:spMk id="2" creationId="{F3D7CA21-2465-4C26-BA56-AAFD34042108}"/>
          </ac:spMkLst>
        </pc:spChg>
        <pc:spChg chg="mod">
          <ac:chgData name="madhur thapliyal" userId="d29740980e6bbedb" providerId="LiveId" clId="{29682388-6972-4A7D-98A2-68E44CC6EA6D}" dt="2025-01-27T01:44:46.398" v="111" actId="20577"/>
          <ac:spMkLst>
            <pc:docMk/>
            <pc:sldMk cId="18820076" sldId="256"/>
            <ac:spMk id="3" creationId="{8CC72848-5F07-4AF6-9D87-AE1210BA3350}"/>
          </ac:spMkLst>
        </pc:spChg>
      </pc:sldChg>
      <pc:sldChg chg="addSp delSp modSp add">
        <pc:chgData name="madhur thapliyal" userId="d29740980e6bbedb" providerId="LiveId" clId="{29682388-6972-4A7D-98A2-68E44CC6EA6D}" dt="2025-01-27T01:46:01.818" v="132" actId="14100"/>
        <pc:sldMkLst>
          <pc:docMk/>
          <pc:sldMk cId="517038917" sldId="257"/>
        </pc:sldMkLst>
        <pc:spChg chg="mod">
          <ac:chgData name="madhur thapliyal" userId="d29740980e6bbedb" providerId="LiveId" clId="{29682388-6972-4A7D-98A2-68E44CC6EA6D}" dt="2025-01-27T01:45:08.853" v="126" actId="20577"/>
          <ac:spMkLst>
            <pc:docMk/>
            <pc:sldMk cId="517038917" sldId="257"/>
            <ac:spMk id="2" creationId="{32BE23AB-AA9D-4898-9C20-3EE9BEA2424F}"/>
          </ac:spMkLst>
        </pc:spChg>
        <pc:spChg chg="del">
          <ac:chgData name="madhur thapliyal" userId="d29740980e6bbedb" providerId="LiveId" clId="{29682388-6972-4A7D-98A2-68E44CC6EA6D}" dt="2025-01-27T01:45:43.873" v="127"/>
          <ac:spMkLst>
            <pc:docMk/>
            <pc:sldMk cId="517038917" sldId="257"/>
            <ac:spMk id="3" creationId="{5436DCAC-F78F-4D4E-9A1D-A88255ED32AD}"/>
          </ac:spMkLst>
        </pc:spChg>
        <pc:picChg chg="add mod">
          <ac:chgData name="madhur thapliyal" userId="d29740980e6bbedb" providerId="LiveId" clId="{29682388-6972-4A7D-98A2-68E44CC6EA6D}" dt="2025-01-27T01:46:01.818" v="132" actId="14100"/>
          <ac:picMkLst>
            <pc:docMk/>
            <pc:sldMk cId="517038917" sldId="257"/>
            <ac:picMk id="5" creationId="{01AB0601-997F-43FA-ACD5-5DBEF7A783EC}"/>
          </ac:picMkLst>
        </pc:picChg>
      </pc:sldChg>
      <pc:sldChg chg="addSp delSp modSp add">
        <pc:chgData name="madhur thapliyal" userId="d29740980e6bbedb" providerId="LiveId" clId="{29682388-6972-4A7D-98A2-68E44CC6EA6D}" dt="2025-01-27T01:47:10.810" v="140" actId="14100"/>
        <pc:sldMkLst>
          <pc:docMk/>
          <pc:sldMk cId="2148231028" sldId="258"/>
        </pc:sldMkLst>
        <pc:spChg chg="del">
          <ac:chgData name="madhur thapliyal" userId="d29740980e6bbedb" providerId="LiveId" clId="{29682388-6972-4A7D-98A2-68E44CC6EA6D}" dt="2025-01-27T01:46:55.328" v="135"/>
          <ac:spMkLst>
            <pc:docMk/>
            <pc:sldMk cId="2148231028" sldId="258"/>
            <ac:spMk id="2" creationId="{145B613F-181A-486D-B7AB-05D8028FBE47}"/>
          </ac:spMkLst>
        </pc:spChg>
        <pc:spChg chg="del">
          <ac:chgData name="madhur thapliyal" userId="d29740980e6bbedb" providerId="LiveId" clId="{29682388-6972-4A7D-98A2-68E44CC6EA6D}" dt="2025-01-27T01:46:50.567" v="134"/>
          <ac:spMkLst>
            <pc:docMk/>
            <pc:sldMk cId="2148231028" sldId="258"/>
            <ac:spMk id="3" creationId="{2851C17E-6996-405F-8E7D-B21A38AC7BF1}"/>
          </ac:spMkLst>
        </pc:spChg>
        <pc:picChg chg="add mod">
          <ac:chgData name="madhur thapliyal" userId="d29740980e6bbedb" providerId="LiveId" clId="{29682388-6972-4A7D-98A2-68E44CC6EA6D}" dt="2025-01-27T01:47:10.810" v="140" actId="14100"/>
          <ac:picMkLst>
            <pc:docMk/>
            <pc:sldMk cId="2148231028" sldId="258"/>
            <ac:picMk id="5" creationId="{D42DB51D-51D0-4EC1-9B42-A5523E812E1D}"/>
          </ac:picMkLst>
        </pc:picChg>
      </pc:sldChg>
      <pc:sldChg chg="addSp delSp modSp add">
        <pc:chgData name="madhur thapliyal" userId="d29740980e6bbedb" providerId="LiveId" clId="{29682388-6972-4A7D-98A2-68E44CC6EA6D}" dt="2025-01-27T01:48:35.630" v="148" actId="14100"/>
        <pc:sldMkLst>
          <pc:docMk/>
          <pc:sldMk cId="287212077" sldId="259"/>
        </pc:sldMkLst>
        <pc:spChg chg="del">
          <ac:chgData name="madhur thapliyal" userId="d29740980e6bbedb" providerId="LiveId" clId="{29682388-6972-4A7D-98A2-68E44CC6EA6D}" dt="2025-01-27T01:48:26.909" v="145"/>
          <ac:spMkLst>
            <pc:docMk/>
            <pc:sldMk cId="287212077" sldId="259"/>
            <ac:spMk id="2" creationId="{95AF847D-52D3-4518-97A6-3B6B64692F54}"/>
          </ac:spMkLst>
        </pc:spChg>
        <pc:spChg chg="del">
          <ac:chgData name="madhur thapliyal" userId="d29740980e6bbedb" providerId="LiveId" clId="{29682388-6972-4A7D-98A2-68E44CC6EA6D}" dt="2025-01-27T01:48:15.009" v="142"/>
          <ac:spMkLst>
            <pc:docMk/>
            <pc:sldMk cId="287212077" sldId="259"/>
            <ac:spMk id="3" creationId="{2F0A7B42-4A24-46CB-B92A-21421B5C55DF}"/>
          </ac:spMkLst>
        </pc:spChg>
        <pc:picChg chg="add mod">
          <ac:chgData name="madhur thapliyal" userId="d29740980e6bbedb" providerId="LiveId" clId="{29682388-6972-4A7D-98A2-68E44CC6EA6D}" dt="2025-01-27T01:48:35.630" v="148" actId="14100"/>
          <ac:picMkLst>
            <pc:docMk/>
            <pc:sldMk cId="287212077" sldId="259"/>
            <ac:picMk id="5" creationId="{026FC941-326D-43F0-88B3-5F956CD48042}"/>
          </ac:picMkLst>
        </pc:picChg>
      </pc:sldChg>
      <pc:sldChg chg="addSp delSp modSp add">
        <pc:chgData name="madhur thapliyal" userId="d29740980e6bbedb" providerId="LiveId" clId="{29682388-6972-4A7D-98A2-68E44CC6EA6D}" dt="2025-01-27T01:49:30.328" v="155" actId="14100"/>
        <pc:sldMkLst>
          <pc:docMk/>
          <pc:sldMk cId="2292184742" sldId="260"/>
        </pc:sldMkLst>
        <pc:spChg chg="del">
          <ac:chgData name="madhur thapliyal" userId="d29740980e6bbedb" providerId="LiveId" clId="{29682388-6972-4A7D-98A2-68E44CC6EA6D}" dt="2025-01-27T01:49:17.161" v="151"/>
          <ac:spMkLst>
            <pc:docMk/>
            <pc:sldMk cId="2292184742" sldId="260"/>
            <ac:spMk id="2" creationId="{EA44B58E-F6DA-4CDB-8CD7-64F69E453E2C}"/>
          </ac:spMkLst>
        </pc:spChg>
        <pc:spChg chg="del">
          <ac:chgData name="madhur thapliyal" userId="d29740980e6bbedb" providerId="LiveId" clId="{29682388-6972-4A7D-98A2-68E44CC6EA6D}" dt="2025-01-27T01:49:12.681" v="150"/>
          <ac:spMkLst>
            <pc:docMk/>
            <pc:sldMk cId="2292184742" sldId="260"/>
            <ac:spMk id="3" creationId="{479BC804-A261-4187-85C5-313B6C7D6CA4}"/>
          </ac:spMkLst>
        </pc:spChg>
        <pc:picChg chg="add mod">
          <ac:chgData name="madhur thapliyal" userId="d29740980e6bbedb" providerId="LiveId" clId="{29682388-6972-4A7D-98A2-68E44CC6EA6D}" dt="2025-01-27T01:49:30.328" v="155" actId="14100"/>
          <ac:picMkLst>
            <pc:docMk/>
            <pc:sldMk cId="2292184742" sldId="260"/>
            <ac:picMk id="5" creationId="{40917391-6293-45D2-9049-C808B59D4F31}"/>
          </ac:picMkLst>
        </pc:picChg>
      </pc:sldChg>
      <pc:sldChg chg="addSp delSp modSp add">
        <pc:chgData name="madhur thapliyal" userId="d29740980e6bbedb" providerId="LiveId" clId="{29682388-6972-4A7D-98A2-68E44CC6EA6D}" dt="2025-01-27T01:50:37.830" v="185" actId="14100"/>
        <pc:sldMkLst>
          <pc:docMk/>
          <pc:sldMk cId="165287643" sldId="261"/>
        </pc:sldMkLst>
        <pc:spChg chg="mod">
          <ac:chgData name="madhur thapliyal" userId="d29740980e6bbedb" providerId="LiveId" clId="{29682388-6972-4A7D-98A2-68E44CC6EA6D}" dt="2025-01-27T01:50:18.610" v="180" actId="20577"/>
          <ac:spMkLst>
            <pc:docMk/>
            <pc:sldMk cId="165287643" sldId="261"/>
            <ac:spMk id="2" creationId="{4C0F5501-357A-42B3-88A3-E766D13FEC7F}"/>
          </ac:spMkLst>
        </pc:spChg>
        <pc:spChg chg="del">
          <ac:chgData name="madhur thapliyal" userId="d29740980e6bbedb" providerId="LiveId" clId="{29682388-6972-4A7D-98A2-68E44CC6EA6D}" dt="2025-01-27T01:50:08.411" v="157"/>
          <ac:spMkLst>
            <pc:docMk/>
            <pc:sldMk cId="165287643" sldId="261"/>
            <ac:spMk id="3" creationId="{5DA29108-4DFB-45C3-9AFD-C0D5E5DED65E}"/>
          </ac:spMkLst>
        </pc:spChg>
        <pc:picChg chg="add mod">
          <ac:chgData name="madhur thapliyal" userId="d29740980e6bbedb" providerId="LiveId" clId="{29682388-6972-4A7D-98A2-68E44CC6EA6D}" dt="2025-01-27T01:50:37.830" v="185" actId="14100"/>
          <ac:picMkLst>
            <pc:docMk/>
            <pc:sldMk cId="165287643" sldId="261"/>
            <ac:picMk id="5" creationId="{59EFCC99-9BEF-4437-B9D5-B7166D58D28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C5707CF-4008-455B-9254-4D170B68102D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AD7F2C1-5392-4380-8F68-6083AE689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026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07CF-4008-455B-9254-4D170B68102D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F2C1-5392-4380-8F68-6083AE689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334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07CF-4008-455B-9254-4D170B68102D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F2C1-5392-4380-8F68-6083AE689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470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07CF-4008-455B-9254-4D170B68102D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F2C1-5392-4380-8F68-6083AE689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127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07CF-4008-455B-9254-4D170B68102D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F2C1-5392-4380-8F68-6083AE689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61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07CF-4008-455B-9254-4D170B68102D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F2C1-5392-4380-8F68-6083AE689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724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07CF-4008-455B-9254-4D170B68102D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F2C1-5392-4380-8F68-6083AE689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822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C5707CF-4008-455B-9254-4D170B68102D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F2C1-5392-4380-8F68-6083AE689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1415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C5707CF-4008-455B-9254-4D170B68102D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F2C1-5392-4380-8F68-6083AE689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474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07CF-4008-455B-9254-4D170B68102D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F2C1-5392-4380-8F68-6083AE689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081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07CF-4008-455B-9254-4D170B68102D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F2C1-5392-4380-8F68-6083AE689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404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07CF-4008-455B-9254-4D170B68102D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F2C1-5392-4380-8F68-6083AE689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762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07CF-4008-455B-9254-4D170B68102D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F2C1-5392-4380-8F68-6083AE689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938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07CF-4008-455B-9254-4D170B68102D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F2C1-5392-4380-8F68-6083AE689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015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07CF-4008-455B-9254-4D170B68102D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F2C1-5392-4380-8F68-6083AE689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138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07CF-4008-455B-9254-4D170B68102D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F2C1-5392-4380-8F68-6083AE689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642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07CF-4008-455B-9254-4D170B68102D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7F2C1-5392-4380-8F68-6083AE689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697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C5707CF-4008-455B-9254-4D170B68102D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AD7F2C1-5392-4380-8F68-6083AE689B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131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CA21-2465-4C26-BA56-AAFD34042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3164" y="2080620"/>
            <a:ext cx="7357449" cy="1223476"/>
          </a:xfrm>
        </p:spPr>
        <p:txBody>
          <a:bodyPr/>
          <a:lstStyle/>
          <a:p>
            <a:r>
              <a:rPr lang="en-IN" dirty="0"/>
              <a:t>Computer Graphics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72848-5F07-4AF6-9D87-AE1210BA33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463164"/>
          </a:xfrm>
        </p:spPr>
        <p:txBody>
          <a:bodyPr>
            <a:normAutofit lnSpcReduction="10000"/>
          </a:bodyPr>
          <a:lstStyle/>
          <a:p>
            <a:r>
              <a:rPr lang="en-IN" dirty="0"/>
              <a:t>Presented By : Mr. Madhur Thapliyal</a:t>
            </a:r>
          </a:p>
          <a:p>
            <a:r>
              <a:rPr lang="en-IN" dirty="0"/>
              <a:t>Assistant Professor</a:t>
            </a:r>
          </a:p>
          <a:p>
            <a:r>
              <a:rPr lang="en-IN" dirty="0"/>
              <a:t>School of Computing</a:t>
            </a:r>
          </a:p>
          <a:p>
            <a:r>
              <a:rPr lang="en-IN" dirty="0"/>
              <a:t>GEHU</a:t>
            </a:r>
          </a:p>
        </p:txBody>
      </p:sp>
    </p:spTree>
    <p:extLst>
      <p:ext uri="{BB962C8B-B14F-4D97-AF65-F5344CB8AC3E}">
        <p14:creationId xmlns:p14="http://schemas.microsoft.com/office/powerpoint/2010/main" val="18820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E23AB-AA9D-4898-9C20-3EE9BEA24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Definition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3621B61-C796-41E9-95D7-996B4F4006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37" y="2366128"/>
            <a:ext cx="10360058" cy="4157221"/>
          </a:xfrm>
        </p:spPr>
      </p:pic>
    </p:spTree>
    <p:extLst>
      <p:ext uri="{BB962C8B-B14F-4D97-AF65-F5344CB8AC3E}">
        <p14:creationId xmlns:p14="http://schemas.microsoft.com/office/powerpoint/2010/main" val="517038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2DB51D-51D0-4EC1-9B42-A5523E812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986" y="669303"/>
            <a:ext cx="10831398" cy="5778631"/>
          </a:xfrm>
        </p:spPr>
      </p:pic>
    </p:spTree>
    <p:extLst>
      <p:ext uri="{BB962C8B-B14F-4D97-AF65-F5344CB8AC3E}">
        <p14:creationId xmlns:p14="http://schemas.microsoft.com/office/powerpoint/2010/main" val="2148231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6FC941-326D-43F0-88B3-5F956CD480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867266"/>
            <a:ext cx="9176823" cy="5420412"/>
          </a:xfrm>
        </p:spPr>
      </p:pic>
    </p:spTree>
    <p:extLst>
      <p:ext uri="{BB962C8B-B14F-4D97-AF65-F5344CB8AC3E}">
        <p14:creationId xmlns:p14="http://schemas.microsoft.com/office/powerpoint/2010/main" val="287212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917391-6293-45D2-9049-C808B59D4F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91" y="1027521"/>
            <a:ext cx="9587059" cy="5740923"/>
          </a:xfrm>
        </p:spPr>
      </p:pic>
    </p:spTree>
    <p:extLst>
      <p:ext uri="{BB962C8B-B14F-4D97-AF65-F5344CB8AC3E}">
        <p14:creationId xmlns:p14="http://schemas.microsoft.com/office/powerpoint/2010/main" val="2292184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5501-357A-42B3-88A3-E766D13FE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Computer Graphics??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EFCC99-9BEF-4437-B9D5-B7166D58D2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62" y="603315"/>
            <a:ext cx="10737130" cy="6070862"/>
          </a:xfrm>
        </p:spPr>
      </p:pic>
    </p:spTree>
    <p:extLst>
      <p:ext uri="{BB962C8B-B14F-4D97-AF65-F5344CB8AC3E}">
        <p14:creationId xmlns:p14="http://schemas.microsoft.com/office/powerpoint/2010/main" val="1652876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</TotalTime>
  <Words>20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Computer Graphics</vt:lpstr>
      <vt:lpstr>Definition</vt:lpstr>
      <vt:lpstr>PowerPoint Presentation</vt:lpstr>
      <vt:lpstr>PowerPoint Presentation</vt:lpstr>
      <vt:lpstr>PowerPoint Presentation</vt:lpstr>
      <vt:lpstr>Why Computer Graphics??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Graphics</dc:title>
  <dc:creator>madhur thapliyal</dc:creator>
  <cp:lastModifiedBy>madhur thapliyal</cp:lastModifiedBy>
  <cp:revision>2</cp:revision>
  <dcterms:created xsi:type="dcterms:W3CDTF">2025-01-27T01:43:38Z</dcterms:created>
  <dcterms:modified xsi:type="dcterms:W3CDTF">2025-01-27T02:00:45Z</dcterms:modified>
</cp:coreProperties>
</file>