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2/18/2024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pPr/>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pPr/>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pPr/>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pPr/>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pPr/>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pPr/>
              <a:t>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pPr/>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pPr/>
              <a:t>2/18/2024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F157-293B-E70B-03D4-39C2BCD4FE32}"/>
              </a:ext>
            </a:extLst>
          </p:cNvPr>
          <p:cNvSpPr>
            <a:spLocks noGrp="1"/>
          </p:cNvSpPr>
          <p:nvPr>
            <p:ph type="ctrTitle"/>
          </p:nvPr>
        </p:nvSpPr>
        <p:spPr>
          <a:xfrm>
            <a:off x="1390482" y="1358537"/>
            <a:ext cx="8942238" cy="1770153"/>
          </a:xfrm>
        </p:spPr>
        <p:txBody>
          <a:bodyPr/>
          <a:lstStyle/>
          <a:p>
            <a:r>
              <a:rPr lang="en-US" dirty="0"/>
              <a:t>       </a:t>
            </a:r>
            <a:r>
              <a:rPr lang="en-US" dirty="0" smtClean="0"/>
              <a:t> Plasma Display, Liquid Crystal Display </a:t>
            </a:r>
            <a:r>
              <a:rPr lang="en-US" dirty="0" smtClean="0"/>
              <a:t>	</a:t>
            </a:r>
            <a:r>
              <a:rPr lang="en-US" dirty="0" smtClean="0"/>
              <a:t>, Light Emitting Diode</a:t>
            </a:r>
            <a:r>
              <a:rPr lang="en-US" dirty="0" smtClean="0"/>
              <a:t>	  	</a:t>
            </a:r>
            <a:endParaRPr lang="en-IN" dirty="0"/>
          </a:p>
        </p:txBody>
      </p:sp>
      <p:sp>
        <p:nvSpPr>
          <p:cNvPr id="3" name="Subtitle 2">
            <a:extLst>
              <a:ext uri="{FF2B5EF4-FFF2-40B4-BE49-F238E27FC236}">
                <a16:creationId xmlns="" xmlns:a16="http://schemas.microsoft.com/office/drawing/2014/main" id="{C6413DF8-91BE-063C-82C6-495BCF8030A6}"/>
              </a:ext>
            </a:extLst>
          </p:cNvPr>
          <p:cNvSpPr>
            <a:spLocks noGrp="1"/>
          </p:cNvSpPr>
          <p:nvPr>
            <p:ph type="subTitle" idx="1"/>
          </p:nvPr>
        </p:nvSpPr>
        <p:spPr>
          <a:xfrm>
            <a:off x="803564" y="4197927"/>
            <a:ext cx="9177049" cy="1440873"/>
          </a:xfrm>
        </p:spPr>
        <p:txBody>
          <a:bodyPr>
            <a:normAutofit fontScale="70000" lnSpcReduction="20000"/>
          </a:bodyPr>
          <a:lstStyle/>
          <a:p>
            <a:r>
              <a:rPr lang="en-US" dirty="0"/>
              <a:t>Mr. Madhur Thapliyal</a:t>
            </a:r>
          </a:p>
          <a:p>
            <a:r>
              <a:rPr lang="en-US" dirty="0"/>
              <a:t>Assistant Professor</a:t>
            </a:r>
          </a:p>
          <a:p>
            <a:r>
              <a:rPr lang="en-US" dirty="0"/>
              <a:t>School of Computing</a:t>
            </a:r>
          </a:p>
          <a:p>
            <a:r>
              <a:rPr lang="en-US" dirty="0"/>
              <a:t>Department of Computer applications</a:t>
            </a:r>
          </a:p>
          <a:p>
            <a:r>
              <a:rPr lang="en-US" dirty="0"/>
              <a:t>Graphic Era Hill university</a:t>
            </a:r>
            <a:endParaRPr lang="en-IN" dirty="0"/>
          </a:p>
        </p:txBody>
      </p:sp>
    </p:spTree>
    <p:extLst>
      <p:ext uri="{BB962C8B-B14F-4D97-AF65-F5344CB8AC3E}">
        <p14:creationId xmlns="" xmlns:p14="http://schemas.microsoft.com/office/powerpoint/2010/main" val="33707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Crystal Display</a:t>
            </a:r>
            <a:endParaRPr lang="en-US" dirty="0"/>
          </a:p>
        </p:txBody>
      </p:sp>
      <p:sp>
        <p:nvSpPr>
          <p:cNvPr id="3" name="Content Placeholder 2"/>
          <p:cNvSpPr>
            <a:spLocks noGrp="1"/>
          </p:cNvSpPr>
          <p:nvPr>
            <p:ph idx="1"/>
          </p:nvPr>
        </p:nvSpPr>
        <p:spPr>
          <a:xfrm>
            <a:off x="692331" y="2338251"/>
            <a:ext cx="10567852" cy="4519749"/>
          </a:xfrm>
        </p:spPr>
        <p:txBody>
          <a:bodyPr>
            <a:noAutofit/>
          </a:bodyPr>
          <a:lstStyle/>
          <a:p>
            <a:r>
              <a:rPr lang="en-US" sz="2400" b="1" dirty="0" smtClean="0">
                <a:latin typeface="Bradley Hand ITC" pitchFamily="66" charset="0"/>
              </a:rPr>
              <a:t>Liquid Crystal Displays are the devices that produce a picture by passing polarized light from the surroundings or from an internal light source through a liquid-crystal material that transmits the light.</a:t>
            </a:r>
          </a:p>
          <a:p>
            <a:r>
              <a:rPr lang="en-US" sz="2400" b="1" dirty="0" smtClean="0">
                <a:latin typeface="Bradley Hand ITC" pitchFamily="66" charset="0"/>
              </a:rPr>
              <a:t>LCD </a:t>
            </a:r>
            <a:r>
              <a:rPr lang="en-US" sz="2400" b="1" dirty="0" smtClean="0">
                <a:latin typeface="Bradley Hand ITC" pitchFamily="66" charset="0"/>
              </a:rPr>
              <a:t>uses the liquid-crystal material between two glass plates; each plate is the right angle to each other between plates liquid is filled. </a:t>
            </a:r>
            <a:r>
              <a:rPr lang="en-US" sz="2400" b="1" dirty="0" smtClean="0">
                <a:latin typeface="Bradley Hand ITC" pitchFamily="66" charset="0"/>
              </a:rPr>
              <a:t>One glass plate consists of rows of conductors arranged in vertical direction. Another glass plate is consisting of a row of conductors arranged in horizontal direction. The pixel position is determined by the intersection of the vertical &amp; horizontal conductor. This position is an active part of the screen.</a:t>
            </a:r>
          </a:p>
          <a:p>
            <a:r>
              <a:rPr lang="en-US" sz="2400" b="1" dirty="0" smtClean="0">
                <a:latin typeface="Bradley Hand ITC" pitchFamily="66" charset="0"/>
              </a:rPr>
              <a:t>Liquid crystal display is temperature dependent. It is between zero to seventy degree Celsius. It is flat and requires very little power to operate.</a:t>
            </a:r>
          </a:p>
          <a:p>
            <a:endParaRPr lang="en-US" sz="105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OneDrive\Desktop\computer-graphics-flat-panel-display3.png"/>
          <p:cNvPicPr>
            <a:picLocks noGrp="1" noChangeAspect="1" noChangeArrowheads="1"/>
          </p:cNvPicPr>
          <p:nvPr>
            <p:ph idx="1"/>
          </p:nvPr>
        </p:nvPicPr>
        <p:blipFill>
          <a:blip r:embed="rId2"/>
          <a:srcRect/>
          <a:stretch>
            <a:fillRect/>
          </a:stretch>
        </p:blipFill>
        <p:spPr bwMode="auto">
          <a:xfrm>
            <a:off x="391887" y="483327"/>
            <a:ext cx="11299370" cy="637467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423" y="1221862"/>
            <a:ext cx="3260292" cy="706964"/>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Panel Display</a:t>
            </a:r>
            <a:br>
              <a:rPr lang="en-US" dirty="0" smtClean="0"/>
            </a:br>
            <a:endParaRPr lang="en-US" dirty="0"/>
          </a:p>
        </p:txBody>
      </p:sp>
      <p:sp>
        <p:nvSpPr>
          <p:cNvPr id="3" name="Content Placeholder 2"/>
          <p:cNvSpPr>
            <a:spLocks noGrp="1"/>
          </p:cNvSpPr>
          <p:nvPr>
            <p:ph idx="1"/>
          </p:nvPr>
        </p:nvSpPr>
        <p:spPr>
          <a:xfrm>
            <a:off x="1154955" y="2603499"/>
            <a:ext cx="8761412" cy="1485175"/>
          </a:xfrm>
        </p:spPr>
        <p:txBody>
          <a:bodyPr>
            <a:noAutofit/>
          </a:bodyPr>
          <a:lstStyle/>
          <a:p>
            <a:r>
              <a:rPr lang="en-US" sz="3200" b="1" dirty="0" smtClean="0">
                <a:latin typeface="Bradley Hand ITC" pitchFamily="66" charset="0"/>
              </a:rPr>
              <a:t>The Flat-Panel display refers to a class of video devices that have reduced volume, weight and power requirement compare to CRT.</a:t>
            </a:r>
          </a:p>
          <a:p>
            <a:r>
              <a:rPr lang="en-US" sz="3200" b="1" dirty="0" smtClean="0">
                <a:latin typeface="Bradley Hand ITC" pitchFamily="66" charset="0"/>
              </a:rPr>
              <a:t>Example: Small T.V. monitor, calculator, pocket video games, laptop computers, an advertisement board in elevator.</a:t>
            </a:r>
          </a:p>
          <a:p>
            <a:endParaRPr lang="en-US" sz="3200" b="1" dirty="0">
              <a:latin typeface="Bradley Hand ITC"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b="1" dirty="0" smtClean="0">
                <a:solidFill>
                  <a:srgbClr val="7030A0"/>
                </a:solidFill>
              </a:rPr>
              <a:t>Emissive Display(Plasma Panels and LED)</a:t>
            </a:r>
          </a:p>
          <a:p>
            <a:endParaRPr lang="en-US" b="1" dirty="0" smtClean="0">
              <a:solidFill>
                <a:srgbClr val="7030A0"/>
              </a:solidFill>
            </a:endParaRPr>
          </a:p>
          <a:p>
            <a:r>
              <a:rPr lang="en-US" b="1" dirty="0" smtClean="0">
                <a:solidFill>
                  <a:srgbClr val="7030A0"/>
                </a:solidFill>
              </a:rPr>
              <a:t>Non Emissive Display(LCD)</a:t>
            </a:r>
            <a:endParaRPr lang="en-US" b="1"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1. Emissive Display:</a:t>
            </a:r>
            <a:r>
              <a:rPr lang="en-US" dirty="0" smtClean="0"/>
              <a:t> </a:t>
            </a:r>
            <a:r>
              <a:rPr lang="en-US" sz="3200" b="1" dirty="0" smtClean="0">
                <a:latin typeface="Bradley Hand ITC" pitchFamily="66" charset="0"/>
              </a:rPr>
              <a:t>The emissive displays are devices that convert electrical energy into light. Examples are Plasma Panel, thin film electroluminescent display and LED (Light Emitting Diodes).</a:t>
            </a:r>
          </a:p>
          <a:p>
            <a:r>
              <a:rPr lang="en-US" b="1" dirty="0" smtClean="0"/>
              <a:t>2. Non-Emissive Display:</a:t>
            </a:r>
            <a:r>
              <a:rPr lang="en-US" dirty="0" smtClean="0"/>
              <a:t> </a:t>
            </a:r>
            <a:r>
              <a:rPr lang="en-US" sz="3200" b="1" dirty="0" smtClean="0">
                <a:latin typeface="Bradley Hand ITC" pitchFamily="66" charset="0"/>
              </a:rPr>
              <a:t>The Non-Emissive displays use optical effects to convert sunlight or light from some other source into graphics patterns. Examples are LCD (Liquid Crystal Device).</a:t>
            </a:r>
            <a:endParaRPr lang="en-US" sz="3200" b="1" dirty="0" smtClean="0">
              <a:latin typeface="Bradley Hand ITC" pitchFamily="66"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Plasma Panel Display</a:t>
            </a:r>
            <a:endParaRPr lang="en-US" dirty="0"/>
          </a:p>
        </p:txBody>
      </p:sp>
      <p:sp>
        <p:nvSpPr>
          <p:cNvPr id="3" name="Content Placeholder 2"/>
          <p:cNvSpPr>
            <a:spLocks noGrp="1"/>
          </p:cNvSpPr>
          <p:nvPr>
            <p:ph idx="1"/>
          </p:nvPr>
        </p:nvSpPr>
        <p:spPr>
          <a:xfrm>
            <a:off x="1115766" y="2316118"/>
            <a:ext cx="8761412" cy="4058556"/>
          </a:xfrm>
        </p:spPr>
        <p:txBody>
          <a:bodyPr>
            <a:noAutofit/>
          </a:bodyPr>
          <a:lstStyle/>
          <a:p>
            <a:r>
              <a:rPr lang="en-US" sz="2000" b="1" dirty="0" smtClean="0">
                <a:latin typeface="Bradley Hand ITC" pitchFamily="66" charset="0"/>
              </a:rPr>
              <a:t>Plasma-Panels are also called as Gas-Discharge Display. It consists of an array of small lights. Lights are fluorescent in nature. The essential components of the plasma-panel display are:</a:t>
            </a:r>
          </a:p>
          <a:p>
            <a:r>
              <a:rPr lang="en-US" sz="1400" b="1" u="sng" dirty="0" smtClean="0"/>
              <a:t>Cathode:</a:t>
            </a:r>
            <a:r>
              <a:rPr lang="en-US" sz="1200" dirty="0" smtClean="0"/>
              <a:t> </a:t>
            </a:r>
            <a:r>
              <a:rPr lang="en-US" sz="2000" b="1" dirty="0" smtClean="0">
                <a:latin typeface="Bradley Hand ITC" pitchFamily="66" charset="0"/>
              </a:rPr>
              <a:t>It consists of fine wires. It delivers negative voltage to gas cells. The voltage is released along with the negative axis.</a:t>
            </a:r>
          </a:p>
          <a:p>
            <a:r>
              <a:rPr lang="en-US" sz="1400" b="1" u="sng" dirty="0" smtClean="0"/>
              <a:t>Anode:</a:t>
            </a:r>
            <a:r>
              <a:rPr lang="en-US" sz="2000" b="1" dirty="0" smtClean="0">
                <a:latin typeface="Bradley Hand ITC" pitchFamily="66" charset="0"/>
              </a:rPr>
              <a:t> It also consists of </a:t>
            </a:r>
            <a:r>
              <a:rPr lang="en-US" sz="2000" b="1" dirty="0" smtClean="0">
                <a:latin typeface="Bradley Hand ITC" pitchFamily="66" charset="0"/>
              </a:rPr>
              <a:t>fine </a:t>
            </a:r>
            <a:r>
              <a:rPr lang="en-US" sz="2000" b="1" dirty="0" smtClean="0">
                <a:latin typeface="Bradley Hand ITC" pitchFamily="66" charset="0"/>
              </a:rPr>
              <a:t>wires. </a:t>
            </a:r>
            <a:r>
              <a:rPr lang="en-US" sz="2000" b="1" dirty="0" smtClean="0">
                <a:latin typeface="Bradley Hand ITC" pitchFamily="66" charset="0"/>
              </a:rPr>
              <a:t>It delivers positive voltage. The voltage is supplied along positive axis.</a:t>
            </a:r>
          </a:p>
          <a:p>
            <a:r>
              <a:rPr lang="en-US" sz="1400" b="1" u="sng" dirty="0" smtClean="0"/>
              <a:t>Fluorescent cells:</a:t>
            </a:r>
            <a:r>
              <a:rPr lang="en-US" sz="2000" b="1" dirty="0" smtClean="0">
                <a:latin typeface="Bradley Hand ITC" pitchFamily="66" charset="0"/>
              </a:rPr>
              <a:t> It consists of small pockets of gas liquids when the voltage is applied to this liquid (neon gas) it emits light.</a:t>
            </a:r>
          </a:p>
          <a:p>
            <a:r>
              <a:rPr lang="en-US" sz="1400" b="1" u="sng" dirty="0" smtClean="0"/>
              <a:t>Glass Plates: </a:t>
            </a:r>
            <a:r>
              <a:rPr lang="en-US" sz="2000" b="1" dirty="0" smtClean="0">
                <a:latin typeface="Bradley Hand ITC" pitchFamily="66" charset="0"/>
              </a:rPr>
              <a:t>These plates act as capacitors. The voltage will be applied, the cell will glow continuously.</a:t>
            </a:r>
          </a:p>
          <a:p>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603500"/>
            <a:ext cx="8761412" cy="2425700"/>
          </a:xfrm>
        </p:spPr>
        <p:txBody>
          <a:bodyPr>
            <a:noAutofit/>
          </a:bodyPr>
          <a:lstStyle/>
          <a:p>
            <a:r>
              <a:rPr lang="en-US" sz="2400" b="1" dirty="0" smtClean="0">
                <a:latin typeface="Bradley Hand ITC" pitchFamily="66" charset="0"/>
              </a:rPr>
              <a:t>The gas will slow when there is a significant voltage difference between horizontal and vertical wires. The voltage level is kept between 90 volts to 120 volts. Plasma level does not require refreshing. Erasing is done by reducing the voltage to 90 volts.</a:t>
            </a:r>
          </a:p>
          <a:p>
            <a:r>
              <a:rPr lang="en-US" sz="2400" b="1" dirty="0" smtClean="0">
                <a:latin typeface="Bradley Hand ITC" pitchFamily="66" charset="0"/>
              </a:rPr>
              <a:t>Each cell of plasma has two states, so cell is said to be stable. Displayable point in plasma panel is made by the crossing of the horizontal and vertical grid. The resolution of the plasma panel can be up to 512 * 512 pixels.</a:t>
            </a:r>
          </a:p>
          <a:p>
            <a:endParaRPr lang="en-US" sz="2400" b="1" dirty="0" smtClean="0">
              <a:latin typeface="Bradley Hand ITC"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OneDrive\Desktop\10.png"/>
          <p:cNvPicPr>
            <a:picLocks noGrp="1" noChangeAspect="1" noChangeArrowheads="1"/>
          </p:cNvPicPr>
          <p:nvPr>
            <p:ph idx="1"/>
          </p:nvPr>
        </p:nvPicPr>
        <p:blipFill>
          <a:blip r:embed="rId2"/>
          <a:srcRect/>
          <a:stretch>
            <a:fillRect/>
          </a:stretch>
        </p:blipFill>
        <p:spPr bwMode="auto">
          <a:xfrm>
            <a:off x="666206" y="666206"/>
            <a:ext cx="10959737" cy="59697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sz="2400" b="1" dirty="0" smtClean="0">
                <a:latin typeface="Bradley Hand ITC" pitchFamily="66" charset="0"/>
              </a:rPr>
              <a:t>High Resolution</a:t>
            </a:r>
          </a:p>
          <a:p>
            <a:r>
              <a:rPr lang="en-US" sz="2400" b="1" dirty="0" smtClean="0">
                <a:latin typeface="Bradley Hand ITC" pitchFamily="66" charset="0"/>
              </a:rPr>
              <a:t>Large screen size is also possible.</a:t>
            </a:r>
          </a:p>
          <a:p>
            <a:r>
              <a:rPr lang="en-US" sz="2400" b="1" dirty="0" smtClean="0">
                <a:latin typeface="Bradley Hand ITC" pitchFamily="66" charset="0"/>
              </a:rPr>
              <a:t>Less Volume</a:t>
            </a:r>
          </a:p>
          <a:p>
            <a:r>
              <a:rPr lang="en-US" sz="2400" b="1" dirty="0" smtClean="0">
                <a:latin typeface="Bradley Hand ITC" pitchFamily="66" charset="0"/>
              </a:rPr>
              <a:t>Less weight</a:t>
            </a:r>
          </a:p>
          <a:p>
            <a:r>
              <a:rPr lang="en-US" sz="2400" b="1" dirty="0" smtClean="0">
                <a:latin typeface="Bradley Hand ITC" pitchFamily="66" charset="0"/>
              </a:rPr>
              <a:t>Flicker Free Display</a:t>
            </a:r>
          </a:p>
          <a:p>
            <a:endParaRPr lang="en-US" dirty="0"/>
          </a:p>
        </p:txBody>
      </p:sp>
      <p:sp>
        <p:nvSpPr>
          <p:cNvPr id="6" name="Content Placeholder 5"/>
          <p:cNvSpPr>
            <a:spLocks noGrp="1"/>
          </p:cNvSpPr>
          <p:nvPr>
            <p:ph sz="half" idx="2"/>
          </p:nvPr>
        </p:nvSpPr>
        <p:spPr/>
        <p:txBody>
          <a:bodyPr/>
          <a:lstStyle/>
          <a:p>
            <a:r>
              <a:rPr lang="en-US" sz="2400" b="1" dirty="0" smtClean="0">
                <a:latin typeface="Bradley Hand ITC" pitchFamily="66" charset="0"/>
              </a:rPr>
              <a:t>Wiring requirement anode and the cathode is complex.</a:t>
            </a:r>
          </a:p>
          <a:p>
            <a:r>
              <a:rPr lang="en-US" sz="2400" b="1" dirty="0" smtClean="0">
                <a:latin typeface="Bradley Hand ITC" pitchFamily="66" charset="0"/>
              </a:rPr>
              <a:t>Its addressing is also complex.</a:t>
            </a:r>
          </a:p>
          <a:p>
            <a:endParaRPr lang="en-US" dirty="0"/>
          </a:p>
        </p:txBody>
      </p:sp>
      <p:sp>
        <p:nvSpPr>
          <p:cNvPr id="7" name="TextBox 6"/>
          <p:cNvSpPr txBox="1"/>
          <p:nvPr/>
        </p:nvSpPr>
        <p:spPr>
          <a:xfrm>
            <a:off x="2312126" y="2207623"/>
            <a:ext cx="1737360" cy="369332"/>
          </a:xfrm>
          <a:prstGeom prst="rect">
            <a:avLst/>
          </a:prstGeom>
          <a:noFill/>
        </p:spPr>
        <p:txBody>
          <a:bodyPr wrap="square" rtlCol="0">
            <a:spAutoFit/>
          </a:bodyPr>
          <a:lstStyle/>
          <a:p>
            <a:r>
              <a:rPr lang="en-US" b="1" dirty="0" smtClean="0"/>
              <a:t>Advantages</a:t>
            </a:r>
            <a:endParaRPr lang="en-US" b="1" dirty="0"/>
          </a:p>
        </p:txBody>
      </p:sp>
      <p:sp>
        <p:nvSpPr>
          <p:cNvPr id="8" name="TextBox 7"/>
          <p:cNvSpPr txBox="1"/>
          <p:nvPr/>
        </p:nvSpPr>
        <p:spPr>
          <a:xfrm>
            <a:off x="7284719" y="2216332"/>
            <a:ext cx="1937657" cy="369332"/>
          </a:xfrm>
          <a:prstGeom prst="rect">
            <a:avLst/>
          </a:prstGeom>
          <a:noFill/>
        </p:spPr>
        <p:txBody>
          <a:bodyPr wrap="square" rtlCol="0">
            <a:spAutoFit/>
          </a:bodyPr>
          <a:lstStyle/>
          <a:p>
            <a:r>
              <a:rPr lang="en-US" b="1" dirty="0" smtClean="0"/>
              <a:t>Disadvantages</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Light Emitting Diode</a:t>
            </a:r>
            <a:endParaRPr lang="en-US" dirty="0"/>
          </a:p>
        </p:txBody>
      </p:sp>
      <p:sp>
        <p:nvSpPr>
          <p:cNvPr id="6" name="Content Placeholder 5"/>
          <p:cNvSpPr>
            <a:spLocks noGrp="1"/>
          </p:cNvSpPr>
          <p:nvPr>
            <p:ph idx="1"/>
          </p:nvPr>
        </p:nvSpPr>
        <p:spPr>
          <a:xfrm>
            <a:off x="1154955" y="2603500"/>
            <a:ext cx="8761412" cy="2151380"/>
          </a:xfrm>
        </p:spPr>
        <p:txBody>
          <a:bodyPr>
            <a:noAutofit/>
          </a:bodyPr>
          <a:lstStyle/>
          <a:p>
            <a:r>
              <a:rPr lang="en-US" sz="3200" b="1" dirty="0" smtClean="0">
                <a:latin typeface="Bradley Hand ITC" pitchFamily="66" charset="0"/>
              </a:rPr>
              <a:t>In an LED, a matrix of diodes is organized to form the pixel positions in the display and picture definition is stored in a refresh buffer. Data is read from the refresh buffer and converted to voltage levels that are applied to the diodes to produce the light pattern in the display.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331</TotalTime>
  <Words>433</Words>
  <Application>Microsoft Office PowerPoint</Application>
  <PresentationFormat>Custom</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        Plasma Display, Liquid Crystal Display  , Light Emitting Diode    </vt:lpstr>
      <vt:lpstr>Flat Panel Display </vt:lpstr>
      <vt:lpstr>Types</vt:lpstr>
      <vt:lpstr>Slide 4</vt:lpstr>
      <vt:lpstr>Plasma Panel Display</vt:lpstr>
      <vt:lpstr>Slide 6</vt:lpstr>
      <vt:lpstr>Slide 7</vt:lpstr>
      <vt:lpstr>Slide 8</vt:lpstr>
      <vt:lpstr>Light Emitting Diode</vt:lpstr>
      <vt:lpstr>Liquid Crystal Display</vt:lpstr>
      <vt:lpstr>Slide 11</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Flowchart</dc:title>
  <dc:creator>Admin</dc:creator>
  <cp:lastModifiedBy>Admin</cp:lastModifiedBy>
  <cp:revision>71</cp:revision>
  <dcterms:created xsi:type="dcterms:W3CDTF">2022-09-27T03:44:24Z</dcterms:created>
  <dcterms:modified xsi:type="dcterms:W3CDTF">2024-02-18T14:01:47Z</dcterms:modified>
</cp:coreProperties>
</file>