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r thapliyal" userId="d29740980e6bbedb" providerId="LiveId" clId="{4E52A20A-5156-433C-8CCD-CE578DF29D0D}"/>
    <pc:docChg chg="undo custSel addSld modSld">
      <pc:chgData name="madhur thapliyal" userId="d29740980e6bbedb" providerId="LiveId" clId="{4E52A20A-5156-433C-8CCD-CE578DF29D0D}" dt="2025-02-10T11:42:00.784" v="563" actId="113"/>
      <pc:docMkLst>
        <pc:docMk/>
      </pc:docMkLst>
      <pc:sldChg chg="modSp add">
        <pc:chgData name="madhur thapliyal" userId="d29740980e6bbedb" providerId="LiveId" clId="{4E52A20A-5156-433C-8CCD-CE578DF29D0D}" dt="2025-02-10T11:10:55.125" v="168" actId="20577"/>
        <pc:sldMkLst>
          <pc:docMk/>
          <pc:sldMk cId="1770290272" sldId="256"/>
        </pc:sldMkLst>
        <pc:spChg chg="mod">
          <ac:chgData name="madhur thapliyal" userId="d29740980e6bbedb" providerId="LiveId" clId="{4E52A20A-5156-433C-8CCD-CE578DF29D0D}" dt="2025-02-10T11:10:28.136" v="88" actId="20577"/>
          <ac:spMkLst>
            <pc:docMk/>
            <pc:sldMk cId="1770290272" sldId="256"/>
            <ac:spMk id="2" creationId="{99C9F384-08D3-4E60-ADF6-49D5DAB05AAE}"/>
          </ac:spMkLst>
        </pc:spChg>
        <pc:spChg chg="mod">
          <ac:chgData name="madhur thapliyal" userId="d29740980e6bbedb" providerId="LiveId" clId="{4E52A20A-5156-433C-8CCD-CE578DF29D0D}" dt="2025-02-10T11:10:55.125" v="168" actId="20577"/>
          <ac:spMkLst>
            <pc:docMk/>
            <pc:sldMk cId="1770290272" sldId="256"/>
            <ac:spMk id="3" creationId="{CEC17334-B0F4-4970-925E-E7AD5CEB8CB1}"/>
          </ac:spMkLst>
        </pc:spChg>
      </pc:sldChg>
      <pc:sldChg chg="addSp delSp modSp add">
        <pc:chgData name="madhur thapliyal" userId="d29740980e6bbedb" providerId="LiveId" clId="{4E52A20A-5156-433C-8CCD-CE578DF29D0D}" dt="2025-02-10T11:03:08.221" v="16" actId="207"/>
        <pc:sldMkLst>
          <pc:docMk/>
          <pc:sldMk cId="24149274" sldId="257"/>
        </pc:sldMkLst>
        <pc:spChg chg="del">
          <ac:chgData name="madhur thapliyal" userId="d29740980e6bbedb" providerId="LiveId" clId="{4E52A20A-5156-433C-8CCD-CE578DF29D0D}" dt="2025-02-10T11:01:10.903" v="4"/>
          <ac:spMkLst>
            <pc:docMk/>
            <pc:sldMk cId="24149274" sldId="257"/>
            <ac:spMk id="2" creationId="{47F8374C-3E00-4C63-A663-11AB079DCD59}"/>
          </ac:spMkLst>
        </pc:spChg>
        <pc:spChg chg="del">
          <ac:chgData name="madhur thapliyal" userId="d29740980e6bbedb" providerId="LiveId" clId="{4E52A20A-5156-433C-8CCD-CE578DF29D0D}" dt="2025-02-10T11:00:55.731" v="2"/>
          <ac:spMkLst>
            <pc:docMk/>
            <pc:sldMk cId="24149274" sldId="257"/>
            <ac:spMk id="3" creationId="{B54F0371-7265-4ED6-BAB7-0D09F41E5938}"/>
          </ac:spMkLst>
        </pc:spChg>
        <pc:spChg chg="add mod">
          <ac:chgData name="madhur thapliyal" userId="d29740980e6bbedb" providerId="LiveId" clId="{4E52A20A-5156-433C-8CCD-CE578DF29D0D}" dt="2025-02-10T11:03:08.221" v="16" actId="207"/>
          <ac:spMkLst>
            <pc:docMk/>
            <pc:sldMk cId="24149274" sldId="257"/>
            <ac:spMk id="4" creationId="{E00E4D4A-0F4B-4E0D-9355-EFD3C5337674}"/>
          </ac:spMkLst>
        </pc:spChg>
      </pc:sldChg>
      <pc:sldChg chg="addSp delSp modSp add modAnim">
        <pc:chgData name="madhur thapliyal" userId="d29740980e6bbedb" providerId="LiveId" clId="{4E52A20A-5156-433C-8CCD-CE578DF29D0D}" dt="2025-02-10T11:06:36.418" v="60" actId="403"/>
        <pc:sldMkLst>
          <pc:docMk/>
          <pc:sldMk cId="4084017849" sldId="258"/>
        </pc:sldMkLst>
        <pc:spChg chg="del">
          <ac:chgData name="madhur thapliyal" userId="d29740980e6bbedb" providerId="LiveId" clId="{4E52A20A-5156-433C-8CCD-CE578DF29D0D}" dt="2025-02-10T11:03:46.079" v="18"/>
          <ac:spMkLst>
            <pc:docMk/>
            <pc:sldMk cId="4084017849" sldId="258"/>
            <ac:spMk id="2" creationId="{2B4E4967-FFEE-4C01-8112-DB6AE614E8C7}"/>
          </ac:spMkLst>
        </pc:spChg>
        <pc:spChg chg="del">
          <ac:chgData name="madhur thapliyal" userId="d29740980e6bbedb" providerId="LiveId" clId="{4E52A20A-5156-433C-8CCD-CE578DF29D0D}" dt="2025-02-10T11:03:46.079" v="18"/>
          <ac:spMkLst>
            <pc:docMk/>
            <pc:sldMk cId="4084017849" sldId="258"/>
            <ac:spMk id="3" creationId="{FC03132B-3C5F-4DF4-8537-404C30338421}"/>
          </ac:spMkLst>
        </pc:spChg>
        <pc:spChg chg="add del mod">
          <ac:chgData name="madhur thapliyal" userId="d29740980e6bbedb" providerId="LiveId" clId="{4E52A20A-5156-433C-8CCD-CE578DF29D0D}" dt="2025-02-10T11:03:54.557" v="19"/>
          <ac:spMkLst>
            <pc:docMk/>
            <pc:sldMk cId="4084017849" sldId="258"/>
            <ac:spMk id="4" creationId="{FDE8315B-853C-4F76-A5F8-D6A4A1EDB3FA}"/>
          </ac:spMkLst>
        </pc:spChg>
        <pc:spChg chg="add del mod">
          <ac:chgData name="madhur thapliyal" userId="d29740980e6bbedb" providerId="LiveId" clId="{4E52A20A-5156-433C-8CCD-CE578DF29D0D}" dt="2025-02-10T11:04:00.882" v="20"/>
          <ac:spMkLst>
            <pc:docMk/>
            <pc:sldMk cId="4084017849" sldId="258"/>
            <ac:spMk id="5" creationId="{5783431B-6156-4E6B-9E84-51DC9A32CAB9}"/>
          </ac:spMkLst>
        </pc:spChg>
        <pc:spChg chg="add mod">
          <ac:chgData name="madhur thapliyal" userId="d29740980e6bbedb" providerId="LiveId" clId="{4E52A20A-5156-433C-8CCD-CE578DF29D0D}" dt="2025-02-10T11:06:36.418" v="60" actId="403"/>
          <ac:spMkLst>
            <pc:docMk/>
            <pc:sldMk cId="4084017849" sldId="258"/>
            <ac:spMk id="6" creationId="{F93DA91B-D775-41FD-A7C1-5CBFFA7121D3}"/>
          </ac:spMkLst>
        </pc:spChg>
      </pc:sldChg>
      <pc:sldChg chg="delSp modSp add">
        <pc:chgData name="madhur thapliyal" userId="d29740980e6bbedb" providerId="LiveId" clId="{4E52A20A-5156-433C-8CCD-CE578DF29D0D}" dt="2025-02-10T11:11:25.348" v="196" actId="1076"/>
        <pc:sldMkLst>
          <pc:docMk/>
          <pc:sldMk cId="3022221639" sldId="259"/>
        </pc:sldMkLst>
        <pc:spChg chg="mod">
          <ac:chgData name="madhur thapliyal" userId="d29740980e6bbedb" providerId="LiveId" clId="{4E52A20A-5156-433C-8CCD-CE578DF29D0D}" dt="2025-02-10T11:11:25.348" v="196" actId="1076"/>
          <ac:spMkLst>
            <pc:docMk/>
            <pc:sldMk cId="3022221639" sldId="259"/>
            <ac:spMk id="2" creationId="{5CA05C16-14AE-40E5-8B2F-1F70228252ED}"/>
          </ac:spMkLst>
        </pc:spChg>
        <pc:spChg chg="del">
          <ac:chgData name="madhur thapliyal" userId="d29740980e6bbedb" providerId="LiveId" clId="{4E52A20A-5156-433C-8CCD-CE578DF29D0D}" dt="2025-02-10T11:11:08.713" v="170"/>
          <ac:spMkLst>
            <pc:docMk/>
            <pc:sldMk cId="3022221639" sldId="259"/>
            <ac:spMk id="3" creationId="{59876640-EA25-4C7E-9FD4-C1F2747CCE4E}"/>
          </ac:spMkLst>
        </pc:spChg>
      </pc:sldChg>
      <pc:sldChg chg="addSp delSp modSp add">
        <pc:chgData name="madhur thapliyal" userId="d29740980e6bbedb" providerId="LiveId" clId="{4E52A20A-5156-433C-8CCD-CE578DF29D0D}" dt="2025-02-10T11:19:19.869" v="254" actId="404"/>
        <pc:sldMkLst>
          <pc:docMk/>
          <pc:sldMk cId="242258697" sldId="260"/>
        </pc:sldMkLst>
        <pc:spChg chg="del">
          <ac:chgData name="madhur thapliyal" userId="d29740980e6bbedb" providerId="LiveId" clId="{4E52A20A-5156-433C-8CCD-CE578DF29D0D}" dt="2025-02-10T11:14:25.779" v="199"/>
          <ac:spMkLst>
            <pc:docMk/>
            <pc:sldMk cId="242258697" sldId="260"/>
            <ac:spMk id="2" creationId="{ED50203A-5CB9-4DD3-983C-43C724372426}"/>
          </ac:spMkLst>
        </pc:spChg>
        <pc:spChg chg="del">
          <ac:chgData name="madhur thapliyal" userId="d29740980e6bbedb" providerId="LiveId" clId="{4E52A20A-5156-433C-8CCD-CE578DF29D0D}" dt="2025-02-10T11:12:03.512" v="198"/>
          <ac:spMkLst>
            <pc:docMk/>
            <pc:sldMk cId="242258697" sldId="260"/>
            <ac:spMk id="3" creationId="{9ACD16B7-E995-4F86-A252-69565086F620}"/>
          </ac:spMkLst>
        </pc:spChg>
        <pc:spChg chg="add mod">
          <ac:chgData name="madhur thapliyal" userId="d29740980e6bbedb" providerId="LiveId" clId="{4E52A20A-5156-433C-8CCD-CE578DF29D0D}" dt="2025-02-10T11:18:21.906" v="220" actId="108"/>
          <ac:spMkLst>
            <pc:docMk/>
            <pc:sldMk cId="242258697" sldId="260"/>
            <ac:spMk id="4" creationId="{B83685FB-3EB6-4306-918E-17C1A15B3FE1}"/>
          </ac:spMkLst>
        </pc:spChg>
        <pc:spChg chg="add mod">
          <ac:chgData name="madhur thapliyal" userId="d29740980e6bbedb" providerId="LiveId" clId="{4E52A20A-5156-433C-8CCD-CE578DF29D0D}" dt="2025-02-10T11:19:19.869" v="254" actId="404"/>
          <ac:spMkLst>
            <pc:docMk/>
            <pc:sldMk cId="242258697" sldId="260"/>
            <ac:spMk id="9" creationId="{3EB2BF4C-0A6F-4FE6-84B8-E043D084E83E}"/>
          </ac:spMkLst>
        </pc:spChg>
        <pc:picChg chg="add del mod">
          <ac:chgData name="madhur thapliyal" userId="d29740980e6bbedb" providerId="LiveId" clId="{4E52A20A-5156-433C-8CCD-CE578DF29D0D}" dt="2025-02-10T11:17:49.997" v="215"/>
          <ac:picMkLst>
            <pc:docMk/>
            <pc:sldMk cId="242258697" sldId="260"/>
            <ac:picMk id="6" creationId="{40C01379-5F99-424F-A489-FFDEAEF6B7BA}"/>
          </ac:picMkLst>
        </pc:picChg>
        <pc:picChg chg="add mod">
          <ac:chgData name="madhur thapliyal" userId="d29740980e6bbedb" providerId="LiveId" clId="{4E52A20A-5156-433C-8CCD-CE578DF29D0D}" dt="2025-02-10T11:18:10.639" v="219" actId="1076"/>
          <ac:picMkLst>
            <pc:docMk/>
            <pc:sldMk cId="242258697" sldId="260"/>
            <ac:picMk id="8" creationId="{81A08DF3-7FC1-4CF7-9A50-9A6F130AEE83}"/>
          </ac:picMkLst>
        </pc:picChg>
      </pc:sldChg>
      <pc:sldChg chg="addSp modSp add">
        <pc:chgData name="madhur thapliyal" userId="d29740980e6bbedb" providerId="LiveId" clId="{4E52A20A-5156-433C-8CCD-CE578DF29D0D}" dt="2025-02-10T11:22:01.266" v="292" actId="113"/>
        <pc:sldMkLst>
          <pc:docMk/>
          <pc:sldMk cId="3524915296" sldId="261"/>
        </pc:sldMkLst>
        <pc:spChg chg="mod">
          <ac:chgData name="madhur thapliyal" userId="d29740980e6bbedb" providerId="LiveId" clId="{4E52A20A-5156-433C-8CCD-CE578DF29D0D}" dt="2025-02-10T11:20:10.922" v="281" actId="1076"/>
          <ac:spMkLst>
            <pc:docMk/>
            <pc:sldMk cId="3524915296" sldId="261"/>
            <ac:spMk id="2" creationId="{FAA58845-CB0C-444A-9395-D70907A751A0}"/>
          </ac:spMkLst>
        </pc:spChg>
        <pc:spChg chg="mod">
          <ac:chgData name="madhur thapliyal" userId="d29740980e6bbedb" providerId="LiveId" clId="{4E52A20A-5156-433C-8CCD-CE578DF29D0D}" dt="2025-02-10T11:22:01.266" v="292" actId="113"/>
          <ac:spMkLst>
            <pc:docMk/>
            <pc:sldMk cId="3524915296" sldId="261"/>
            <ac:spMk id="3" creationId="{F3ACD974-60ED-4296-BA90-3732C8980364}"/>
          </ac:spMkLst>
        </pc:spChg>
        <pc:picChg chg="add mod">
          <ac:chgData name="madhur thapliyal" userId="d29740980e6bbedb" providerId="LiveId" clId="{4E52A20A-5156-433C-8CCD-CE578DF29D0D}" dt="2025-02-10T11:21:50.931" v="290" actId="14100"/>
          <ac:picMkLst>
            <pc:docMk/>
            <pc:sldMk cId="3524915296" sldId="261"/>
            <ac:picMk id="5" creationId="{5E5B7A6D-8567-4BD1-831B-365A2BFCC036}"/>
          </ac:picMkLst>
        </pc:picChg>
      </pc:sldChg>
      <pc:sldChg chg="addSp modSp add">
        <pc:chgData name="madhur thapliyal" userId="d29740980e6bbedb" providerId="LiveId" clId="{4E52A20A-5156-433C-8CCD-CE578DF29D0D}" dt="2025-02-10T11:24:16.179" v="317" actId="14100"/>
        <pc:sldMkLst>
          <pc:docMk/>
          <pc:sldMk cId="1672176693" sldId="262"/>
        </pc:sldMkLst>
        <pc:spChg chg="mod">
          <ac:chgData name="madhur thapliyal" userId="d29740980e6bbedb" providerId="LiveId" clId="{4E52A20A-5156-433C-8CCD-CE578DF29D0D}" dt="2025-02-10T11:22:36.050" v="313" actId="14100"/>
          <ac:spMkLst>
            <pc:docMk/>
            <pc:sldMk cId="1672176693" sldId="262"/>
            <ac:spMk id="2" creationId="{3CA15B22-8535-4285-A512-49944F08A19D}"/>
          </ac:spMkLst>
        </pc:spChg>
        <pc:spChg chg="mod">
          <ac:chgData name="madhur thapliyal" userId="d29740980e6bbedb" providerId="LiveId" clId="{4E52A20A-5156-433C-8CCD-CE578DF29D0D}" dt="2025-02-10T11:22:23.238" v="294"/>
          <ac:spMkLst>
            <pc:docMk/>
            <pc:sldMk cId="1672176693" sldId="262"/>
            <ac:spMk id="3" creationId="{185D021A-614D-4C9A-802B-5AA12A99D218}"/>
          </ac:spMkLst>
        </pc:spChg>
        <pc:picChg chg="add mod">
          <ac:chgData name="madhur thapliyal" userId="d29740980e6bbedb" providerId="LiveId" clId="{4E52A20A-5156-433C-8CCD-CE578DF29D0D}" dt="2025-02-10T11:24:16.179" v="317" actId="14100"/>
          <ac:picMkLst>
            <pc:docMk/>
            <pc:sldMk cId="1672176693" sldId="262"/>
            <ac:picMk id="5" creationId="{B8D6019B-C979-4A47-91D0-65595FD223D3}"/>
          </ac:picMkLst>
        </pc:picChg>
      </pc:sldChg>
      <pc:sldChg chg="addSp delSp modSp add">
        <pc:chgData name="madhur thapliyal" userId="d29740980e6bbedb" providerId="LiveId" clId="{4E52A20A-5156-433C-8CCD-CE578DF29D0D}" dt="2025-02-10T11:25:33.887" v="337" actId="14100"/>
        <pc:sldMkLst>
          <pc:docMk/>
          <pc:sldMk cId="2640976172" sldId="263"/>
        </pc:sldMkLst>
        <pc:spChg chg="mod">
          <ac:chgData name="madhur thapliyal" userId="d29740980e6bbedb" providerId="LiveId" clId="{4E52A20A-5156-433C-8CCD-CE578DF29D0D}" dt="2025-02-10T11:25:13.939" v="333" actId="20577"/>
          <ac:spMkLst>
            <pc:docMk/>
            <pc:sldMk cId="2640976172" sldId="263"/>
            <ac:spMk id="2" creationId="{C6BC9A11-F104-4AF0-A430-DF4CDDA64E61}"/>
          </ac:spMkLst>
        </pc:spChg>
        <pc:spChg chg="del">
          <ac:chgData name="madhur thapliyal" userId="d29740980e6bbedb" providerId="LiveId" clId="{4E52A20A-5156-433C-8CCD-CE578DF29D0D}" dt="2025-02-10T11:25:24.748" v="334"/>
          <ac:spMkLst>
            <pc:docMk/>
            <pc:sldMk cId="2640976172" sldId="263"/>
            <ac:spMk id="3" creationId="{3A3D7DB2-E1DC-48B4-A166-D2489F0C11DD}"/>
          </ac:spMkLst>
        </pc:spChg>
        <pc:picChg chg="add mod">
          <ac:chgData name="madhur thapliyal" userId="d29740980e6bbedb" providerId="LiveId" clId="{4E52A20A-5156-433C-8CCD-CE578DF29D0D}" dt="2025-02-10T11:25:33.887" v="337" actId="14100"/>
          <ac:picMkLst>
            <pc:docMk/>
            <pc:sldMk cId="2640976172" sldId="263"/>
            <ac:picMk id="5" creationId="{DC2CF4CC-A239-4A30-BB57-FDF9F94D3655}"/>
          </ac:picMkLst>
        </pc:picChg>
      </pc:sldChg>
      <pc:sldChg chg="addSp delSp modSp add">
        <pc:chgData name="madhur thapliyal" userId="d29740980e6bbedb" providerId="LiveId" clId="{4E52A20A-5156-433C-8CCD-CE578DF29D0D}" dt="2025-02-10T11:31:38.284" v="399" actId="1076"/>
        <pc:sldMkLst>
          <pc:docMk/>
          <pc:sldMk cId="733302679" sldId="264"/>
        </pc:sldMkLst>
        <pc:spChg chg="mod">
          <ac:chgData name="madhur thapliyal" userId="d29740980e6bbedb" providerId="LiveId" clId="{4E52A20A-5156-433C-8CCD-CE578DF29D0D}" dt="2025-02-10T11:30:12.423" v="390" actId="1076"/>
          <ac:spMkLst>
            <pc:docMk/>
            <pc:sldMk cId="733302679" sldId="264"/>
            <ac:spMk id="2" creationId="{AF28BEE1-AC86-4AE9-BC24-E6C3E9D2DAF9}"/>
          </ac:spMkLst>
        </pc:spChg>
        <pc:spChg chg="del mod">
          <ac:chgData name="madhur thapliyal" userId="d29740980e6bbedb" providerId="LiveId" clId="{4E52A20A-5156-433C-8CCD-CE578DF29D0D}" dt="2025-02-10T11:30:27.385" v="392"/>
          <ac:spMkLst>
            <pc:docMk/>
            <pc:sldMk cId="733302679" sldId="264"/>
            <ac:spMk id="3" creationId="{D15A6C35-B380-4C6A-88B8-850D1C8CAD35}"/>
          </ac:spMkLst>
        </pc:spChg>
        <pc:picChg chg="add mod">
          <ac:chgData name="madhur thapliyal" userId="d29740980e6bbedb" providerId="LiveId" clId="{4E52A20A-5156-433C-8CCD-CE578DF29D0D}" dt="2025-02-10T11:30:38.749" v="396" actId="1076"/>
          <ac:picMkLst>
            <pc:docMk/>
            <pc:sldMk cId="733302679" sldId="264"/>
            <ac:picMk id="5" creationId="{AB1A40F4-694B-4F20-899D-E07B434BDDAA}"/>
          </ac:picMkLst>
        </pc:picChg>
        <pc:picChg chg="add mod">
          <ac:chgData name="madhur thapliyal" userId="d29740980e6bbedb" providerId="LiveId" clId="{4E52A20A-5156-433C-8CCD-CE578DF29D0D}" dt="2025-02-10T11:31:38.284" v="399" actId="1076"/>
          <ac:picMkLst>
            <pc:docMk/>
            <pc:sldMk cId="733302679" sldId="264"/>
            <ac:picMk id="7" creationId="{E1283C40-6A4B-4D8E-BCB7-BB1C517CDA0E}"/>
          </ac:picMkLst>
        </pc:picChg>
      </pc:sldChg>
      <pc:sldChg chg="addSp delSp modSp add">
        <pc:chgData name="madhur thapliyal" userId="d29740980e6bbedb" providerId="LiveId" clId="{4E52A20A-5156-433C-8CCD-CE578DF29D0D}" dt="2025-02-10T11:36:24.121" v="435"/>
        <pc:sldMkLst>
          <pc:docMk/>
          <pc:sldMk cId="1678085714" sldId="265"/>
        </pc:sldMkLst>
        <pc:spChg chg="mod">
          <ac:chgData name="madhur thapliyal" userId="d29740980e6bbedb" providerId="LiveId" clId="{4E52A20A-5156-433C-8CCD-CE578DF29D0D}" dt="2025-02-10T11:35:02.788" v="424" actId="1076"/>
          <ac:spMkLst>
            <pc:docMk/>
            <pc:sldMk cId="1678085714" sldId="265"/>
            <ac:spMk id="2" creationId="{AAFC5909-E4A7-41C6-8CA7-DB5EE74917DC}"/>
          </ac:spMkLst>
        </pc:spChg>
        <pc:spChg chg="mod">
          <ac:chgData name="madhur thapliyal" userId="d29740980e6bbedb" providerId="LiveId" clId="{4E52A20A-5156-433C-8CCD-CE578DF29D0D}" dt="2025-02-10T11:36:19.409" v="433" actId="20577"/>
          <ac:spMkLst>
            <pc:docMk/>
            <pc:sldMk cId="1678085714" sldId="265"/>
            <ac:spMk id="3" creationId="{CD529E31-2D50-4F76-B8A7-486D25E19E40}"/>
          </ac:spMkLst>
        </pc:spChg>
        <pc:picChg chg="add del mod">
          <ac:chgData name="madhur thapliyal" userId="d29740980e6bbedb" providerId="LiveId" clId="{4E52A20A-5156-433C-8CCD-CE578DF29D0D}" dt="2025-02-10T11:36:24.121" v="435"/>
          <ac:picMkLst>
            <pc:docMk/>
            <pc:sldMk cId="1678085714" sldId="265"/>
            <ac:picMk id="5" creationId="{06F9CC77-CB29-488B-B839-2DD3C7DB1432}"/>
          </ac:picMkLst>
        </pc:picChg>
      </pc:sldChg>
      <pc:sldChg chg="addSp delSp modSp add">
        <pc:chgData name="madhur thapliyal" userId="d29740980e6bbedb" providerId="LiveId" clId="{4E52A20A-5156-433C-8CCD-CE578DF29D0D}" dt="2025-02-10T11:38:37.323" v="443" actId="14100"/>
        <pc:sldMkLst>
          <pc:docMk/>
          <pc:sldMk cId="1987307499" sldId="266"/>
        </pc:sldMkLst>
        <pc:spChg chg="del">
          <ac:chgData name="madhur thapliyal" userId="d29740980e6bbedb" providerId="LiveId" clId="{4E52A20A-5156-433C-8CCD-CE578DF29D0D}" dt="2025-02-10T11:36:39.451" v="438"/>
          <ac:spMkLst>
            <pc:docMk/>
            <pc:sldMk cId="1987307499" sldId="266"/>
            <ac:spMk id="2" creationId="{D9588DA4-F98B-4A18-8E60-DB90E746B7DE}"/>
          </ac:spMkLst>
        </pc:spChg>
        <pc:spChg chg="del">
          <ac:chgData name="madhur thapliyal" userId="d29740980e6bbedb" providerId="LiveId" clId="{4E52A20A-5156-433C-8CCD-CE578DF29D0D}" dt="2025-02-10T11:36:30.461" v="437"/>
          <ac:spMkLst>
            <pc:docMk/>
            <pc:sldMk cId="1987307499" sldId="266"/>
            <ac:spMk id="3" creationId="{0F5BBAA2-FAA0-4A0B-8DFD-6A6011AFF540}"/>
          </ac:spMkLst>
        </pc:spChg>
        <pc:spChg chg="add del mod">
          <ac:chgData name="madhur thapliyal" userId="d29740980e6bbedb" providerId="LiveId" clId="{4E52A20A-5156-433C-8CCD-CE578DF29D0D}" dt="2025-02-10T11:38:29.548" v="440"/>
          <ac:spMkLst>
            <pc:docMk/>
            <pc:sldMk cId="1987307499" sldId="266"/>
            <ac:spMk id="6" creationId="{3B466DAA-B72E-4F62-B21A-0DAEB3242055}"/>
          </ac:spMkLst>
        </pc:spChg>
        <pc:picChg chg="add del mod">
          <ac:chgData name="madhur thapliyal" userId="d29740980e6bbedb" providerId="LiveId" clId="{4E52A20A-5156-433C-8CCD-CE578DF29D0D}" dt="2025-02-10T11:38:19.768" v="439"/>
          <ac:picMkLst>
            <pc:docMk/>
            <pc:sldMk cId="1987307499" sldId="266"/>
            <ac:picMk id="5" creationId="{C6845BA2-E373-4102-8595-5D2C7F40F66C}"/>
          </ac:picMkLst>
        </pc:picChg>
        <pc:picChg chg="add mod">
          <ac:chgData name="madhur thapliyal" userId="d29740980e6bbedb" providerId="LiveId" clId="{4E52A20A-5156-433C-8CCD-CE578DF29D0D}" dt="2025-02-10T11:38:37.323" v="443" actId="14100"/>
          <ac:picMkLst>
            <pc:docMk/>
            <pc:sldMk cId="1987307499" sldId="266"/>
            <ac:picMk id="8" creationId="{C7918599-51FC-4D3D-99D9-1AC4E49E2A66}"/>
          </ac:picMkLst>
        </pc:picChg>
      </pc:sldChg>
      <pc:sldChg chg="delSp modSp add">
        <pc:chgData name="madhur thapliyal" userId="d29740980e6bbedb" providerId="LiveId" clId="{4E52A20A-5156-433C-8CCD-CE578DF29D0D}" dt="2025-02-10T11:39:21.832" v="447" actId="113"/>
        <pc:sldMkLst>
          <pc:docMk/>
          <pc:sldMk cId="131662353" sldId="267"/>
        </pc:sldMkLst>
        <pc:spChg chg="del">
          <ac:chgData name="madhur thapliyal" userId="d29740980e6bbedb" providerId="LiveId" clId="{4E52A20A-5156-433C-8CCD-CE578DF29D0D}" dt="2025-02-10T11:39:16.032" v="446"/>
          <ac:spMkLst>
            <pc:docMk/>
            <pc:sldMk cId="131662353" sldId="267"/>
            <ac:spMk id="2" creationId="{5C2079FB-CAC3-4099-B056-FC1D9FEF5AD0}"/>
          </ac:spMkLst>
        </pc:spChg>
        <pc:spChg chg="mod">
          <ac:chgData name="madhur thapliyal" userId="d29740980e6bbedb" providerId="LiveId" clId="{4E52A20A-5156-433C-8CCD-CE578DF29D0D}" dt="2025-02-10T11:39:21.832" v="447" actId="113"/>
          <ac:spMkLst>
            <pc:docMk/>
            <pc:sldMk cId="131662353" sldId="267"/>
            <ac:spMk id="3" creationId="{8B11CF35-B191-42BA-9601-20CBE487A0F4}"/>
          </ac:spMkLst>
        </pc:spChg>
      </pc:sldChg>
      <pc:sldChg chg="modSp add">
        <pc:chgData name="madhur thapliyal" userId="d29740980e6bbedb" providerId="LiveId" clId="{4E52A20A-5156-433C-8CCD-CE578DF29D0D}" dt="2025-02-10T11:40:29.452" v="486" actId="113"/>
        <pc:sldMkLst>
          <pc:docMk/>
          <pc:sldMk cId="2138735565" sldId="268"/>
        </pc:sldMkLst>
        <pc:spChg chg="mod">
          <ac:chgData name="madhur thapliyal" userId="d29740980e6bbedb" providerId="LiveId" clId="{4E52A20A-5156-433C-8CCD-CE578DF29D0D}" dt="2025-02-10T11:40:19.671" v="484" actId="20577"/>
          <ac:spMkLst>
            <pc:docMk/>
            <pc:sldMk cId="2138735565" sldId="268"/>
            <ac:spMk id="2" creationId="{C5437327-4E62-48E8-832A-25B1F03E448D}"/>
          </ac:spMkLst>
        </pc:spChg>
        <pc:spChg chg="mod">
          <ac:chgData name="madhur thapliyal" userId="d29740980e6bbedb" providerId="LiveId" clId="{4E52A20A-5156-433C-8CCD-CE578DF29D0D}" dt="2025-02-10T11:40:29.452" v="486" actId="113"/>
          <ac:spMkLst>
            <pc:docMk/>
            <pc:sldMk cId="2138735565" sldId="268"/>
            <ac:spMk id="3" creationId="{6D287EE8-4AE5-4FF8-81E5-470E41918B84}"/>
          </ac:spMkLst>
        </pc:spChg>
      </pc:sldChg>
      <pc:sldChg chg="modSp add">
        <pc:chgData name="madhur thapliyal" userId="d29740980e6bbedb" providerId="LiveId" clId="{4E52A20A-5156-433C-8CCD-CE578DF29D0D}" dt="2025-02-10T11:41:03.891" v="523" actId="113"/>
        <pc:sldMkLst>
          <pc:docMk/>
          <pc:sldMk cId="2942645864" sldId="269"/>
        </pc:sldMkLst>
        <pc:spChg chg="mod">
          <ac:chgData name="madhur thapliyal" userId="d29740980e6bbedb" providerId="LiveId" clId="{4E52A20A-5156-433C-8CCD-CE578DF29D0D}" dt="2025-02-10T11:40:57.291" v="522" actId="20577"/>
          <ac:spMkLst>
            <pc:docMk/>
            <pc:sldMk cId="2942645864" sldId="269"/>
            <ac:spMk id="2" creationId="{D05E9F31-F6F5-4309-9EBB-D05196F07945}"/>
          </ac:spMkLst>
        </pc:spChg>
        <pc:spChg chg="mod">
          <ac:chgData name="madhur thapliyal" userId="d29740980e6bbedb" providerId="LiveId" clId="{4E52A20A-5156-433C-8CCD-CE578DF29D0D}" dt="2025-02-10T11:41:03.891" v="523" actId="113"/>
          <ac:spMkLst>
            <pc:docMk/>
            <pc:sldMk cId="2942645864" sldId="269"/>
            <ac:spMk id="3" creationId="{33A1613F-6464-419E-85D5-7CA737BB230F}"/>
          </ac:spMkLst>
        </pc:spChg>
      </pc:sldChg>
      <pc:sldChg chg="modSp add">
        <pc:chgData name="madhur thapliyal" userId="d29740980e6bbedb" providerId="LiveId" clId="{4E52A20A-5156-433C-8CCD-CE578DF29D0D}" dt="2025-02-10T11:42:00.784" v="563" actId="113"/>
        <pc:sldMkLst>
          <pc:docMk/>
          <pc:sldMk cId="1482501254" sldId="270"/>
        </pc:sldMkLst>
        <pc:spChg chg="mod">
          <ac:chgData name="madhur thapliyal" userId="d29740980e6bbedb" providerId="LiveId" clId="{4E52A20A-5156-433C-8CCD-CE578DF29D0D}" dt="2025-02-10T11:41:54.573" v="562" actId="27636"/>
          <ac:spMkLst>
            <pc:docMk/>
            <pc:sldMk cId="1482501254" sldId="270"/>
            <ac:spMk id="2" creationId="{48B0BC52-1A6A-4099-B52D-D9CF5A00E70E}"/>
          </ac:spMkLst>
        </pc:spChg>
        <pc:spChg chg="mod">
          <ac:chgData name="madhur thapliyal" userId="d29740980e6bbedb" providerId="LiveId" clId="{4E52A20A-5156-433C-8CCD-CE578DF29D0D}" dt="2025-02-10T11:42:00.784" v="563" actId="113"/>
          <ac:spMkLst>
            <pc:docMk/>
            <pc:sldMk cId="1482501254" sldId="270"/>
            <ac:spMk id="3" creationId="{E258D8AB-E0FD-4BCD-8671-9FABB563F1E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59AFFE-5755-4733-88FB-E51E64DD99A3}"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56C4C-71DE-48FA-922D-B1FC21315C0D}"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880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7459AFFE-5755-4733-88FB-E51E64DD99A3}" type="datetimeFigureOut">
              <a:rPr lang="en-IN" smtClean="0"/>
              <a:t>10-02-2025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556C4C-71DE-48FA-922D-B1FC21315C0D}" type="slidenum">
              <a:rPr lang="en-IN" smtClean="0"/>
              <a:t>‹#›</a:t>
            </a:fld>
            <a:endParaRPr lang="en-IN"/>
          </a:p>
        </p:txBody>
      </p:sp>
    </p:spTree>
    <p:extLst>
      <p:ext uri="{BB962C8B-B14F-4D97-AF65-F5344CB8AC3E}">
        <p14:creationId xmlns:p14="http://schemas.microsoft.com/office/powerpoint/2010/main" val="226586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59AFFE-5755-4733-88FB-E51E64DD99A3}"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56C4C-71DE-48FA-922D-B1FC21315C0D}" type="slidenum">
              <a:rPr lang="en-IN" smtClean="0"/>
              <a:t>‹#›</a:t>
            </a:fld>
            <a:endParaRPr lang="en-IN"/>
          </a:p>
        </p:txBody>
      </p:sp>
    </p:spTree>
    <p:extLst>
      <p:ext uri="{BB962C8B-B14F-4D97-AF65-F5344CB8AC3E}">
        <p14:creationId xmlns:p14="http://schemas.microsoft.com/office/powerpoint/2010/main" val="45311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59AFFE-5755-4733-88FB-E51E64DD99A3}"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56C4C-71DE-48FA-922D-B1FC21315C0D}"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39282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59AFFE-5755-4733-88FB-E51E64DD99A3}"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56C4C-71DE-48FA-922D-B1FC21315C0D}" type="slidenum">
              <a:rPr lang="en-IN" smtClean="0"/>
              <a:t>‹#›</a:t>
            </a:fld>
            <a:endParaRPr lang="en-IN"/>
          </a:p>
        </p:txBody>
      </p:sp>
    </p:spTree>
    <p:extLst>
      <p:ext uri="{BB962C8B-B14F-4D97-AF65-F5344CB8AC3E}">
        <p14:creationId xmlns:p14="http://schemas.microsoft.com/office/powerpoint/2010/main" val="2161981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59AFFE-5755-4733-88FB-E51E64DD99A3}"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56C4C-71DE-48FA-922D-B1FC21315C0D}"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11425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59AFFE-5755-4733-88FB-E51E64DD99A3}"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56C4C-71DE-48FA-922D-B1FC21315C0D}" type="slidenum">
              <a:rPr lang="en-IN" smtClean="0"/>
              <a:t>‹#›</a:t>
            </a:fld>
            <a:endParaRPr lang="en-IN"/>
          </a:p>
        </p:txBody>
      </p:sp>
    </p:spTree>
    <p:extLst>
      <p:ext uri="{BB962C8B-B14F-4D97-AF65-F5344CB8AC3E}">
        <p14:creationId xmlns:p14="http://schemas.microsoft.com/office/powerpoint/2010/main" val="267893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9AFFE-5755-4733-88FB-E51E64DD99A3}"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56C4C-71DE-48FA-922D-B1FC21315C0D}" type="slidenum">
              <a:rPr lang="en-IN" smtClean="0"/>
              <a:t>‹#›</a:t>
            </a:fld>
            <a:endParaRPr lang="en-IN"/>
          </a:p>
        </p:txBody>
      </p:sp>
    </p:spTree>
    <p:extLst>
      <p:ext uri="{BB962C8B-B14F-4D97-AF65-F5344CB8AC3E}">
        <p14:creationId xmlns:p14="http://schemas.microsoft.com/office/powerpoint/2010/main" val="3435050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9AFFE-5755-4733-88FB-E51E64DD99A3}"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56C4C-71DE-48FA-922D-B1FC21315C0D}" type="slidenum">
              <a:rPr lang="en-IN" smtClean="0"/>
              <a:t>‹#›</a:t>
            </a:fld>
            <a:endParaRPr lang="en-IN"/>
          </a:p>
        </p:txBody>
      </p:sp>
    </p:spTree>
    <p:extLst>
      <p:ext uri="{BB962C8B-B14F-4D97-AF65-F5344CB8AC3E}">
        <p14:creationId xmlns:p14="http://schemas.microsoft.com/office/powerpoint/2010/main" val="1534275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9AFFE-5755-4733-88FB-E51E64DD99A3}"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56C4C-71DE-48FA-922D-B1FC21315C0D}" type="slidenum">
              <a:rPr lang="en-IN" smtClean="0"/>
              <a:t>‹#›</a:t>
            </a:fld>
            <a:endParaRPr lang="en-IN"/>
          </a:p>
        </p:txBody>
      </p:sp>
    </p:spTree>
    <p:extLst>
      <p:ext uri="{BB962C8B-B14F-4D97-AF65-F5344CB8AC3E}">
        <p14:creationId xmlns:p14="http://schemas.microsoft.com/office/powerpoint/2010/main" val="2305963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59AFFE-5755-4733-88FB-E51E64DD99A3}"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556C4C-71DE-48FA-922D-B1FC21315C0D}" type="slidenum">
              <a:rPr lang="en-IN" smtClean="0"/>
              <a:t>‹#›</a:t>
            </a:fld>
            <a:endParaRPr lang="en-IN"/>
          </a:p>
        </p:txBody>
      </p:sp>
    </p:spTree>
    <p:extLst>
      <p:ext uri="{BB962C8B-B14F-4D97-AF65-F5344CB8AC3E}">
        <p14:creationId xmlns:p14="http://schemas.microsoft.com/office/powerpoint/2010/main" val="17104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59AFFE-5755-4733-88FB-E51E64DD99A3}" type="datetimeFigureOut">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556C4C-71DE-48FA-922D-B1FC21315C0D}" type="slidenum">
              <a:rPr lang="en-IN" smtClean="0"/>
              <a:t>‹#›</a:t>
            </a:fld>
            <a:endParaRPr lang="en-IN"/>
          </a:p>
        </p:txBody>
      </p:sp>
    </p:spTree>
    <p:extLst>
      <p:ext uri="{BB962C8B-B14F-4D97-AF65-F5344CB8AC3E}">
        <p14:creationId xmlns:p14="http://schemas.microsoft.com/office/powerpoint/2010/main" val="201814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59AFFE-5755-4733-88FB-E51E64DD99A3}" type="datetimeFigureOut">
              <a:rPr lang="en-IN" smtClean="0"/>
              <a:t>10-02-2025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556C4C-71DE-48FA-922D-B1FC21315C0D}" type="slidenum">
              <a:rPr lang="en-IN" smtClean="0"/>
              <a:t>‹#›</a:t>
            </a:fld>
            <a:endParaRPr lang="en-IN"/>
          </a:p>
        </p:txBody>
      </p:sp>
    </p:spTree>
    <p:extLst>
      <p:ext uri="{BB962C8B-B14F-4D97-AF65-F5344CB8AC3E}">
        <p14:creationId xmlns:p14="http://schemas.microsoft.com/office/powerpoint/2010/main" val="2139496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59AFFE-5755-4733-88FB-E51E64DD99A3}" type="datetimeFigureOut">
              <a:rPr lang="en-IN" smtClean="0"/>
              <a:t>10-02-2025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556C4C-71DE-48FA-922D-B1FC21315C0D}" type="slidenum">
              <a:rPr lang="en-IN" smtClean="0"/>
              <a:t>‹#›</a:t>
            </a:fld>
            <a:endParaRPr lang="en-IN"/>
          </a:p>
        </p:txBody>
      </p:sp>
    </p:spTree>
    <p:extLst>
      <p:ext uri="{BB962C8B-B14F-4D97-AF65-F5344CB8AC3E}">
        <p14:creationId xmlns:p14="http://schemas.microsoft.com/office/powerpoint/2010/main" val="406826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59AFFE-5755-4733-88FB-E51E64DD99A3}" type="datetimeFigureOut">
              <a:rPr lang="en-IN" smtClean="0"/>
              <a:t>10-02-2025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556C4C-71DE-48FA-922D-B1FC21315C0D}" type="slidenum">
              <a:rPr lang="en-IN" smtClean="0"/>
              <a:t>‹#›</a:t>
            </a:fld>
            <a:endParaRPr lang="en-IN"/>
          </a:p>
        </p:txBody>
      </p:sp>
    </p:spTree>
    <p:extLst>
      <p:ext uri="{BB962C8B-B14F-4D97-AF65-F5344CB8AC3E}">
        <p14:creationId xmlns:p14="http://schemas.microsoft.com/office/powerpoint/2010/main" val="327080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59AFFE-5755-4733-88FB-E51E64DD99A3}" type="datetimeFigureOut">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556C4C-71DE-48FA-922D-B1FC21315C0D}" type="slidenum">
              <a:rPr lang="en-IN" smtClean="0"/>
              <a:t>‹#›</a:t>
            </a:fld>
            <a:endParaRPr lang="en-IN"/>
          </a:p>
        </p:txBody>
      </p:sp>
    </p:spTree>
    <p:extLst>
      <p:ext uri="{BB962C8B-B14F-4D97-AF65-F5344CB8AC3E}">
        <p14:creationId xmlns:p14="http://schemas.microsoft.com/office/powerpoint/2010/main" val="2828069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59AFFE-5755-4733-88FB-E51E64DD99A3}" type="datetimeFigureOut">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556C4C-71DE-48FA-922D-B1FC21315C0D}" type="slidenum">
              <a:rPr lang="en-IN" smtClean="0"/>
              <a:t>‹#›</a:t>
            </a:fld>
            <a:endParaRPr lang="en-IN"/>
          </a:p>
        </p:txBody>
      </p:sp>
    </p:spTree>
    <p:extLst>
      <p:ext uri="{BB962C8B-B14F-4D97-AF65-F5344CB8AC3E}">
        <p14:creationId xmlns:p14="http://schemas.microsoft.com/office/powerpoint/2010/main" val="55465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459AFFE-5755-4733-88FB-E51E64DD99A3}" type="datetimeFigureOut">
              <a:rPr lang="en-IN" smtClean="0"/>
              <a:t>10-02-2025</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1556C4C-71DE-48FA-922D-B1FC21315C0D}" type="slidenum">
              <a:rPr lang="en-IN" smtClean="0"/>
              <a:t>‹#›</a:t>
            </a:fld>
            <a:endParaRPr lang="en-IN"/>
          </a:p>
        </p:txBody>
      </p:sp>
    </p:spTree>
    <p:extLst>
      <p:ext uri="{BB962C8B-B14F-4D97-AF65-F5344CB8AC3E}">
        <p14:creationId xmlns:p14="http://schemas.microsoft.com/office/powerpoint/2010/main" val="331972788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uemath.com/geometry/subtracting-two-vectors/" TargetMode="External"/><Relationship Id="rId2" Type="http://schemas.openxmlformats.org/officeDocument/2006/relationships/hyperlink" Target="https://www.cuemath.com/geometry/addition-of-vectors/" TargetMode="External"/><Relationship Id="rId1" Type="http://schemas.openxmlformats.org/officeDocument/2006/relationships/slideLayout" Target="../slideLayouts/slideLayout2.xml"/><Relationship Id="rId6" Type="http://schemas.openxmlformats.org/officeDocument/2006/relationships/hyperlink" Target="https://www.cuemath.com/calculus/unit-vector/" TargetMode="External"/><Relationship Id="rId5" Type="http://schemas.openxmlformats.org/officeDocument/2006/relationships/hyperlink" Target="https://www.cuemath.com/geometry/cross-product/" TargetMode="External"/><Relationship Id="rId4" Type="http://schemas.openxmlformats.org/officeDocument/2006/relationships/hyperlink" Target="https://www.cuemath.com/algebra/dot-produ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F384-08D3-4E60-ADF6-49D5DAB05AAE}"/>
              </a:ext>
            </a:extLst>
          </p:cNvPr>
          <p:cNvSpPr>
            <a:spLocks noGrp="1"/>
          </p:cNvSpPr>
          <p:nvPr>
            <p:ph type="ctrTitle"/>
          </p:nvPr>
        </p:nvSpPr>
        <p:spPr/>
        <p:txBody>
          <a:bodyPr/>
          <a:lstStyle/>
          <a:p>
            <a:r>
              <a:rPr lang="en-IN" dirty="0"/>
              <a:t>Fixed point representation</a:t>
            </a:r>
          </a:p>
        </p:txBody>
      </p:sp>
      <p:sp>
        <p:nvSpPr>
          <p:cNvPr id="3" name="Subtitle 2">
            <a:extLst>
              <a:ext uri="{FF2B5EF4-FFF2-40B4-BE49-F238E27FC236}">
                <a16:creationId xmlns:a16="http://schemas.microsoft.com/office/drawing/2014/main" id="{CEC17334-B0F4-4970-925E-E7AD5CEB8CB1}"/>
              </a:ext>
            </a:extLst>
          </p:cNvPr>
          <p:cNvSpPr>
            <a:spLocks noGrp="1"/>
          </p:cNvSpPr>
          <p:nvPr>
            <p:ph type="subTitle" idx="1"/>
          </p:nvPr>
        </p:nvSpPr>
        <p:spPr/>
        <p:txBody>
          <a:bodyPr/>
          <a:lstStyle/>
          <a:p>
            <a:r>
              <a:rPr lang="en-IN" dirty="0"/>
              <a:t>Presented By : Mr. Madhur Thapliyal</a:t>
            </a:r>
          </a:p>
          <a:p>
            <a:r>
              <a:rPr lang="en-IN" dirty="0"/>
              <a:t>Assistant Professor</a:t>
            </a:r>
          </a:p>
          <a:p>
            <a:r>
              <a:rPr lang="en-IN" dirty="0"/>
              <a:t>School of Computing</a:t>
            </a:r>
          </a:p>
          <a:p>
            <a:r>
              <a:rPr lang="en-IN" dirty="0"/>
              <a:t>GEHU</a:t>
            </a:r>
          </a:p>
        </p:txBody>
      </p:sp>
    </p:spTree>
    <p:extLst>
      <p:ext uri="{BB962C8B-B14F-4D97-AF65-F5344CB8AC3E}">
        <p14:creationId xmlns:p14="http://schemas.microsoft.com/office/powerpoint/2010/main" val="177029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5909-E4A7-41C6-8CA7-DB5EE74917DC}"/>
              </a:ext>
            </a:extLst>
          </p:cNvPr>
          <p:cNvSpPr>
            <a:spLocks noGrp="1"/>
          </p:cNvSpPr>
          <p:nvPr>
            <p:ph type="title"/>
          </p:nvPr>
        </p:nvSpPr>
        <p:spPr>
          <a:xfrm>
            <a:off x="1381796" y="-67734"/>
            <a:ext cx="8534400" cy="1507067"/>
          </a:xfrm>
        </p:spPr>
        <p:txBody>
          <a:bodyPr/>
          <a:lstStyle/>
          <a:p>
            <a:r>
              <a:rPr lang="en-IN" dirty="0"/>
              <a:t>Vector Representation</a:t>
            </a:r>
          </a:p>
        </p:txBody>
      </p:sp>
      <p:sp>
        <p:nvSpPr>
          <p:cNvPr id="3" name="Content Placeholder 2">
            <a:extLst>
              <a:ext uri="{FF2B5EF4-FFF2-40B4-BE49-F238E27FC236}">
                <a16:creationId xmlns:a16="http://schemas.microsoft.com/office/drawing/2014/main" id="{CD529E31-2D50-4F76-B8A7-486D25E19E40}"/>
              </a:ext>
            </a:extLst>
          </p:cNvPr>
          <p:cNvSpPr>
            <a:spLocks noGrp="1"/>
          </p:cNvSpPr>
          <p:nvPr>
            <p:ph idx="1"/>
          </p:nvPr>
        </p:nvSpPr>
        <p:spPr>
          <a:xfrm>
            <a:off x="872748" y="1807589"/>
            <a:ext cx="8534400" cy="3615267"/>
          </a:xfrm>
        </p:spPr>
        <p:txBody>
          <a:bodyPr>
            <a:normAutofit fontScale="85000" lnSpcReduction="10000"/>
          </a:bodyPr>
          <a:lstStyle/>
          <a:p>
            <a:pPr algn="just" fontAlgn="base"/>
            <a:r>
              <a:rPr lang="en-US" sz="2600" b="1" dirty="0"/>
              <a:t>The representation of vector is done by a directed line segment. It is an arrow that has a head and a tail. here,</a:t>
            </a:r>
          </a:p>
          <a:p>
            <a:pPr algn="just" fontAlgn="base"/>
            <a:r>
              <a:rPr lang="en-US" sz="2600" b="1" dirty="0"/>
              <a:t>The starting point of the vector is called its tail (or) the initial point of the vector.</a:t>
            </a:r>
          </a:p>
          <a:p>
            <a:pPr algn="just" fontAlgn="base"/>
            <a:r>
              <a:rPr lang="en-US" sz="2600" b="1" dirty="0"/>
              <a:t>The ending point of the vector is called its head (or) the terminal point of the vector.</a:t>
            </a:r>
          </a:p>
          <a:p>
            <a:pPr algn="just" fontAlgn="base"/>
            <a:r>
              <a:rPr lang="en-US" sz="2600" b="1" dirty="0"/>
              <a:t>The head of the vector shows its direction. The direction of the vector is the angle made by it with a reference line. A vector that starts from a point A and ends at a point B is denoted by −−→ABAB→.</a:t>
            </a:r>
          </a:p>
          <a:p>
            <a:pPr algn="just" fontAlgn="base"/>
            <a:endParaRPr lang="en-US" sz="2600" b="1" dirty="0"/>
          </a:p>
          <a:p>
            <a:endParaRPr lang="en-IN" dirty="0"/>
          </a:p>
        </p:txBody>
      </p:sp>
    </p:spTree>
    <p:extLst>
      <p:ext uri="{BB962C8B-B14F-4D97-AF65-F5344CB8AC3E}">
        <p14:creationId xmlns:p14="http://schemas.microsoft.com/office/powerpoint/2010/main" val="1678085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7918599-51FC-4D3D-99D9-1AC4E49E2A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8032" y="713753"/>
            <a:ext cx="9455085" cy="5423096"/>
          </a:xfrm>
        </p:spPr>
      </p:pic>
    </p:spTree>
    <p:extLst>
      <p:ext uri="{BB962C8B-B14F-4D97-AF65-F5344CB8AC3E}">
        <p14:creationId xmlns:p14="http://schemas.microsoft.com/office/powerpoint/2010/main" val="198730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11CF35-B191-42BA-9601-20CBE487A0F4}"/>
              </a:ext>
            </a:extLst>
          </p:cNvPr>
          <p:cNvSpPr>
            <a:spLocks noGrp="1"/>
          </p:cNvSpPr>
          <p:nvPr>
            <p:ph idx="1"/>
          </p:nvPr>
        </p:nvSpPr>
        <p:spPr/>
        <p:txBody>
          <a:bodyPr/>
          <a:lstStyle/>
          <a:p>
            <a:pPr fontAlgn="base"/>
            <a:r>
              <a:rPr lang="en-US" b="1" dirty="0"/>
              <a:t>The above vector can also be represented by - −−→BABA→ which is the negative of the vector −−→ABAB→.</a:t>
            </a:r>
          </a:p>
          <a:p>
            <a:pPr fontAlgn="base"/>
            <a:r>
              <a:rPr lang="en-US" b="1" dirty="0"/>
              <a:t>Sometimes vectors are denoted by a single small letter also with an arrow over it. For example, we can label the above vector −−→ABAB→ as →aa→. But we cannot identify the initial point and the final point of the vector in this representation though.</a:t>
            </a:r>
          </a:p>
          <a:p>
            <a:endParaRPr lang="en-IN" dirty="0"/>
          </a:p>
        </p:txBody>
      </p:sp>
    </p:spTree>
    <p:extLst>
      <p:ext uri="{BB962C8B-B14F-4D97-AF65-F5344CB8AC3E}">
        <p14:creationId xmlns:p14="http://schemas.microsoft.com/office/powerpoint/2010/main" val="131662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37327-4E62-48E8-832A-25B1F03E448D}"/>
              </a:ext>
            </a:extLst>
          </p:cNvPr>
          <p:cNvSpPr>
            <a:spLocks noGrp="1"/>
          </p:cNvSpPr>
          <p:nvPr>
            <p:ph type="title"/>
          </p:nvPr>
        </p:nvSpPr>
        <p:spPr/>
        <p:txBody>
          <a:bodyPr/>
          <a:lstStyle/>
          <a:p>
            <a:r>
              <a:rPr lang="en-IN" dirty="0"/>
              <a:t>Representation of Position vectors</a:t>
            </a:r>
          </a:p>
        </p:txBody>
      </p:sp>
      <p:sp>
        <p:nvSpPr>
          <p:cNvPr id="3" name="Content Placeholder 2">
            <a:extLst>
              <a:ext uri="{FF2B5EF4-FFF2-40B4-BE49-F238E27FC236}">
                <a16:creationId xmlns:a16="http://schemas.microsoft.com/office/drawing/2014/main" id="{6D287EE8-4AE5-4FF8-81E5-470E41918B84}"/>
              </a:ext>
            </a:extLst>
          </p:cNvPr>
          <p:cNvSpPr>
            <a:spLocks noGrp="1"/>
          </p:cNvSpPr>
          <p:nvPr>
            <p:ph idx="1"/>
          </p:nvPr>
        </p:nvSpPr>
        <p:spPr/>
        <p:txBody>
          <a:bodyPr>
            <a:normAutofit fontScale="77500" lnSpcReduction="20000"/>
          </a:bodyPr>
          <a:lstStyle/>
          <a:p>
            <a:pPr fontAlgn="base"/>
            <a:r>
              <a:rPr lang="en-US" b="1" dirty="0"/>
              <a:t>The points on a coordinate plane is represented by position vectors. In the above figure,</a:t>
            </a:r>
          </a:p>
          <a:p>
            <a:pPr fontAlgn="base"/>
            <a:r>
              <a:rPr lang="en-US" b="1" dirty="0"/>
              <a:t>The point A is represented by the position vector −−→OAOA→ = &lt;-3, 2&gt;</a:t>
            </a:r>
          </a:p>
          <a:p>
            <a:pPr fontAlgn="base"/>
            <a:r>
              <a:rPr lang="en-US" b="1" dirty="0"/>
              <a:t>The point B is represented by the position vector −−→OBOB→ = &lt;2, 1&gt;</a:t>
            </a:r>
          </a:p>
          <a:p>
            <a:pPr fontAlgn="base"/>
            <a:r>
              <a:rPr lang="en-US" b="1" dirty="0"/>
              <a:t>Here, O is the origin. We can calculate the components of a vector −−→ABAB→ by subtracting the position vector of initial point from that of the terminal point. In the above figure,</a:t>
            </a:r>
          </a:p>
          <a:p>
            <a:pPr fontAlgn="base"/>
            <a:r>
              <a:rPr lang="en-US" b="1" dirty="0"/>
              <a:t>−−→ABAB→ = −−→OBOB→ - −−→OAOA→</a:t>
            </a:r>
          </a:p>
          <a:p>
            <a:pPr fontAlgn="base"/>
            <a:r>
              <a:rPr lang="en-US" b="1" dirty="0"/>
              <a:t>= &lt;2, 1&gt; - &lt;-3, 2&gt;</a:t>
            </a:r>
          </a:p>
          <a:p>
            <a:pPr fontAlgn="base"/>
            <a:r>
              <a:rPr lang="en-US" b="1" dirty="0"/>
              <a:t>= &lt;2 -(-3), 1 - 2&gt;</a:t>
            </a:r>
          </a:p>
          <a:p>
            <a:pPr fontAlgn="base"/>
            <a:r>
              <a:rPr lang="en-US" b="1" dirty="0"/>
              <a:t>= &lt;5, -1&gt;</a:t>
            </a:r>
          </a:p>
          <a:p>
            <a:pPr fontAlgn="base"/>
            <a:r>
              <a:rPr lang="en-US" b="1" dirty="0"/>
              <a:t>Thus, the vector that represents −−→ABAB→ in the above figure is &lt;5, -1&gt;.</a:t>
            </a:r>
          </a:p>
          <a:p>
            <a:endParaRPr lang="en-IN" dirty="0"/>
          </a:p>
        </p:txBody>
      </p:sp>
    </p:spTree>
    <p:extLst>
      <p:ext uri="{BB962C8B-B14F-4D97-AF65-F5344CB8AC3E}">
        <p14:creationId xmlns:p14="http://schemas.microsoft.com/office/powerpoint/2010/main" val="2138735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E9F31-F6F5-4309-9EBB-D05196F07945}"/>
              </a:ext>
            </a:extLst>
          </p:cNvPr>
          <p:cNvSpPr>
            <a:spLocks noGrp="1"/>
          </p:cNvSpPr>
          <p:nvPr>
            <p:ph type="title"/>
          </p:nvPr>
        </p:nvSpPr>
        <p:spPr/>
        <p:txBody>
          <a:bodyPr/>
          <a:lstStyle/>
          <a:p>
            <a:r>
              <a:rPr lang="en-IN" dirty="0"/>
              <a:t>Representation of vector magnitude</a:t>
            </a:r>
          </a:p>
        </p:txBody>
      </p:sp>
      <p:sp>
        <p:nvSpPr>
          <p:cNvPr id="3" name="Content Placeholder 2">
            <a:extLst>
              <a:ext uri="{FF2B5EF4-FFF2-40B4-BE49-F238E27FC236}">
                <a16:creationId xmlns:a16="http://schemas.microsoft.com/office/drawing/2014/main" id="{33A1613F-6464-419E-85D5-7CA737BB230F}"/>
              </a:ext>
            </a:extLst>
          </p:cNvPr>
          <p:cNvSpPr>
            <a:spLocks noGrp="1"/>
          </p:cNvSpPr>
          <p:nvPr>
            <p:ph idx="1"/>
          </p:nvPr>
        </p:nvSpPr>
        <p:spPr/>
        <p:txBody>
          <a:bodyPr>
            <a:normAutofit fontScale="92500" lnSpcReduction="20000"/>
          </a:bodyPr>
          <a:lstStyle/>
          <a:p>
            <a:pPr fontAlgn="base"/>
            <a:r>
              <a:rPr lang="en-US" b="1" dirty="0"/>
              <a:t>The magnitude of a vector −−→ABAB→ is represented by either |−−→ABAB→| or simply AB. We use AB to represent the magnitude of the vector −−→ABAB→ because the magnitude is nothing but its length and AB represents the length of the line segment connecting A and B. In the same way, the magnitude of a vector →aa→ is represented as either |→aa→| or simply 'a'. We can find the magnitude of a vector (when we know its components) by taking the square root of the sum of the squares of the components. From the last example,</a:t>
            </a:r>
          </a:p>
          <a:p>
            <a:pPr fontAlgn="base"/>
            <a:r>
              <a:rPr lang="en-US" b="1" dirty="0"/>
              <a:t>−−→ABAB→ = &lt;5, -1&gt;</a:t>
            </a:r>
          </a:p>
          <a:p>
            <a:pPr fontAlgn="base"/>
            <a:r>
              <a:rPr lang="en-US" b="1" dirty="0"/>
              <a:t>Its magnitude is,</a:t>
            </a:r>
          </a:p>
          <a:p>
            <a:pPr fontAlgn="base"/>
            <a:r>
              <a:rPr lang="en-US" b="1" dirty="0"/>
              <a:t>|−−→ABAB→| (or) AB =√(5)² + (-1)² = √26</a:t>
            </a:r>
          </a:p>
          <a:p>
            <a:endParaRPr lang="en-IN" dirty="0"/>
          </a:p>
        </p:txBody>
      </p:sp>
    </p:spTree>
    <p:extLst>
      <p:ext uri="{BB962C8B-B14F-4D97-AF65-F5344CB8AC3E}">
        <p14:creationId xmlns:p14="http://schemas.microsoft.com/office/powerpoint/2010/main" val="2942645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BC52-1A6A-4099-B52D-D9CF5A00E70E}"/>
              </a:ext>
            </a:extLst>
          </p:cNvPr>
          <p:cNvSpPr>
            <a:spLocks noGrp="1"/>
          </p:cNvSpPr>
          <p:nvPr>
            <p:ph type="title"/>
          </p:nvPr>
        </p:nvSpPr>
        <p:spPr>
          <a:xfrm>
            <a:off x="684212" y="4487333"/>
            <a:ext cx="8534400" cy="1017922"/>
          </a:xfrm>
        </p:spPr>
        <p:txBody>
          <a:bodyPr>
            <a:normAutofit fontScale="90000"/>
          </a:bodyPr>
          <a:lstStyle/>
          <a:p>
            <a:r>
              <a:rPr lang="en-IN" dirty="0"/>
              <a:t>Representation of vector Operations</a:t>
            </a:r>
          </a:p>
        </p:txBody>
      </p:sp>
      <p:sp>
        <p:nvSpPr>
          <p:cNvPr id="3" name="Content Placeholder 2">
            <a:extLst>
              <a:ext uri="{FF2B5EF4-FFF2-40B4-BE49-F238E27FC236}">
                <a16:creationId xmlns:a16="http://schemas.microsoft.com/office/drawing/2014/main" id="{E258D8AB-E0FD-4BCD-8671-9FABB563F1E8}"/>
              </a:ext>
            </a:extLst>
          </p:cNvPr>
          <p:cNvSpPr>
            <a:spLocks noGrp="1"/>
          </p:cNvSpPr>
          <p:nvPr>
            <p:ph idx="1"/>
          </p:nvPr>
        </p:nvSpPr>
        <p:spPr/>
        <p:txBody>
          <a:bodyPr/>
          <a:lstStyle/>
          <a:p>
            <a:pPr fontAlgn="base"/>
            <a:r>
              <a:rPr lang="en-IN" b="1" dirty="0"/>
              <a:t>For any three vectors →aa→, →bb→, and →cc→:</a:t>
            </a:r>
          </a:p>
          <a:p>
            <a:pPr fontAlgn="base"/>
            <a:r>
              <a:rPr lang="en-IN" b="1" dirty="0"/>
              <a:t>→aa→ + →bb→ represents the </a:t>
            </a:r>
            <a:r>
              <a:rPr lang="en-IN" b="1" dirty="0">
                <a:hlinkClick r:id="rId2"/>
              </a:rPr>
              <a:t>sum of vectors</a:t>
            </a:r>
            <a:r>
              <a:rPr lang="en-IN" b="1" dirty="0"/>
              <a:t>.</a:t>
            </a:r>
          </a:p>
          <a:p>
            <a:pPr fontAlgn="base"/>
            <a:r>
              <a:rPr lang="en-IN" b="1" dirty="0"/>
              <a:t>→aa→ - →bb→ represents the </a:t>
            </a:r>
            <a:r>
              <a:rPr lang="en-IN" b="1" dirty="0">
                <a:hlinkClick r:id="rId3"/>
              </a:rPr>
              <a:t>difference of vectors</a:t>
            </a:r>
            <a:r>
              <a:rPr lang="en-IN" b="1" dirty="0"/>
              <a:t>.</a:t>
            </a:r>
          </a:p>
          <a:p>
            <a:pPr fontAlgn="base"/>
            <a:r>
              <a:rPr lang="en-IN" b="1" dirty="0"/>
              <a:t>→aa→ · →bb→ represents the </a:t>
            </a:r>
            <a:r>
              <a:rPr lang="en-IN" b="1" dirty="0">
                <a:hlinkClick r:id="rId4"/>
              </a:rPr>
              <a:t>dot product</a:t>
            </a:r>
            <a:r>
              <a:rPr lang="en-IN" b="1" dirty="0"/>
              <a:t> of vectors.</a:t>
            </a:r>
          </a:p>
          <a:p>
            <a:pPr fontAlgn="base"/>
            <a:r>
              <a:rPr lang="en-IN" b="1" dirty="0"/>
              <a:t>→aa→ × →bb→ represents the </a:t>
            </a:r>
            <a:r>
              <a:rPr lang="en-IN" b="1" dirty="0">
                <a:hlinkClick r:id="rId5"/>
              </a:rPr>
              <a:t>cross product</a:t>
            </a:r>
            <a:r>
              <a:rPr lang="en-IN" b="1" dirty="0"/>
              <a:t> of vectors.</a:t>
            </a:r>
          </a:p>
          <a:p>
            <a:pPr fontAlgn="base"/>
            <a:r>
              <a:rPr lang="en-IN" b="1" dirty="0"/>
              <a:t>ˆaa^ represents the </a:t>
            </a:r>
            <a:r>
              <a:rPr lang="en-IN" b="1" dirty="0">
                <a:hlinkClick r:id="rId6"/>
              </a:rPr>
              <a:t>unit vector</a:t>
            </a:r>
            <a:r>
              <a:rPr lang="en-IN" b="1" dirty="0"/>
              <a:t> in the direction of →aa→.</a:t>
            </a:r>
          </a:p>
          <a:p>
            <a:endParaRPr lang="en-IN" dirty="0"/>
          </a:p>
        </p:txBody>
      </p:sp>
    </p:spTree>
    <p:extLst>
      <p:ext uri="{BB962C8B-B14F-4D97-AF65-F5344CB8AC3E}">
        <p14:creationId xmlns:p14="http://schemas.microsoft.com/office/powerpoint/2010/main" val="148250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00E4D4A-0F4B-4E0D-9355-EFD3C5337674}"/>
              </a:ext>
            </a:extLst>
          </p:cNvPr>
          <p:cNvSpPr>
            <a:spLocks noGrp="1" noChangeArrowheads="1"/>
          </p:cNvSpPr>
          <p:nvPr>
            <p:ph idx="1"/>
          </p:nvPr>
        </p:nvSpPr>
        <p:spPr bwMode="auto">
          <a:xfrm>
            <a:off x="542810" y="658234"/>
            <a:ext cx="10873050" cy="53860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Bell MT" panose="02020503060305020303" pitchFamily="18" charset="0"/>
              </a:rPr>
              <a:t>Fixed Point Representation means that represents real numbers in a computer system, where the position of the decimal of the (or binary) point is fixed. This is in difference to floating point representation, where the position of the point can “float.” In fixed point representation, the number is split into an integer part and a fractional part.</a:t>
            </a:r>
            <a:endParaRPr kumimoji="0" lang="en-US" altLang="en-US" sz="1200" b="0" i="0" u="none" strike="noStrike" cap="none" normalizeH="0" baseline="0" dirty="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Bell MT" panose="02020503060305020303" pitchFamily="18" charset="0"/>
              </a:rPr>
              <a:t>Real numbers </a:t>
            </a:r>
            <a:r>
              <a:rPr kumimoji="0" lang="en-US" altLang="en-US" sz="2400" b="0" i="0" u="none" strike="noStrike" cap="none" normalizeH="0" baseline="0" dirty="0">
                <a:ln>
                  <a:noFill/>
                </a:ln>
                <a:solidFill>
                  <a:srgbClr val="273239"/>
                </a:solidFill>
                <a:effectLst/>
                <a:latin typeface="Bell MT" panose="02020503060305020303" pitchFamily="18" charset="0"/>
              </a:rPr>
              <a:t>have a fractional component. In digital signal processing (DSP) and gaming applications, where performance is usually more important than precision, fixed point data encoding is extensively used</a:t>
            </a:r>
            <a:endParaRPr kumimoji="0" lang="en-US" altLang="en-US" sz="1200" b="0" i="0" u="none" strike="noStrike" cap="none" normalizeH="0" baseline="0" dirty="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Bell MT" panose="02020503060305020303" pitchFamily="18" charset="0"/>
              </a:rPr>
              <a:t>The Binary Point: </a:t>
            </a:r>
            <a:r>
              <a:rPr kumimoji="0" lang="en-US" altLang="en-US" sz="2400" b="0" i="0" u="none" strike="noStrike" cap="none" normalizeH="0" baseline="0" dirty="0">
                <a:ln>
                  <a:noFill/>
                </a:ln>
                <a:solidFill>
                  <a:srgbClr val="273239"/>
                </a:solidFill>
                <a:effectLst/>
                <a:latin typeface="Bell MT" panose="02020503060305020303" pitchFamily="18" charset="0"/>
              </a:rPr>
              <a:t>Fractional values such as 26.5 are represented using the binary point concept. The decimal point in a decimal numeral system and a binary point are comparable. It serves as a divider between a number’s integer and fractional parts.</a:t>
            </a:r>
            <a:endParaRPr kumimoji="0" lang="en-US" altLang="en-US" sz="1200" b="0" i="0" u="none" strike="noStrike" cap="none" normalizeH="0" baseline="0" dirty="0">
              <a:ln>
                <a:noFill/>
              </a:ln>
              <a:solidFill>
                <a:schemeClr val="tx1"/>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latin typeface="Bell MT" panose="02020503060305020303" pitchFamily="18" charset="0"/>
              </a:rPr>
              <a:t>For instance, the weight of the coefficient 6 in the number 26.5 is 10</a:t>
            </a:r>
            <a:r>
              <a:rPr kumimoji="0" lang="en-US" altLang="en-US" sz="1400" b="0" i="0" u="none" strike="noStrike" cap="none" normalizeH="0" baseline="30000" dirty="0">
                <a:ln>
                  <a:noFill/>
                </a:ln>
                <a:solidFill>
                  <a:srgbClr val="FF0000"/>
                </a:solidFill>
                <a:effectLst/>
                <a:latin typeface="Bell MT" panose="02020503060305020303" pitchFamily="18" charset="0"/>
              </a:rPr>
              <a:t>0</a:t>
            </a:r>
            <a:r>
              <a:rPr kumimoji="0" lang="en-US" altLang="en-US" sz="2400" b="0" i="0" u="none" strike="noStrike" cap="none" normalizeH="0" baseline="0" dirty="0">
                <a:ln>
                  <a:noFill/>
                </a:ln>
                <a:solidFill>
                  <a:srgbClr val="FF0000"/>
                </a:solidFill>
                <a:effectLst/>
                <a:latin typeface="Bell MT" panose="02020503060305020303" pitchFamily="18" charset="0"/>
              </a:rPr>
              <a:t>, or 1. The weight of the coefficient 5 is 10</a:t>
            </a:r>
            <a:r>
              <a:rPr kumimoji="0" lang="en-US" altLang="en-US" sz="1400" b="0" i="0" u="none" strike="noStrike" cap="none" normalizeH="0" baseline="30000" dirty="0">
                <a:ln>
                  <a:noFill/>
                </a:ln>
                <a:solidFill>
                  <a:srgbClr val="FF0000"/>
                </a:solidFill>
                <a:effectLst/>
                <a:latin typeface="Bell MT" panose="02020503060305020303" pitchFamily="18" charset="0"/>
              </a:rPr>
              <a:t>-1 </a:t>
            </a:r>
            <a:r>
              <a:rPr kumimoji="0" lang="en-US" altLang="en-US" sz="2400" b="0" i="0" u="none" strike="noStrike" cap="none" normalizeH="0" baseline="0" dirty="0">
                <a:ln>
                  <a:noFill/>
                </a:ln>
                <a:solidFill>
                  <a:srgbClr val="FF0000"/>
                </a:solidFill>
                <a:effectLst/>
                <a:latin typeface="Bell MT" panose="02020503060305020303" pitchFamily="18" charset="0"/>
              </a:rPr>
              <a:t>or (5/10 = 1/2 = 0.5).</a:t>
            </a:r>
            <a:endParaRPr kumimoji="0" lang="en-US" altLang="en-US" sz="1200" b="0" i="0" u="none" strike="noStrike" cap="none" normalizeH="0" baseline="0" dirty="0">
              <a:ln>
                <a:noFill/>
              </a:ln>
              <a:solidFill>
                <a:srgbClr val="FF0000"/>
              </a:solidFill>
              <a:effectLst/>
              <a:latin typeface="Bell MT" panose="020205030603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2 * 10</a:t>
            </a:r>
            <a:r>
              <a:rPr kumimoji="0" lang="en-US" altLang="en-US" sz="900" b="0" i="0" u="none" strike="noStrike" cap="none" normalizeH="0" baseline="30000" dirty="0">
                <a:ln>
                  <a:noFill/>
                </a:ln>
                <a:solidFill>
                  <a:schemeClr val="tx1"/>
                </a:solidFill>
                <a:effectLst/>
                <a:latin typeface="Arial" panose="020B0604020202020204" pitchFamily="34" charset="0"/>
              </a:rPr>
              <a:t>1</a:t>
            </a:r>
            <a:r>
              <a:rPr kumimoji="0" lang="en-US" altLang="en-US" sz="1300" b="0" i="0" u="none" strike="noStrike" cap="none" normalizeH="0" baseline="0" dirty="0">
                <a:ln>
                  <a:noFill/>
                </a:ln>
                <a:solidFill>
                  <a:schemeClr val="tx1"/>
                </a:solidFill>
                <a:effectLst/>
                <a:latin typeface="Arial" panose="020B0604020202020204" pitchFamily="34" charset="0"/>
              </a:rPr>
              <a:t> + 6 * 10</a:t>
            </a:r>
            <a:r>
              <a:rPr kumimoji="0" lang="en-US" altLang="en-US" sz="900" b="0" i="0" u="none" strike="noStrike" cap="none" normalizeH="0" baseline="30000" dirty="0">
                <a:ln>
                  <a:noFill/>
                </a:ln>
                <a:solidFill>
                  <a:schemeClr val="tx1"/>
                </a:solidFill>
                <a:effectLst/>
                <a:latin typeface="Arial" panose="020B0604020202020204" pitchFamily="34" charset="0"/>
              </a:rPr>
              <a:t>0</a:t>
            </a:r>
            <a:r>
              <a:rPr kumimoji="0" lang="en-US" altLang="en-US" sz="1300" b="0" i="0" u="none" strike="noStrike" cap="none" normalizeH="0" baseline="0" dirty="0">
                <a:ln>
                  <a:noFill/>
                </a:ln>
                <a:solidFill>
                  <a:schemeClr val="tx1"/>
                </a:solidFill>
                <a:effectLst/>
                <a:latin typeface="Arial" panose="020B0604020202020204" pitchFamily="34" charset="0"/>
              </a:rPr>
              <a:t> + 5 * 10</a:t>
            </a:r>
            <a:r>
              <a:rPr kumimoji="0" lang="en-US" altLang="en-US" sz="900" b="0" i="0" u="none" strike="noStrike" cap="none" normalizeH="0" baseline="30000" dirty="0">
                <a:ln>
                  <a:noFill/>
                </a:ln>
                <a:solidFill>
                  <a:schemeClr val="tx1"/>
                </a:solidFill>
                <a:effectLst/>
                <a:latin typeface="Arial" panose="020B0604020202020204" pitchFamily="34" charset="0"/>
              </a:rPr>
              <a:t>-1 </a:t>
            </a:r>
            <a:r>
              <a:rPr kumimoji="0" lang="en-US" altLang="en-US" sz="1300" b="0" i="0" u="none" strike="noStrike" cap="none" normalizeH="0" baseline="0" dirty="0">
                <a:ln>
                  <a:noFill/>
                </a:ln>
                <a:solidFill>
                  <a:schemeClr val="tx1"/>
                </a:solidFill>
                <a:effectLst/>
                <a:latin typeface="Arial" panose="020B0604020202020204" pitchFamily="34" charset="0"/>
              </a:rPr>
              <a:t>= 26.5</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2 * 10 + 6 * 1 + 0.5 = 26.5</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49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F93DA91B-D775-41FD-A7C1-5CBFFA7121D3}"/>
              </a:ext>
            </a:extLst>
          </p:cNvPr>
          <p:cNvSpPr>
            <a:spLocks noGrp="1" noChangeArrowheads="1"/>
          </p:cNvSpPr>
          <p:nvPr>
            <p:ph type="ctrTitle"/>
          </p:nvPr>
        </p:nvSpPr>
        <p:spPr bwMode="auto">
          <a:xfrm>
            <a:off x="684211" y="301958"/>
            <a:ext cx="10531779" cy="37394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cap="none" dirty="0">
                <a:ln>
                  <a:noFill/>
                </a:ln>
                <a:solidFill>
                  <a:srgbClr val="273239"/>
                </a:solidFill>
                <a:latin typeface="Bell MT" panose="02020503060305020303" pitchFamily="18" charset="0"/>
                <a:ea typeface="+mn-ea"/>
                <a:cs typeface="+mn-cs"/>
              </a:rPr>
              <a:t>A “binary point” can be created using our binary representation and the same decimal point concept. A binary point, like in the decimal system, represents the coefficient of the expression 20 = 1. The weight of each digit (or bit) to the left of the binary point is 20, 21, 22, and so forth. The binary point’s rightmost digits (or bits) have weights of 2-1, 2-2, 2-3, and so 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cap="none" dirty="0">
                <a:ln>
                  <a:noFill/>
                </a:ln>
                <a:solidFill>
                  <a:srgbClr val="273239"/>
                </a:solidFill>
                <a:latin typeface="Bell MT" panose="02020503060305020303" pitchFamily="18" charset="0"/>
                <a:ea typeface="+mn-ea"/>
                <a:cs typeface="+mn-cs"/>
              </a:rPr>
              <a:t>For illustration, the number 11010.12 represents the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11010.1</a:t>
            </a:r>
            <a:r>
              <a:rPr kumimoji="0" lang="en-US" altLang="en-US" sz="900" b="1" i="0" u="none" strike="noStrike" cap="none" normalizeH="0" baseline="-30000" dirty="0">
                <a:ln>
                  <a:noFill/>
                </a:ln>
                <a:solidFill>
                  <a:schemeClr val="tx1"/>
                </a:solidFill>
                <a:effectLst/>
                <a:latin typeface="Arial" panose="020B0604020202020204" pitchFamily="34" charset="0"/>
              </a:rPr>
              <a:t>2</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 1 * 2</a:t>
            </a:r>
            <a:r>
              <a:rPr kumimoji="0" lang="en-US" altLang="en-US" sz="900" b="0" i="0" u="none" strike="noStrike" cap="none" normalizeH="0" baseline="30000" dirty="0">
                <a:ln>
                  <a:noFill/>
                </a:ln>
                <a:solidFill>
                  <a:schemeClr val="tx1"/>
                </a:solidFill>
                <a:effectLst/>
                <a:latin typeface="Arial" panose="020B0604020202020204" pitchFamily="34" charset="0"/>
              </a:rPr>
              <a:t>4</a:t>
            </a:r>
            <a:r>
              <a:rPr kumimoji="0" lang="en-US" altLang="en-US" sz="1300" b="0" i="0" u="none" strike="noStrike" cap="none" normalizeH="0" baseline="0" dirty="0">
                <a:ln>
                  <a:noFill/>
                </a:ln>
                <a:solidFill>
                  <a:schemeClr val="tx1"/>
                </a:solidFill>
                <a:effectLst/>
                <a:latin typeface="Arial" panose="020B0604020202020204" pitchFamily="34" charset="0"/>
              </a:rPr>
              <a:t> + 1 * 2</a:t>
            </a:r>
            <a:r>
              <a:rPr kumimoji="0" lang="en-US" altLang="en-US" sz="900" b="0" i="0" u="none" strike="noStrike" cap="none" normalizeH="0" baseline="30000" dirty="0">
                <a:ln>
                  <a:noFill/>
                </a:ln>
                <a:solidFill>
                  <a:schemeClr val="tx1"/>
                </a:solidFill>
                <a:effectLst/>
                <a:latin typeface="Arial" panose="020B0604020202020204" pitchFamily="34" charset="0"/>
              </a:rPr>
              <a:t>3</a:t>
            </a:r>
            <a:r>
              <a:rPr kumimoji="0" lang="en-US" altLang="en-US" sz="1300" b="0" i="0" u="none" strike="noStrike" cap="none" normalizeH="0" baseline="0" dirty="0">
                <a:ln>
                  <a:noFill/>
                </a:ln>
                <a:solidFill>
                  <a:schemeClr val="tx1"/>
                </a:solidFill>
                <a:effectLst/>
                <a:latin typeface="Arial" panose="020B0604020202020204" pitchFamily="34" charset="0"/>
              </a:rPr>
              <a:t> + 0 * 2</a:t>
            </a:r>
            <a:r>
              <a:rPr kumimoji="0" lang="en-US" altLang="en-US" sz="900" b="0" i="0" u="none" strike="noStrike" cap="none" normalizeH="0" baseline="30000" dirty="0">
                <a:ln>
                  <a:noFill/>
                </a:ln>
                <a:solidFill>
                  <a:schemeClr val="tx1"/>
                </a:solidFill>
                <a:effectLst/>
                <a:latin typeface="Arial" panose="020B0604020202020204" pitchFamily="34" charset="0"/>
              </a:rPr>
              <a:t>2</a:t>
            </a:r>
            <a:r>
              <a:rPr kumimoji="0" lang="en-US" altLang="en-US" sz="1300" b="0" i="0" u="none" strike="noStrike" cap="none" normalizeH="0" baseline="0" dirty="0">
                <a:ln>
                  <a:noFill/>
                </a:ln>
                <a:solidFill>
                  <a:schemeClr val="tx1"/>
                </a:solidFill>
                <a:effectLst/>
                <a:latin typeface="Arial" panose="020B0604020202020204" pitchFamily="34" charset="0"/>
              </a:rPr>
              <a:t> + 1 * 2</a:t>
            </a:r>
            <a:r>
              <a:rPr kumimoji="0" lang="en-US" altLang="en-US" sz="900" b="0" i="0" u="none" strike="noStrike" cap="none" normalizeH="0" baseline="30000" dirty="0">
                <a:ln>
                  <a:noFill/>
                </a:ln>
                <a:solidFill>
                  <a:schemeClr val="tx1"/>
                </a:solidFill>
                <a:effectLst/>
                <a:latin typeface="Arial" panose="020B0604020202020204" pitchFamily="34" charset="0"/>
              </a:rPr>
              <a:t>1</a:t>
            </a:r>
            <a:r>
              <a:rPr kumimoji="0" lang="en-US" altLang="en-US" sz="1300" b="0" i="0" u="none" strike="noStrike" cap="none" normalizeH="0" baseline="0" dirty="0">
                <a:ln>
                  <a:noFill/>
                </a:ln>
                <a:solidFill>
                  <a:schemeClr val="tx1"/>
                </a:solidFill>
                <a:effectLst/>
                <a:latin typeface="Arial" panose="020B0604020202020204" pitchFamily="34" charset="0"/>
              </a:rPr>
              <a:t> + 0* 2</a:t>
            </a:r>
            <a:r>
              <a:rPr kumimoji="0" lang="en-US" altLang="en-US" sz="900" b="0" i="0" u="none" strike="noStrike" cap="none" normalizeH="0" baseline="30000" dirty="0">
                <a:ln>
                  <a:noFill/>
                </a:ln>
                <a:solidFill>
                  <a:schemeClr val="tx1"/>
                </a:solidFill>
                <a:effectLst/>
                <a:latin typeface="Arial" panose="020B0604020202020204" pitchFamily="34" charset="0"/>
              </a:rPr>
              <a:t>0</a:t>
            </a:r>
            <a:r>
              <a:rPr kumimoji="0" lang="en-US" altLang="en-US" sz="1300" b="0" i="0" u="none" strike="noStrike" cap="none" normalizeH="0" baseline="0" dirty="0">
                <a:ln>
                  <a:noFill/>
                </a:ln>
                <a:solidFill>
                  <a:schemeClr val="tx1"/>
                </a:solidFill>
                <a:effectLst/>
                <a:latin typeface="Arial" panose="020B0604020202020204" pitchFamily="34" charset="0"/>
              </a:rPr>
              <a:t> + 1 * 2</a:t>
            </a:r>
            <a:r>
              <a:rPr kumimoji="0" lang="en-US" altLang="en-US" sz="900" b="0" i="0" u="none" strike="noStrike" cap="none" normalizeH="0" baseline="30000" dirty="0">
                <a:ln>
                  <a:noFill/>
                </a:ln>
                <a:solidFill>
                  <a:schemeClr val="tx1"/>
                </a:solidFill>
                <a:effectLst/>
                <a:latin typeface="Arial" panose="020B0604020202020204" pitchFamily="34" charset="0"/>
              </a:rPr>
              <a:t>-1</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 16 + 8 </a:t>
            </a:r>
            <a:r>
              <a:rPr kumimoji="0" lang="en-US" altLang="en-US" sz="2400" b="0"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highlight>
                  <a:srgbClr val="000000"/>
                </a:highlight>
                <a:latin typeface="Arial" panose="020B0604020202020204" pitchFamily="34" charset="0"/>
              </a:rPr>
              <a:t> 2 6.5</a:t>
            </a:r>
            <a:endParaRPr kumimoji="0" lang="en-US" altLang="en-US" sz="1200" b="0" i="0" u="none" strike="noStrike" cap="none" normalizeH="0" baseline="0" dirty="0">
              <a:ln>
                <a:noFill/>
              </a:ln>
              <a:solidFill>
                <a:schemeClr val="tx1"/>
              </a:solidFill>
              <a:effectLst/>
              <a:highlight>
                <a:srgbClr val="00000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 26.5</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4017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5C16-14AE-40E5-8B2F-1F70228252ED}"/>
              </a:ext>
            </a:extLst>
          </p:cNvPr>
          <p:cNvSpPr>
            <a:spLocks noGrp="1"/>
          </p:cNvSpPr>
          <p:nvPr>
            <p:ph type="title"/>
          </p:nvPr>
        </p:nvSpPr>
        <p:spPr>
          <a:xfrm>
            <a:off x="4511495" y="1414194"/>
            <a:ext cx="3331606" cy="1507067"/>
          </a:xfrm>
        </p:spPr>
        <p:txBody>
          <a:bodyPr/>
          <a:lstStyle/>
          <a:p>
            <a:r>
              <a:rPr lang="en-IN" dirty="0"/>
              <a:t>Two Types </a:t>
            </a:r>
          </a:p>
        </p:txBody>
      </p:sp>
    </p:spTree>
    <p:extLst>
      <p:ext uri="{BB962C8B-B14F-4D97-AF65-F5344CB8AC3E}">
        <p14:creationId xmlns:p14="http://schemas.microsoft.com/office/powerpoint/2010/main" val="302222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83685FB-3EB6-4306-918E-17C1A15B3FE1}"/>
              </a:ext>
            </a:extLst>
          </p:cNvPr>
          <p:cNvSpPr>
            <a:spLocks noGrp="1" noChangeArrowheads="1"/>
          </p:cNvSpPr>
          <p:nvPr>
            <p:ph idx="1"/>
          </p:nvPr>
        </p:nvSpPr>
        <p:spPr bwMode="auto">
          <a:xfrm>
            <a:off x="684212" y="1539326"/>
            <a:ext cx="8534400" cy="19082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73239"/>
                </a:solidFill>
                <a:latin typeface="Bell MT" panose="02020503060305020303" pitchFamily="18" charset="0"/>
              </a:rPr>
              <a:t>For example, fixed&lt;8,3&gt; signifies an 8-bit fixed-point number, the rightmost 3 bits of which are fractional.</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73239"/>
                </a:solidFill>
                <a:latin typeface="Bell MT" panose="02020503060305020303" pitchFamily="18" charset="0"/>
              </a:rPr>
              <a:t>Representation of a real number: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00010.1102</a:t>
            </a:r>
            <a:br>
              <a:rPr kumimoji="0" lang="en-US" altLang="en-US" sz="1300" b="0" i="0" u="none" strike="noStrike" cap="none" normalizeH="0" baseline="0" dirty="0">
                <a:ln>
                  <a:noFill/>
                </a:ln>
                <a:solidFill>
                  <a:schemeClr val="tx1"/>
                </a:solidFill>
                <a:effectLst/>
                <a:latin typeface="Arial" panose="020B0604020202020204" pitchFamily="34" charset="0"/>
              </a:rPr>
            </a:br>
            <a:r>
              <a:rPr kumimoji="0" lang="en-US" altLang="en-US" sz="1300" b="0" i="0" u="none" strike="noStrike" cap="none" normalizeH="0" baseline="0" dirty="0">
                <a:ln>
                  <a:noFill/>
                </a:ln>
                <a:solidFill>
                  <a:schemeClr val="tx1"/>
                </a:solidFill>
                <a:effectLst/>
                <a:latin typeface="Arial" panose="020B0604020202020204" pitchFamily="34" charset="0"/>
              </a:rPr>
              <a:t>= 1 * 2</a:t>
            </a:r>
            <a:r>
              <a:rPr kumimoji="0" lang="en-US" altLang="en-US" sz="900" b="0" i="0" u="none" strike="noStrike" cap="none" normalizeH="0" baseline="30000" dirty="0">
                <a:ln>
                  <a:noFill/>
                </a:ln>
                <a:solidFill>
                  <a:schemeClr val="tx1"/>
                </a:solidFill>
                <a:effectLst/>
                <a:latin typeface="Arial" panose="020B0604020202020204" pitchFamily="34" charset="0"/>
              </a:rPr>
              <a:t>1</a:t>
            </a:r>
            <a:r>
              <a:rPr kumimoji="0" lang="en-US" altLang="en-US" sz="1300" b="0" i="0" u="none" strike="noStrike" cap="none" normalizeH="0" baseline="0" dirty="0">
                <a:ln>
                  <a:noFill/>
                </a:ln>
                <a:solidFill>
                  <a:schemeClr val="tx1"/>
                </a:solidFill>
                <a:effectLst/>
                <a:latin typeface="Arial" panose="020B0604020202020204" pitchFamily="34" charset="0"/>
              </a:rPr>
              <a:t> + 1 * 2</a:t>
            </a:r>
            <a:r>
              <a:rPr kumimoji="0" lang="en-US" altLang="en-US" sz="900" b="0" i="0" u="none" strike="noStrike" cap="none" normalizeH="0" baseline="30000" dirty="0">
                <a:ln>
                  <a:noFill/>
                </a:ln>
                <a:solidFill>
                  <a:schemeClr val="tx1"/>
                </a:solidFill>
                <a:effectLst/>
                <a:latin typeface="Arial" panose="020B0604020202020204" pitchFamily="34" charset="0"/>
              </a:rPr>
              <a:t>-1</a:t>
            </a:r>
            <a:r>
              <a:rPr kumimoji="0" lang="en-US" altLang="en-US" sz="1300" b="0" i="0" u="none" strike="noStrike" cap="none" normalizeH="0" baseline="0" dirty="0">
                <a:ln>
                  <a:noFill/>
                </a:ln>
                <a:solidFill>
                  <a:schemeClr val="tx1"/>
                </a:solidFill>
                <a:effectLst/>
                <a:latin typeface="Arial" panose="020B0604020202020204" pitchFamily="34" charset="0"/>
              </a:rPr>
              <a:t> + 1 * 2</a:t>
            </a:r>
            <a:r>
              <a:rPr kumimoji="0" lang="en-US" altLang="en-US" sz="900" b="0" i="0" u="none" strike="noStrike" cap="none" normalizeH="0" baseline="30000" dirty="0">
                <a:ln>
                  <a:noFill/>
                </a:ln>
                <a:solidFill>
                  <a:schemeClr val="tx1"/>
                </a:solidFill>
                <a:effectLst/>
                <a:latin typeface="Arial" panose="020B0604020202020204" pitchFamily="34" charset="0"/>
              </a:rPr>
              <a:t>-2</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 2 + 0.5 + 0.25</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 2.75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81A08DF3-7FC1-4CF7-9A50-9A6F130AE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3093598"/>
            <a:ext cx="2987299" cy="1699407"/>
          </a:xfrm>
          <a:prstGeom prst="rect">
            <a:avLst/>
          </a:prstGeom>
        </p:spPr>
      </p:pic>
      <p:sp>
        <p:nvSpPr>
          <p:cNvPr id="9" name="TextBox 8">
            <a:extLst>
              <a:ext uri="{FF2B5EF4-FFF2-40B4-BE49-F238E27FC236}">
                <a16:creationId xmlns:a16="http://schemas.microsoft.com/office/drawing/2014/main" id="{3EB2BF4C-0A6F-4FE6-84B8-E043D084E83E}"/>
              </a:ext>
            </a:extLst>
          </p:cNvPr>
          <p:cNvSpPr txBox="1"/>
          <p:nvPr/>
        </p:nvSpPr>
        <p:spPr>
          <a:xfrm>
            <a:off x="867266" y="810705"/>
            <a:ext cx="4223208" cy="461665"/>
          </a:xfrm>
          <a:prstGeom prst="rect">
            <a:avLst/>
          </a:prstGeom>
          <a:noFill/>
        </p:spPr>
        <p:txBody>
          <a:bodyPr wrap="square" rtlCol="0">
            <a:spAutoFit/>
          </a:bodyPr>
          <a:lstStyle/>
          <a:p>
            <a:r>
              <a:rPr lang="en-IN" sz="2400" b="1" dirty="0"/>
              <a:t>Unsigned Representation</a:t>
            </a:r>
            <a:endParaRPr lang="en-IN" b="1" dirty="0"/>
          </a:p>
        </p:txBody>
      </p:sp>
    </p:spTree>
    <p:extLst>
      <p:ext uri="{BB962C8B-B14F-4D97-AF65-F5344CB8AC3E}">
        <p14:creationId xmlns:p14="http://schemas.microsoft.com/office/powerpoint/2010/main" val="242258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8845-CB0C-444A-9395-D70907A751A0}"/>
              </a:ext>
            </a:extLst>
          </p:cNvPr>
          <p:cNvSpPr>
            <a:spLocks noGrp="1"/>
          </p:cNvSpPr>
          <p:nvPr>
            <p:ph type="title"/>
          </p:nvPr>
        </p:nvSpPr>
        <p:spPr>
          <a:xfrm>
            <a:off x="853894" y="85014"/>
            <a:ext cx="6253916" cy="895373"/>
          </a:xfrm>
        </p:spPr>
        <p:txBody>
          <a:bodyPr/>
          <a:lstStyle/>
          <a:p>
            <a:r>
              <a:rPr lang="en-IN" dirty="0"/>
              <a:t>Signed Representation</a:t>
            </a:r>
          </a:p>
        </p:txBody>
      </p:sp>
      <p:sp>
        <p:nvSpPr>
          <p:cNvPr id="3" name="Content Placeholder 2">
            <a:extLst>
              <a:ext uri="{FF2B5EF4-FFF2-40B4-BE49-F238E27FC236}">
                <a16:creationId xmlns:a16="http://schemas.microsoft.com/office/drawing/2014/main" id="{F3ACD974-60ED-4296-BA90-3732C8980364}"/>
              </a:ext>
            </a:extLst>
          </p:cNvPr>
          <p:cNvSpPr>
            <a:spLocks noGrp="1"/>
          </p:cNvSpPr>
          <p:nvPr>
            <p:ph idx="1"/>
          </p:nvPr>
        </p:nvSpPr>
        <p:spPr>
          <a:xfrm>
            <a:off x="750199" y="1458798"/>
            <a:ext cx="8534400" cy="3615267"/>
          </a:xfrm>
        </p:spPr>
        <p:txBody>
          <a:bodyPr>
            <a:normAutofit fontScale="55000" lnSpcReduction="20000"/>
          </a:bodyPr>
          <a:lstStyle/>
          <a:p>
            <a:pPr fontAlgn="base"/>
            <a:r>
              <a:rPr lang="en-US" sz="3300" b="1" dirty="0">
                <a:solidFill>
                  <a:srgbClr val="273239"/>
                </a:solidFill>
                <a:latin typeface="Bell MT" panose="02020503060305020303" pitchFamily="18" charset="0"/>
              </a:rPr>
              <a:t>Negative integers in binary number systems must be encoded using signed number representations. In mathematics, negative numbers are denoted by a minus sign (“-“) before them. In contrast, numbers are exclusively represented as bit sequences in computer hardware, with no additional symbols.</a:t>
            </a:r>
          </a:p>
          <a:p>
            <a:pPr fontAlgn="base"/>
            <a:r>
              <a:rPr lang="en-US" sz="3300" b="1" dirty="0">
                <a:solidFill>
                  <a:srgbClr val="273239"/>
                </a:solidFill>
                <a:latin typeface="Bell MT" panose="02020503060305020303" pitchFamily="18" charset="0"/>
              </a:rPr>
              <a:t>Signed binary numbers (+</a:t>
            </a:r>
            <a:r>
              <a:rPr lang="en-US" sz="3300" b="1" dirty="0" err="1">
                <a:solidFill>
                  <a:srgbClr val="273239"/>
                </a:solidFill>
                <a:latin typeface="Bell MT" panose="02020503060305020303" pitchFamily="18" charset="0"/>
              </a:rPr>
              <a:t>ve</a:t>
            </a:r>
            <a:r>
              <a:rPr lang="en-US" sz="3300" b="1" dirty="0">
                <a:solidFill>
                  <a:srgbClr val="273239"/>
                </a:solidFill>
                <a:latin typeface="Bell MT" panose="02020503060305020303" pitchFamily="18" charset="0"/>
              </a:rPr>
              <a:t> or -</a:t>
            </a:r>
            <a:r>
              <a:rPr lang="en-US" sz="3300" b="1" dirty="0" err="1">
                <a:solidFill>
                  <a:srgbClr val="273239"/>
                </a:solidFill>
                <a:latin typeface="Bell MT" panose="02020503060305020303" pitchFamily="18" charset="0"/>
              </a:rPr>
              <a:t>ve</a:t>
            </a:r>
            <a:r>
              <a:rPr lang="en-US" sz="3300" b="1" dirty="0">
                <a:solidFill>
                  <a:srgbClr val="273239"/>
                </a:solidFill>
                <a:latin typeface="Bell MT" panose="02020503060305020303" pitchFamily="18" charset="0"/>
              </a:rPr>
              <a:t>) can be represented in one of three ways:</a:t>
            </a:r>
          </a:p>
          <a:p>
            <a:pPr fontAlgn="base"/>
            <a:r>
              <a:rPr lang="en-US" sz="3300" b="1" dirty="0">
                <a:solidFill>
                  <a:srgbClr val="273239"/>
                </a:solidFill>
                <a:latin typeface="Bell MT" panose="02020503060305020303" pitchFamily="18" charset="0"/>
              </a:rPr>
              <a:t>Sign-Magnitude form</a:t>
            </a:r>
          </a:p>
          <a:p>
            <a:pPr fontAlgn="base"/>
            <a:r>
              <a:rPr lang="en-US" sz="3300" b="1" dirty="0">
                <a:solidFill>
                  <a:srgbClr val="273239"/>
                </a:solidFill>
                <a:latin typeface="Bell MT" panose="02020503060305020303" pitchFamily="18" charset="0"/>
              </a:rPr>
              <a:t>1’s complement form</a:t>
            </a:r>
          </a:p>
          <a:p>
            <a:pPr fontAlgn="base"/>
            <a:r>
              <a:rPr lang="en-US" sz="3300" b="1" dirty="0">
                <a:solidFill>
                  <a:srgbClr val="273239"/>
                </a:solidFill>
                <a:latin typeface="Bell MT" panose="02020503060305020303" pitchFamily="18" charset="0"/>
              </a:rPr>
              <a:t>2’s complement form</a:t>
            </a:r>
          </a:p>
          <a:p>
            <a:pPr fontAlgn="base"/>
            <a:r>
              <a:rPr lang="en-US" sz="3300" b="1" dirty="0">
                <a:solidFill>
                  <a:srgbClr val="273239"/>
                </a:solidFill>
                <a:latin typeface="Bell MT" panose="02020503060305020303" pitchFamily="18" charset="0"/>
              </a:rPr>
              <a:t>Sign-Magnitude form: In sign-magnitude form, the number’s sign is represented by the MSB (Most Significant Bit also called as Leftmost Bit), while its magnitude is shown by the remaining bits (In the case of 8-bit representation Leftmost bit is the sign bit and remaining bits are magnitude bit).</a:t>
            </a:r>
          </a:p>
          <a:p>
            <a:pPr fontAlgn="base"/>
            <a:endParaRPr lang="en-US" sz="3100" dirty="0">
              <a:solidFill>
                <a:srgbClr val="273239"/>
              </a:solidFill>
              <a:latin typeface="Bell MT" panose="02020503060305020303" pitchFamily="18" charset="0"/>
            </a:endParaRPr>
          </a:p>
          <a:p>
            <a:endParaRPr lang="en-IN" dirty="0"/>
          </a:p>
        </p:txBody>
      </p:sp>
      <p:pic>
        <p:nvPicPr>
          <p:cNvPr id="5" name="Picture 4">
            <a:extLst>
              <a:ext uri="{FF2B5EF4-FFF2-40B4-BE49-F238E27FC236}">
                <a16:creationId xmlns:a16="http://schemas.microsoft.com/office/drawing/2014/main" id="{5E5B7A6D-8567-4BD1-831B-365A2BFCC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285" y="4630376"/>
            <a:ext cx="6791290" cy="922100"/>
          </a:xfrm>
          <a:prstGeom prst="rect">
            <a:avLst/>
          </a:prstGeom>
        </p:spPr>
      </p:pic>
    </p:spTree>
    <p:extLst>
      <p:ext uri="{BB962C8B-B14F-4D97-AF65-F5344CB8AC3E}">
        <p14:creationId xmlns:p14="http://schemas.microsoft.com/office/powerpoint/2010/main" val="3524915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5B22-8535-4285-A512-49944F08A19D}"/>
              </a:ext>
            </a:extLst>
          </p:cNvPr>
          <p:cNvSpPr>
            <a:spLocks noGrp="1"/>
          </p:cNvSpPr>
          <p:nvPr>
            <p:ph type="title"/>
          </p:nvPr>
        </p:nvSpPr>
        <p:spPr>
          <a:xfrm>
            <a:off x="684212" y="4487333"/>
            <a:ext cx="5216967" cy="1027348"/>
          </a:xfrm>
        </p:spPr>
        <p:txBody>
          <a:bodyPr/>
          <a:lstStyle/>
          <a:p>
            <a:r>
              <a:rPr lang="en-IN" dirty="0"/>
              <a:t>1’s Compliment</a:t>
            </a:r>
          </a:p>
        </p:txBody>
      </p:sp>
      <p:sp>
        <p:nvSpPr>
          <p:cNvPr id="3" name="Content Placeholder 2">
            <a:extLst>
              <a:ext uri="{FF2B5EF4-FFF2-40B4-BE49-F238E27FC236}">
                <a16:creationId xmlns:a16="http://schemas.microsoft.com/office/drawing/2014/main" id="{185D021A-614D-4C9A-802B-5AA12A99D218}"/>
              </a:ext>
            </a:extLst>
          </p:cNvPr>
          <p:cNvSpPr>
            <a:spLocks noGrp="1"/>
          </p:cNvSpPr>
          <p:nvPr>
            <p:ph idx="1"/>
          </p:nvPr>
        </p:nvSpPr>
        <p:spPr/>
        <p:txBody>
          <a:bodyPr/>
          <a:lstStyle/>
          <a:p>
            <a:pPr fontAlgn="base"/>
            <a:r>
              <a:rPr lang="en-US" b="1" dirty="0"/>
              <a:t>1’s complement form</a:t>
            </a:r>
            <a:r>
              <a:rPr lang="en-US" dirty="0"/>
              <a:t>: By complementing each bit in a signed binary integer, the 1’s complement of a number can be derived. A result is a negative number when a positive number is complemented by 1. Similar to this, complementing a negative number by 1 results in a positive number.</a:t>
            </a:r>
          </a:p>
          <a:p>
            <a:br>
              <a:rPr lang="en-US" dirty="0"/>
            </a:br>
            <a:endParaRPr lang="en-IN" dirty="0"/>
          </a:p>
        </p:txBody>
      </p:sp>
      <p:pic>
        <p:nvPicPr>
          <p:cNvPr id="5" name="Picture 4">
            <a:extLst>
              <a:ext uri="{FF2B5EF4-FFF2-40B4-BE49-F238E27FC236}">
                <a16:creationId xmlns:a16="http://schemas.microsoft.com/office/drawing/2014/main" id="{B8D6019B-C979-4A47-91D0-65595FD22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386499"/>
            <a:ext cx="10929611" cy="4063669"/>
          </a:xfrm>
          <a:prstGeom prst="rect">
            <a:avLst/>
          </a:prstGeom>
        </p:spPr>
      </p:pic>
    </p:spTree>
    <p:extLst>
      <p:ext uri="{BB962C8B-B14F-4D97-AF65-F5344CB8AC3E}">
        <p14:creationId xmlns:p14="http://schemas.microsoft.com/office/powerpoint/2010/main" val="1672176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9A11-F104-4AF0-A430-DF4CDDA64E61}"/>
              </a:ext>
            </a:extLst>
          </p:cNvPr>
          <p:cNvSpPr>
            <a:spLocks noGrp="1"/>
          </p:cNvSpPr>
          <p:nvPr>
            <p:ph type="title"/>
          </p:nvPr>
        </p:nvSpPr>
        <p:spPr/>
        <p:txBody>
          <a:bodyPr/>
          <a:lstStyle/>
          <a:p>
            <a:r>
              <a:rPr lang="en-IN" dirty="0"/>
              <a:t>2’s Compliment</a:t>
            </a:r>
          </a:p>
        </p:txBody>
      </p:sp>
      <p:pic>
        <p:nvPicPr>
          <p:cNvPr id="5" name="Content Placeholder 4">
            <a:extLst>
              <a:ext uri="{FF2B5EF4-FFF2-40B4-BE49-F238E27FC236}">
                <a16:creationId xmlns:a16="http://schemas.microsoft.com/office/drawing/2014/main" id="{DC2CF4CC-A239-4A30-BB57-FDF9F94D36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3" y="603314"/>
            <a:ext cx="10656232" cy="4204355"/>
          </a:xfrm>
        </p:spPr>
      </p:pic>
    </p:spTree>
    <p:extLst>
      <p:ext uri="{BB962C8B-B14F-4D97-AF65-F5344CB8AC3E}">
        <p14:creationId xmlns:p14="http://schemas.microsoft.com/office/powerpoint/2010/main" val="2640976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BEE1-AC86-4AE9-BC24-E6C3E9D2DAF9}"/>
              </a:ext>
            </a:extLst>
          </p:cNvPr>
          <p:cNvSpPr>
            <a:spLocks noGrp="1"/>
          </p:cNvSpPr>
          <p:nvPr>
            <p:ph type="title"/>
          </p:nvPr>
        </p:nvSpPr>
        <p:spPr>
          <a:xfrm>
            <a:off x="514529" y="122722"/>
            <a:ext cx="8534400" cy="1507067"/>
          </a:xfrm>
        </p:spPr>
        <p:txBody>
          <a:bodyPr/>
          <a:lstStyle/>
          <a:p>
            <a:r>
              <a:rPr lang="en-IN" dirty="0"/>
              <a:t>Fixed point representation of Negative Number</a:t>
            </a:r>
          </a:p>
        </p:txBody>
      </p:sp>
      <p:pic>
        <p:nvPicPr>
          <p:cNvPr id="5" name="Content Placeholder 4">
            <a:extLst>
              <a:ext uri="{FF2B5EF4-FFF2-40B4-BE49-F238E27FC236}">
                <a16:creationId xmlns:a16="http://schemas.microsoft.com/office/drawing/2014/main" id="{AB1A40F4-694B-4F20-899D-E07B434BDD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929" y="1753386"/>
            <a:ext cx="10797078" cy="4317476"/>
          </a:xfrm>
        </p:spPr>
      </p:pic>
      <p:pic>
        <p:nvPicPr>
          <p:cNvPr id="7" name="Picture 6">
            <a:extLst>
              <a:ext uri="{FF2B5EF4-FFF2-40B4-BE49-F238E27FC236}">
                <a16:creationId xmlns:a16="http://schemas.microsoft.com/office/drawing/2014/main" id="{E1283C40-6A4B-4D8E-BCB7-BB1C517CD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7568" y="2755482"/>
            <a:ext cx="3642721" cy="2987299"/>
          </a:xfrm>
          <a:prstGeom prst="rect">
            <a:avLst/>
          </a:prstGeom>
        </p:spPr>
      </p:pic>
    </p:spTree>
    <p:extLst>
      <p:ext uri="{BB962C8B-B14F-4D97-AF65-F5344CB8AC3E}">
        <p14:creationId xmlns:p14="http://schemas.microsoft.com/office/powerpoint/2010/main" val="73330267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42</TotalTime>
  <Words>388</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Bell MT</vt:lpstr>
      <vt:lpstr>Century Gothic</vt:lpstr>
      <vt:lpstr>Wingdings 3</vt:lpstr>
      <vt:lpstr>Slice</vt:lpstr>
      <vt:lpstr>Fixed point representation</vt:lpstr>
      <vt:lpstr>PowerPoint Presentation</vt:lpstr>
      <vt:lpstr>A “binary point” can be created using our binary representation and the same decimal point concept. A binary point, like in the decimal system, represents the coefficient of the expression 20 = 1. The weight of each digit (or bit) to the left of the binary point is 20, 21, 22, and so forth. The binary point’s rightmost digits (or bits) have weights of 2-1, 2-2, 2-3, and so on.  For illustration, the number 11010.12 represents the value: 11010.12 = 1 * 24 + 1 * 23 + 0 * 22 + 1 * 21 + 0* 20 + 1 * 2-1 = 16 + 8 + 2 6.5 = 26.5  </vt:lpstr>
      <vt:lpstr>Two Types </vt:lpstr>
      <vt:lpstr>PowerPoint Presentation</vt:lpstr>
      <vt:lpstr>Signed Representation</vt:lpstr>
      <vt:lpstr>1’s Compliment</vt:lpstr>
      <vt:lpstr>2’s Compliment</vt:lpstr>
      <vt:lpstr>Fixed point representation of Negative Number</vt:lpstr>
      <vt:lpstr>Vector Representation</vt:lpstr>
      <vt:lpstr>PowerPoint Presentation</vt:lpstr>
      <vt:lpstr>PowerPoint Presentation</vt:lpstr>
      <vt:lpstr>Representation of Position vectors</vt:lpstr>
      <vt:lpstr>Representation of vector magnitude</vt:lpstr>
      <vt:lpstr>Representation of vector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point representation</dc:title>
  <dc:creator>madhur thapliyal</dc:creator>
  <cp:lastModifiedBy>madhur thapliyal</cp:lastModifiedBy>
  <cp:revision>1</cp:revision>
  <dcterms:created xsi:type="dcterms:W3CDTF">2025-02-10T10:59:43Z</dcterms:created>
  <dcterms:modified xsi:type="dcterms:W3CDTF">2025-02-10T11:42:04Z</dcterms:modified>
</cp:coreProperties>
</file>