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BA1B-F5DE-CFE2-AC3C-EEAC436B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2169502"/>
          </a:xfrm>
        </p:spPr>
        <p:txBody>
          <a:bodyPr/>
          <a:lstStyle/>
          <a:p>
            <a:r>
              <a:rPr lang="en-IN" dirty="0"/>
              <a:t>Artificial intelligence (AI)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53D6B-B55D-2D5C-5B0F-D0DADF8CA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86652"/>
            <a:ext cx="8637072" cy="1562004"/>
          </a:xfrm>
        </p:spPr>
        <p:txBody>
          <a:bodyPr/>
          <a:lstStyle/>
          <a:p>
            <a:r>
              <a:rPr lang="en-IN" dirty="0"/>
              <a:t>Name: Ashish Kothari</a:t>
            </a:r>
          </a:p>
          <a:p>
            <a:r>
              <a:rPr lang="en-IN" dirty="0"/>
              <a:t>Section: d1</a:t>
            </a:r>
          </a:p>
          <a:p>
            <a:r>
              <a:rPr lang="en-IN" dirty="0"/>
              <a:t>Roll no: 17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5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3C9C-CFCB-1EBB-8CC1-1E384CD4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Artificial Intelligence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5751E7-F0C1-573C-55A8-7484E13ACB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48378"/>
            <a:ext cx="867082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productivity and efficiency in various sectors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work 24/7 without fatigue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repetitive, complex, or dangerous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data-driven decision 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personalized services (e.g., marketing, education)</a:t>
            </a:r>
          </a:p>
        </p:txBody>
      </p:sp>
    </p:spTree>
    <p:extLst>
      <p:ext uri="{BB962C8B-B14F-4D97-AF65-F5344CB8AC3E}">
        <p14:creationId xmlns:p14="http://schemas.microsoft.com/office/powerpoint/2010/main" val="164466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01C8-16F1-C53F-E9D1-D9A12381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and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76AF73-835A-E36D-5BBC-73D68A7E7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448378"/>
            <a:ext cx="757354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large amounts of data and computing resources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transparency in decision-making (black-box problem)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 in algorithms due to biased training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on machine decisions can be risky in critical areas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development and implementation costs</a:t>
            </a:r>
          </a:p>
        </p:txBody>
      </p:sp>
    </p:spTree>
    <p:extLst>
      <p:ext uri="{BB962C8B-B14F-4D97-AF65-F5344CB8AC3E}">
        <p14:creationId xmlns:p14="http://schemas.microsoft.com/office/powerpoint/2010/main" val="226062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96D7-F39D-A275-4CB7-B248F676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Future of AI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C1FD9E-8FC7-E1AA-5B5C-25CF881FC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523977"/>
            <a:ext cx="94572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will become more integrated into everyday life: smart homes, autonomous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 in human-AI collaboration (e.g., copilots, creative tools)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Rise of Artificial General Intelligence (AGI) – highly intelligent and adaptable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focus on explainable AI (XAI) and AI governance frameworks</a:t>
            </a:r>
          </a:p>
        </p:txBody>
      </p:sp>
    </p:spTree>
    <p:extLst>
      <p:ext uri="{BB962C8B-B14F-4D97-AF65-F5344CB8AC3E}">
        <p14:creationId xmlns:p14="http://schemas.microsoft.com/office/powerpoint/2010/main" val="86168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5F86-AA73-3AAD-28E7-22FDE5ED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271015"/>
            <a:ext cx="9603275" cy="1977891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170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4085-E271-3614-8188-4978B2D3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Artificial Intelligence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41571C-E1FD-0965-0BBF-D4FF87528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699214"/>
            <a:ext cx="10168040" cy="208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AI refers to the ability of a computer or machine to perform tasks typically requiring human intelligence.</a:t>
            </a:r>
          </a:p>
          <a:p>
            <a:r>
              <a:rPr lang="en-US" sz="1800" dirty="0"/>
              <a:t>Includes learning from experience, reasoning, problem-solving, understanding language, and perception.</a:t>
            </a:r>
          </a:p>
          <a:p>
            <a:r>
              <a:rPr lang="en-US" sz="1800" dirty="0"/>
              <a:t>The goal is to develop machines that can simulate and possibly surpass human intelligence.</a:t>
            </a:r>
          </a:p>
          <a:p>
            <a:r>
              <a:rPr lang="en-US" sz="1800" dirty="0"/>
              <a:t>Examples: Chatbots, smart assistants (Siri, Alexa), self-driving cars.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5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B5CA-3EA4-02DC-591D-95037D8B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and History of AI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01BB7B-9BB8-9519-8AF1-32AE017FF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725377"/>
            <a:ext cx="968207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Narrow AI: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Performs specific tasks efficiently (e.g., spam filters, image recognition).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AI: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Theoretical; capable of performing any intellectual task a human can 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Superintelligent AI: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possibility; AI with capabilities far beyond human intelligence.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can also be categorized as Reactive, Limited Memory, Theory of Mind, and Self-aware AI.</a:t>
            </a:r>
          </a:p>
        </p:txBody>
      </p:sp>
    </p:spTree>
    <p:extLst>
      <p:ext uri="{BB962C8B-B14F-4D97-AF65-F5344CB8AC3E}">
        <p14:creationId xmlns:p14="http://schemas.microsoft.com/office/powerpoint/2010/main" val="183146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0421-1DC4-6E8D-A68D-8C771C66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Branches of AI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24FEB2-73E8-0F11-FCAE-0BDC04A337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1380"/>
            <a:ext cx="929292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Algorithms that learn from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Neural networks that mimic the human brain.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and generating human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Analyzing and interpreting visual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Building intelligent machines that interact with the physical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Expert Systems: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Rule-based systems for specialized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96773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98D1-A402-DC62-0EAD-ECC4B062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Explained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A42DFB-4DD8-E9B4-2A4C-464F1E2BB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1380"/>
            <a:ext cx="1039585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subset of AI where algorithms learn from and make predictions 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ML: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labeled data (e.g., regression, classification).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Unsupervised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patterns in unlabeled data (e.g., clustering).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Agents learn by interacting with an environment (e.g., gaming, robotics).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uses: Netflix recommendations, stock price predictions, image recognition.</a:t>
            </a:r>
          </a:p>
        </p:txBody>
      </p:sp>
    </p:spTree>
    <p:extLst>
      <p:ext uri="{BB962C8B-B14F-4D97-AF65-F5344CB8AC3E}">
        <p14:creationId xmlns:p14="http://schemas.microsoft.com/office/powerpoint/2010/main" val="83467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66C-31FE-4D08-4715-C974108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Natural Language Processing (NLP)</a:t>
            </a:r>
            <a:br>
              <a:rPr lang="en-IN" b="1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FC04C4-C722-C9AB-27EC-64F19BA95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1379"/>
            <a:ext cx="1043433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allows machines to understand, interpret, and generate human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 include sentiment analysis, machine translation, speech recognition, and question answering.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Real-life 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Translate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Assistants (Siri, Alexa)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service chatbots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8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DA50-416B-63BF-C6C1-7C0F610B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Vision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5D467B-C55C-C5CC-F3AF-57B68D7D6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032881"/>
            <a:ext cx="73815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computers to analyze and interpret images or 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Facial recognition (e.g., security systems)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detection (e.g., autonomous vehicles)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imaging (e.g., tumor detection)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algorithms like Convolutional Neural Networks (CNNs).</a:t>
            </a:r>
          </a:p>
        </p:txBody>
      </p:sp>
    </p:spTree>
    <p:extLst>
      <p:ext uri="{BB962C8B-B14F-4D97-AF65-F5344CB8AC3E}">
        <p14:creationId xmlns:p14="http://schemas.microsoft.com/office/powerpoint/2010/main" val="84511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393C-8CF8-4A38-0DBE-C5382DA1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Robotics and AI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2501D7-253D-147B-292E-B12C41A90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48377"/>
            <a:ext cx="904927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Robots integrated with AI can perform tasks autonomously.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 robots for assembly 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Autonomous drones and delivery robots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Surgical robots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Self-driving cars (Tesla, Waymo)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mechanical engineering with computer vision, ML, and planning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46347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1001-047C-C0BC-D43B-8EB8C333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Applications of AI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A29552-3DEB-E2A6-50D6-BDE5D083CC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32881"/>
            <a:ext cx="793358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Diagnosing diseases, personalized treatments, drug discovery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Fraud detection, algorithmic trading, credit scoring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recommendations, demand forecasting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Adaptive learning systems, automated grading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Traffic prediction, autonomous vehicles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Soil analysis, crop health monitoring, yield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634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</TotalTime>
  <Words>654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Artificial intelligence (AI)</vt:lpstr>
      <vt:lpstr>Introduction to Artificial Intelligence</vt:lpstr>
      <vt:lpstr>Evolution and History of AI</vt:lpstr>
      <vt:lpstr>Key Branches of AI</vt:lpstr>
      <vt:lpstr>Machine Learning Explained</vt:lpstr>
      <vt:lpstr>Natural Language Processing (NLP)  </vt:lpstr>
      <vt:lpstr>Computer Vision</vt:lpstr>
      <vt:lpstr>Robotics and AI</vt:lpstr>
      <vt:lpstr>Real-World Applications of AI</vt:lpstr>
      <vt:lpstr>Advantages of Artificial Intelligence</vt:lpstr>
      <vt:lpstr>Limitations and Challenges</vt:lpstr>
      <vt:lpstr>The Future of AI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Kothari</dc:creator>
  <cp:lastModifiedBy>Ashish Kothari</cp:lastModifiedBy>
  <cp:revision>3</cp:revision>
  <dcterms:created xsi:type="dcterms:W3CDTF">2025-06-08T17:40:03Z</dcterms:created>
  <dcterms:modified xsi:type="dcterms:W3CDTF">2025-06-08T17:57:30Z</dcterms:modified>
</cp:coreProperties>
</file>