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Black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6bf0f31a_1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6bf0f31a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6bf0f31a_1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6bf0f31a_1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bf0f31a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bf0f31a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7cf6ff2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7cf6ff2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7cf6ff2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7cf6ff2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7cf6ff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7cf6ff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7cf6ff2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7cf6ff2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7cf6ff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7cf6ff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7cf6ff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7cf6ff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7cf6ff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7cf6ff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6bf0f3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6bf0f3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6bf0f31a_1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6bf0f31a_1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6bf0f31a_1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6bf0f31a_1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8675" y="312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CNS PROJECT</a:t>
            </a:r>
            <a:endParaRPr sz="36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89050" y="3188325"/>
            <a:ext cx="58557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ASHISH M BHAT ( 1BM16IS022 )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 S SHREYAS        ( 1BM16IS050 )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32925" y="1755138"/>
            <a:ext cx="68625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REMOTE HEALTH MONITORING SYSTEM  USING SOCKETS AND MACHINE LEARNING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1" y="769750"/>
            <a:ext cx="3980699" cy="38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50" y="769750"/>
            <a:ext cx="4301575" cy="38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5" y="669150"/>
            <a:ext cx="3707650" cy="4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25" y="669150"/>
            <a:ext cx="4540300" cy="4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25" y="171800"/>
            <a:ext cx="4144400" cy="42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1711600" y="4541550"/>
            <a:ext cx="5194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Case when the disease couldn’t be predicted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Tools 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64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Pycharm / Spyder as the IDE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Sqlite3 for the database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 Tkinter for the GUI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Socket modules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ML modules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30150" y="1804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 You</a:t>
            </a:r>
            <a:endParaRPr sz="4800">
              <a:solidFill>
                <a:srgbClr val="FFFFFF"/>
              </a:solidFill>
            </a:endParaRPr>
          </a:p>
          <a:p>
            <a:pPr indent="0" lvl="0" marL="5029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5625" y="35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5625" y="13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exists a certain problem with the hospital system’s tradition of patients having to take appointments. Often, the appointments get filled up and there is a high chance that a patient’s situation with a serious illness may escalate. The only option is for them to look into other hospitals for appointments with no guarantee of actually getting one.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8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motivation behind our project is to have patients diagnosed early, predicting the disease inflicting them and prevent the patient’s situation to worsen by providing them prescribed medicines.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SYSTEM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607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 patient to visit a doctor to get their illness diagnosed, the existing system provides a way of taking appointments at the reception desk in hospital. The number of patients being consulted by a specific medical practitioner is limited and so there is no guarantee of a patient getting a successful appointment.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SOLUTION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Remote health monitoring, also referred to as remote patient monitoring, is the process of using technology to monitor patients in non-clinical environments, such as in the home. When incorporated in the management of chronic diseases, remote health monitoring has the potential to significantly improve quality of life for patients.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Here, the patient communicates with a server ( or a ‘doctor bot’ ) revealing their symptoms. The server, acting as a doctor, based on the data of symptoms provided by the patients, employs machine learning to predict the illness the person has and also a medical prescription, listing out the medicines to be taken and it’s dosage.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81425" y="258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73800" y="1257275"/>
            <a:ext cx="90702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1 :	The server is assumed to be up and running, listening for incoming connections on a specific  port.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2 :	The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connects to the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by specifying the IP address of the server and the port number.If the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 is active, a TCP connection is formed.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3:	The client (patient) is asked to specify the symptoms he is currently facing. A file is then sent to the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server(doctor), specifying the symptoms.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patient then waits for the server to send the report.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4:	The doctor applies a machine learning algorithm to find the disease the client has.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-31625" y="99525"/>
            <a:ext cx="9070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5:	If the accuracy of the predicted disease is too low, the doctor bot asks the patient to visit a doctor 			in person.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Else, the server accesses a database that has prescriptions for the disease. The server then writes the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disease name along with the prescriptions into a text file and sends it to the client, who is still waiting for the results.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6:	The patient receives the file from the server which specifies the disease  and the prescription, or a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message saying to visit the doctor.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98375" y="1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Screenshots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552" y="1146375"/>
            <a:ext cx="3789226" cy="38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25" y="845175"/>
            <a:ext cx="3921451" cy="407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5175"/>
            <a:ext cx="4021797" cy="4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