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8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30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9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7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3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5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4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B7A0-B8CE-454B-A5B8-283B9539DA5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002386-DCE3-43EF-9548-87EA263F3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2E24-573B-D67B-A3BD-2E408E615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billing and shopping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50FBF-B549-1CEB-E36D-03EBE2F0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02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Modern college of arts, science 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commerse</a:t>
            </a:r>
            <a:r>
              <a:rPr lang="en-US" dirty="0"/>
              <a:t>, </a:t>
            </a:r>
            <a:r>
              <a:rPr lang="en-US" dirty="0" err="1"/>
              <a:t>ganeshkhind</a:t>
            </a:r>
            <a:r>
              <a:rPr lang="en-US" dirty="0"/>
              <a:t>,  pune-16</a:t>
            </a:r>
          </a:p>
          <a:p>
            <a:r>
              <a:rPr lang="en-US" dirty="0"/>
              <a:t>For academic year 2022-23</a:t>
            </a:r>
            <a:r>
              <a:rPr lang="en-IN" dirty="0"/>
              <a:t>, </a:t>
            </a:r>
            <a:r>
              <a:rPr lang="en-IN" dirty="0" err="1"/>
              <a:t>sy</a:t>
            </a:r>
            <a:r>
              <a:rPr lang="en-IN" dirty="0"/>
              <a:t> </a:t>
            </a:r>
            <a:r>
              <a:rPr lang="en-IN" dirty="0" err="1"/>
              <a:t>bba</a:t>
            </a:r>
            <a:r>
              <a:rPr lang="en-IN" dirty="0"/>
              <a:t> ca </a:t>
            </a:r>
            <a:r>
              <a:rPr lang="en-IN" dirty="0" err="1"/>
              <a:t>sem</a:t>
            </a:r>
            <a:r>
              <a:rPr lang="en-IN" dirty="0"/>
              <a:t> 4</a:t>
            </a:r>
          </a:p>
          <a:p>
            <a:r>
              <a:rPr lang="en-IN" dirty="0"/>
              <a:t>Guided by: </a:t>
            </a:r>
            <a:r>
              <a:rPr lang="en-IN" dirty="0" err="1"/>
              <a:t>sheetal</a:t>
            </a:r>
            <a:r>
              <a:rPr lang="en-IN" dirty="0"/>
              <a:t> </a:t>
            </a:r>
            <a:r>
              <a:rPr lang="en-IN" dirty="0" err="1"/>
              <a:t>vekhande</a:t>
            </a:r>
            <a:r>
              <a:rPr lang="en-IN" dirty="0"/>
              <a:t> ma’am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DA92-4557-31F4-717A-928A2C50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processes: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Mysql</a:t>
            </a:r>
            <a:r>
              <a:rPr lang="en-IN" dirty="0"/>
              <a:t>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254DC-A63C-0362-92E4-4CE33B22F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66" y="2016125"/>
            <a:ext cx="5585992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68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3779-09CB-0C22-D315-5CC8A41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72" name="Content Placeholder 71">
            <a:extLst>
              <a:ext uri="{FF2B5EF4-FFF2-40B4-BE49-F238E27FC236}">
                <a16:creationId xmlns:a16="http://schemas.microsoft.com/office/drawing/2014/main" id="{E3AC80EF-CDA8-641A-9ECA-04CA98A58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52" y="2016125"/>
            <a:ext cx="5519420" cy="3449638"/>
          </a:xfrm>
        </p:spPr>
      </p:pic>
    </p:spTree>
    <p:extLst>
      <p:ext uri="{BB962C8B-B14F-4D97-AF65-F5344CB8AC3E}">
        <p14:creationId xmlns:p14="http://schemas.microsoft.com/office/powerpoint/2010/main" val="129760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BA21-D49E-53EF-A251-7CFD5C6D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Dfd</a:t>
            </a:r>
            <a:r>
              <a:rPr lang="en-IN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98809-471C-BC61-9522-9A3E63F83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52" y="2016125"/>
            <a:ext cx="5519420" cy="3449638"/>
          </a:xfrm>
        </p:spPr>
      </p:pic>
    </p:spTree>
    <p:extLst>
      <p:ext uri="{BB962C8B-B14F-4D97-AF65-F5344CB8AC3E}">
        <p14:creationId xmlns:p14="http://schemas.microsoft.com/office/powerpoint/2010/main" val="193270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573C-A3C7-7174-C157-3031AEF0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BD38-6865-EEF7-DBC5-7B08B2E4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A05F-6E26-BE5E-EEED-F5815BE7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3C76-701A-5EE0-7C07-57D25933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Output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Main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Adding product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Deleting product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View products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Customer window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Backend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ER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DFD diagram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908-67C2-0C57-A9DE-A2CA1934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572B-DA87-D8D6-DC20-8118687A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an E-commerce project made using Python programming language along with MySQL. This project is about how a firm/individual shortlists their product on sale and how the consumer purchase it along with generation of the final bill of the purchase.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modules/libraries imported for this project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GUI (graphical user interface) along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MySQL.connector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connecting the backend of the project to the frontend of 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can be used at billing systems in malls, shops, public service etc. online or offline.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568-D607-7A74-3DA2-64384142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window</a:t>
            </a:r>
            <a:br>
              <a:rPr lang="en-IN" dirty="0"/>
            </a:br>
            <a:r>
              <a:rPr lang="en-IN" dirty="0"/>
              <a:t>	main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4C3BF-2BAA-1259-49E7-9C4E71EB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73" y="2016125"/>
            <a:ext cx="3854179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32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F2E0-F952-B812-B87A-8C691B53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product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85223-0341-2310-A85E-749BD5AA7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97" y="2016125"/>
            <a:ext cx="3858730" cy="344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A22E3-D610-A106-3802-BE62A0391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14" y="3061811"/>
            <a:ext cx="2139315" cy="1358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6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11D9-E760-DF87-422F-45D56713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product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5BB620-418A-1D61-16C7-C4E6812A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98" y="2016125"/>
            <a:ext cx="3850929" cy="344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F6922-662E-AAD4-DE25-ADE2509D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14" y="3067209"/>
            <a:ext cx="2504440" cy="1347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70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2685-D744-0861-2058-7766DCE6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product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40A39-267C-0A60-BFAD-7C3435107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43" y="2016125"/>
            <a:ext cx="3838639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55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1E52-9CED-F77B-101C-AE762222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CA539-3EBB-B2CF-D81C-ED401BB42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11" y="2016125"/>
            <a:ext cx="3850502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27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08B6-1373-29F2-D819-B7AECA1C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Bill generation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596F2-85A0-A275-7529-EA53C01E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8" y="2016125"/>
            <a:ext cx="3849648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635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</TotalTime>
  <Words>191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E-commerce billing and shopping</vt:lpstr>
      <vt:lpstr>contents</vt:lpstr>
      <vt:lpstr>introduction</vt:lpstr>
      <vt:lpstr>Output window  main window</vt:lpstr>
      <vt:lpstr>Adding product window</vt:lpstr>
      <vt:lpstr>Deleting product window</vt:lpstr>
      <vt:lpstr>View product window</vt:lpstr>
      <vt:lpstr>Customer window</vt:lpstr>
      <vt:lpstr>Bill generation window</vt:lpstr>
      <vt:lpstr>Backend processes:  Mysql database</vt:lpstr>
      <vt:lpstr>ER diagram</vt:lpstr>
      <vt:lpstr>Dfd diagram</vt:lpstr>
      <vt:lpstr>Thank you!!...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billing and shopping</dc:title>
  <dc:creator>Ashish Sagwekar</dc:creator>
  <cp:lastModifiedBy>Ashish Sagwekar</cp:lastModifiedBy>
  <cp:revision>2</cp:revision>
  <dcterms:created xsi:type="dcterms:W3CDTF">2023-05-12T17:41:11Z</dcterms:created>
  <dcterms:modified xsi:type="dcterms:W3CDTF">2023-05-13T02:05:30Z</dcterms:modified>
</cp:coreProperties>
</file>