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36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F9CC29-4E90-40F6-A0FE-E2290D4000F2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93AB4C-3404-479B-B6B5-C75C639DA0B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0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C29-4E90-40F6-A0FE-E2290D4000F2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B4C-3404-479B-B6B5-C75C639DA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00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C29-4E90-40F6-A0FE-E2290D4000F2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B4C-3404-479B-B6B5-C75C639DA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45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C29-4E90-40F6-A0FE-E2290D4000F2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B4C-3404-479B-B6B5-C75C639DA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13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C29-4E90-40F6-A0FE-E2290D4000F2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B4C-3404-479B-B6B5-C75C639DA0B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C29-4E90-40F6-A0FE-E2290D4000F2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B4C-3404-479B-B6B5-C75C639DA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98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C29-4E90-40F6-A0FE-E2290D4000F2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B4C-3404-479B-B6B5-C75C639DA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8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C29-4E90-40F6-A0FE-E2290D4000F2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B4C-3404-479B-B6B5-C75C639DA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73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C29-4E90-40F6-A0FE-E2290D4000F2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B4C-3404-479B-B6B5-C75C639DA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16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C29-4E90-40F6-A0FE-E2290D4000F2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B4C-3404-479B-B6B5-C75C639DA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02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CC29-4E90-40F6-A0FE-E2290D4000F2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B4C-3404-479B-B6B5-C75C639DA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52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1F9CC29-4E90-40F6-A0FE-E2290D4000F2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193AB4C-3404-479B-B6B5-C75C639DA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27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C187-1860-422F-B4AF-6C2385335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WEATHER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D50A4-53F1-1098-63FC-3C5568FB1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Guided by: Suvarna </a:t>
            </a:r>
            <a:r>
              <a:rPr lang="en-IN" dirty="0" err="1"/>
              <a:t>Mhasekar</a:t>
            </a:r>
            <a:r>
              <a:rPr lang="en-IN" dirty="0"/>
              <a:t> ma’am</a:t>
            </a:r>
          </a:p>
          <a:p>
            <a:r>
              <a:rPr lang="en-IN" dirty="0"/>
              <a:t>Made by: Ashish Sagwekar(233701035) and Nitin N </a:t>
            </a:r>
            <a:r>
              <a:rPr lang="en-IN" dirty="0" err="1"/>
              <a:t>Sonkamble</a:t>
            </a:r>
            <a:r>
              <a:rPr lang="en-IN" dirty="0"/>
              <a:t> (233731104)</a:t>
            </a:r>
          </a:p>
        </p:txBody>
      </p:sp>
    </p:spTree>
    <p:extLst>
      <p:ext uri="{BB962C8B-B14F-4D97-AF65-F5344CB8AC3E}">
        <p14:creationId xmlns:p14="http://schemas.microsoft.com/office/powerpoint/2010/main" val="388111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D29680-2825-1ABC-C2F0-817182E1E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0" t="11479" r="19802" b="7243"/>
          <a:stretch/>
        </p:blipFill>
        <p:spPr>
          <a:xfrm>
            <a:off x="5391962" y="1097280"/>
            <a:ext cx="6055891" cy="47548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E92BC-0DA7-4BA2-BF12-437D86B27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Data flow diagram</a:t>
            </a:r>
          </a:p>
          <a:p>
            <a:r>
              <a:rPr lang="en-IN" dirty="0"/>
              <a:t>	2</a:t>
            </a:r>
            <a:r>
              <a:rPr lang="en-IN" baseline="30000" dirty="0"/>
              <a:t>nd</a:t>
            </a:r>
            <a:r>
              <a:rPr lang="en-IN" dirty="0"/>
              <a:t>  level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58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3B49-7D8D-40CF-ADF7-8F6F7914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17B6B6-63BE-7A6F-3875-52762E4F9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18" r="36680" b="6449"/>
          <a:stretch/>
        </p:blipFill>
        <p:spPr>
          <a:xfrm>
            <a:off x="1143000" y="3429000"/>
            <a:ext cx="9865428" cy="2242883"/>
          </a:xfrm>
        </p:spPr>
      </p:pic>
    </p:spTree>
    <p:extLst>
      <p:ext uri="{BB962C8B-B14F-4D97-AF65-F5344CB8AC3E}">
        <p14:creationId xmlns:p14="http://schemas.microsoft.com/office/powerpoint/2010/main" val="397179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7ED6-3CB9-6598-5D66-714BCF02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</a:t>
            </a:r>
            <a:br>
              <a:rPr lang="en-IN" dirty="0"/>
            </a:br>
            <a:r>
              <a:rPr lang="en-IN" dirty="0"/>
              <a:t>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27334-26D9-E90D-5D59-80044867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Registration and</a:t>
            </a:r>
          </a:p>
          <a:p>
            <a:r>
              <a:rPr lang="en-IN" dirty="0"/>
              <a:t>Login window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6849DD-6AB4-A877-2754-95C1434C90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96"/>
          <a:stretch/>
        </p:blipFill>
        <p:spPr>
          <a:xfrm>
            <a:off x="3553368" y="1075680"/>
            <a:ext cx="7974226" cy="46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5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A68DA-25AC-5898-E19D-201D91AA6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Registration successful</a:t>
            </a:r>
          </a:p>
          <a:p>
            <a:r>
              <a:rPr lang="en-IN" dirty="0"/>
              <a:t>Window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9940C-3483-4887-926D-F95F55927E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5"/>
          <a:stretch/>
        </p:blipFill>
        <p:spPr>
          <a:xfrm>
            <a:off x="3622314" y="1097280"/>
            <a:ext cx="7895392" cy="46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9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EED59-4E43-E9BE-B8ED-1D47FA5C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Login successful</a:t>
            </a:r>
          </a:p>
          <a:p>
            <a:r>
              <a:rPr lang="en-IN" dirty="0"/>
              <a:t>Window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332EF-2BE3-AE31-4D1D-3FCC8292C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532" y="1102492"/>
            <a:ext cx="7599468" cy="474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98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A9796-A275-EAAB-5AE8-99C7232C7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Weather app window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4E537F2-896D-E621-B7B2-E093C6E34C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8316" r="58204" b="6699"/>
          <a:stretch/>
        </p:blipFill>
        <p:spPr>
          <a:xfrm>
            <a:off x="8210012" y="972357"/>
            <a:ext cx="3135093" cy="4758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015EC4-9D08-E188-8C91-054F4848CA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4" t="7944" r="58195" b="7315"/>
          <a:stretch/>
        </p:blipFill>
        <p:spPr>
          <a:xfrm>
            <a:off x="5074920" y="975186"/>
            <a:ext cx="3135092" cy="47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40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C3E707-0C17-3B74-7849-A9185E4A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details: software specifications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CBF68-48B4-1EF2-E9B2-3E90D465D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/>
              <a:t>Python, </a:t>
            </a:r>
            <a:r>
              <a:rPr lang="en-IN" dirty="0" err="1"/>
              <a:t>Tkinter</a:t>
            </a:r>
            <a:r>
              <a:rPr lang="en-IN" dirty="0"/>
              <a:t> and MySQL compatible Operating system.</a:t>
            </a:r>
          </a:p>
          <a:p>
            <a:pPr marL="45720" indent="0">
              <a:buNone/>
            </a:pPr>
            <a:r>
              <a:rPr lang="en-IN" dirty="0"/>
              <a:t>Python installed (preferably Python 3.x).</a:t>
            </a:r>
          </a:p>
          <a:p>
            <a:pPr marL="45720" indent="0">
              <a:buNone/>
            </a:pPr>
            <a:r>
              <a:rPr lang="en-IN" dirty="0" err="1"/>
              <a:t>Tkinter</a:t>
            </a:r>
            <a:r>
              <a:rPr lang="en-IN" dirty="0"/>
              <a:t> library (included I standard Python distribution)</a:t>
            </a:r>
          </a:p>
          <a:p>
            <a:pPr marL="45720" indent="0">
              <a:buNone/>
            </a:pPr>
            <a:r>
              <a:rPr lang="en-IN" dirty="0"/>
              <a:t>PIL(python image library) can be installed using pip.</a:t>
            </a:r>
          </a:p>
          <a:p>
            <a:pPr marL="45720" indent="0">
              <a:buNone/>
            </a:pPr>
            <a:r>
              <a:rPr lang="en-IN" dirty="0"/>
              <a:t>Request library.</a:t>
            </a:r>
          </a:p>
          <a:p>
            <a:pPr marL="45720" indent="0">
              <a:buNone/>
            </a:pPr>
            <a:r>
              <a:rPr lang="en-IN" dirty="0"/>
              <a:t>Text editor or IDE (integrated development environment).</a:t>
            </a:r>
          </a:p>
          <a:p>
            <a:pPr marL="45720" indent="0">
              <a:buNone/>
            </a:pPr>
            <a:r>
              <a:rPr lang="en-IN" dirty="0" err="1"/>
              <a:t>Pymysql</a:t>
            </a:r>
            <a:r>
              <a:rPr lang="en-IN" dirty="0"/>
              <a:t> installation, can be done using pip.</a:t>
            </a:r>
          </a:p>
        </p:txBody>
      </p:sp>
    </p:spTree>
    <p:extLst>
      <p:ext uri="{BB962C8B-B14F-4D97-AF65-F5344CB8AC3E}">
        <p14:creationId xmlns:p14="http://schemas.microsoft.com/office/powerpoint/2010/main" val="477184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9D96-519A-051D-FB15-45073904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details: hardware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D7E2-7E71-CFAB-BBBE-54963E5D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Processor: dual-core capable of running Python and MySQL application efficiently.</a:t>
            </a:r>
          </a:p>
          <a:p>
            <a:r>
              <a:rPr lang="en-IN" dirty="0"/>
              <a:t>RAM: min. 2GB.</a:t>
            </a:r>
          </a:p>
          <a:p>
            <a:r>
              <a:rPr lang="en-IN" dirty="0"/>
              <a:t>Storage.</a:t>
            </a:r>
          </a:p>
          <a:p>
            <a:r>
              <a:rPr lang="en-IN" dirty="0"/>
              <a:t>Display: to support GUI.</a:t>
            </a:r>
          </a:p>
          <a:p>
            <a:r>
              <a:rPr lang="en-IN" dirty="0"/>
              <a:t>Internet connectivity.</a:t>
            </a:r>
          </a:p>
        </p:txBody>
      </p:sp>
    </p:spTree>
    <p:extLst>
      <p:ext uri="{BB962C8B-B14F-4D97-AF65-F5344CB8AC3E}">
        <p14:creationId xmlns:p14="http://schemas.microsoft.com/office/powerpoint/2010/main" val="3947432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23D3-7180-A5A0-6FC6-17BBC32A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6668A18-9823-FC5E-43B2-AF897DE11E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7" r="10297" b="6563"/>
          <a:stretch/>
        </p:blipFill>
        <p:spPr>
          <a:xfrm>
            <a:off x="6426679" y="1097280"/>
            <a:ext cx="5085616" cy="374023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AAABA-C3F7-BCBE-0E0E-1480791A3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Tests before allowing access.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0821F-BAB9-794A-2DBE-AC05B11867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9"/>
          <a:stretch/>
        </p:blipFill>
        <p:spPr>
          <a:xfrm>
            <a:off x="741872" y="3170237"/>
            <a:ext cx="5684807" cy="333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76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B60362-9A74-2642-D748-65C44234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recommendation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19742-106F-345F-E0AB-FB59867AC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Amalgamation of Python, </a:t>
            </a:r>
            <a:r>
              <a:rPr lang="en-IN" dirty="0" err="1"/>
              <a:t>Tkinter</a:t>
            </a:r>
            <a:r>
              <a:rPr lang="en-IN" dirty="0"/>
              <a:t> and MySQL offers a practical solution for users seeking real-time weather updates.</a:t>
            </a:r>
          </a:p>
          <a:p>
            <a:r>
              <a:rPr lang="en-IN" dirty="0"/>
              <a:t>Problem solving skills.</a:t>
            </a:r>
          </a:p>
          <a:p>
            <a:r>
              <a:rPr lang="en-IN" dirty="0"/>
              <a:t>Management skills.</a:t>
            </a:r>
          </a:p>
          <a:p>
            <a:r>
              <a:rPr lang="en-IN" dirty="0"/>
              <a:t>Continual growth recommended. </a:t>
            </a:r>
          </a:p>
        </p:txBody>
      </p:sp>
    </p:spTree>
    <p:extLst>
      <p:ext uri="{BB962C8B-B14F-4D97-AF65-F5344CB8AC3E}">
        <p14:creationId xmlns:p14="http://schemas.microsoft.com/office/powerpoint/2010/main" val="192953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3CB0-6A29-6966-0096-7C6262CA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4356-754A-D829-D0BB-14040B09F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Abstract</a:t>
            </a:r>
          </a:p>
          <a:p>
            <a:r>
              <a:rPr lang="en-IN" dirty="0"/>
              <a:t>Scope/future scope</a:t>
            </a:r>
          </a:p>
          <a:p>
            <a:r>
              <a:rPr lang="en-IN" dirty="0"/>
              <a:t>Limitations</a:t>
            </a:r>
          </a:p>
          <a:p>
            <a:r>
              <a:rPr lang="en-IN" dirty="0"/>
              <a:t>System analysis</a:t>
            </a:r>
          </a:p>
          <a:p>
            <a:r>
              <a:rPr lang="en-IN" dirty="0"/>
              <a:t>System design</a:t>
            </a:r>
          </a:p>
          <a:p>
            <a:r>
              <a:rPr lang="en-IN" dirty="0"/>
              <a:t>Data model</a:t>
            </a:r>
          </a:p>
          <a:p>
            <a:r>
              <a:rPr lang="en-IN" dirty="0"/>
              <a:t>User interface</a:t>
            </a:r>
          </a:p>
          <a:p>
            <a:r>
              <a:rPr lang="en-IN" dirty="0"/>
              <a:t>Implementation details</a:t>
            </a:r>
          </a:p>
          <a:p>
            <a:r>
              <a:rPr lang="en-IN" dirty="0"/>
              <a:t>Testing</a:t>
            </a:r>
          </a:p>
          <a:p>
            <a:r>
              <a:rPr lang="en-IN" dirty="0"/>
              <a:t>Conclusion &amp;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555128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8B798-9D83-86DA-8646-8E8189CB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80658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0114-6CC8-C1C2-C00A-DF56D770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C435-B17B-38BF-65AB-25E0E9C4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Developed using Python, Tkinter(GUI) and MySQL, with API integration.</a:t>
            </a:r>
          </a:p>
          <a:p>
            <a:r>
              <a:rPr lang="en-IN" dirty="0"/>
              <a:t>Delivers user-friendly interface, real-time weather info.</a:t>
            </a:r>
          </a:p>
          <a:p>
            <a:r>
              <a:rPr lang="en-IN" dirty="0"/>
              <a:t>Offers insights for planning, travel and everyday decision making.</a:t>
            </a:r>
          </a:p>
          <a:p>
            <a:r>
              <a:rPr lang="en-IN" dirty="0"/>
              <a:t>Helps in data retrieval, data parsing and error handling.</a:t>
            </a:r>
          </a:p>
          <a:p>
            <a:r>
              <a:rPr lang="en-IN" dirty="0"/>
              <a:t>Room for future improvements, potential feature integration and interface enhancements, enabling continual development and growth. </a:t>
            </a:r>
          </a:p>
        </p:txBody>
      </p:sp>
    </p:spTree>
    <p:extLst>
      <p:ext uri="{BB962C8B-B14F-4D97-AF65-F5344CB8AC3E}">
        <p14:creationId xmlns:p14="http://schemas.microsoft.com/office/powerpoint/2010/main" val="197931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16DF-D12A-9064-E01A-480D5541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Scope/future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C846-7B44-1ECE-B152-76D1F391F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Integration with OpenWeatherMap for real time weather data.</a:t>
            </a:r>
          </a:p>
          <a:p>
            <a:r>
              <a:rPr lang="en-IN" dirty="0"/>
              <a:t>Dynamic background changes to reflect day or night</a:t>
            </a:r>
          </a:p>
          <a:p>
            <a:r>
              <a:rPr lang="en-IN" dirty="0"/>
              <a:t>Error handling.</a:t>
            </a:r>
          </a:p>
          <a:p>
            <a:r>
              <a:rPr lang="en-IN" dirty="0"/>
              <a:t>Various other details.</a:t>
            </a:r>
          </a:p>
          <a:p>
            <a:r>
              <a:rPr lang="en-IN" dirty="0"/>
              <a:t>Improvements.</a:t>
            </a:r>
          </a:p>
          <a:p>
            <a:r>
              <a:rPr lang="en-IN" dirty="0"/>
              <a:t>Feedback and usability tests</a:t>
            </a:r>
          </a:p>
        </p:txBody>
      </p:sp>
    </p:spTree>
    <p:extLst>
      <p:ext uri="{BB962C8B-B14F-4D97-AF65-F5344CB8AC3E}">
        <p14:creationId xmlns:p14="http://schemas.microsoft.com/office/powerpoint/2010/main" val="61624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C476-D927-D99B-B3D5-7F882E70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F5520-E601-C2E3-696C-CA6A9779D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Dependence on availability and reliability of the </a:t>
            </a:r>
            <a:r>
              <a:rPr lang="en-IN" dirty="0" err="1"/>
              <a:t>OpenWeatherAPI</a:t>
            </a:r>
            <a:r>
              <a:rPr lang="en-IN" dirty="0"/>
              <a:t>.</a:t>
            </a:r>
          </a:p>
          <a:p>
            <a:r>
              <a:rPr lang="en-IN" dirty="0"/>
              <a:t>Limited features. Doesn't provide forecasts or historic data.</a:t>
            </a:r>
          </a:p>
          <a:p>
            <a:r>
              <a:rPr lang="en-IN" dirty="0"/>
              <a:t>Not customisable.</a:t>
            </a:r>
          </a:p>
        </p:txBody>
      </p:sp>
    </p:spTree>
    <p:extLst>
      <p:ext uri="{BB962C8B-B14F-4D97-AF65-F5344CB8AC3E}">
        <p14:creationId xmlns:p14="http://schemas.microsoft.com/office/powerpoint/2010/main" val="345170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553C-58FF-1764-0C91-7FC5CB32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07ED-A439-1AE4-7E06-D4E4F8B5B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Existing system: web-bases weather websites, mobile apps, television and weather broadcasters.</a:t>
            </a:r>
          </a:p>
          <a:p>
            <a:r>
              <a:rPr lang="en-IN" dirty="0"/>
              <a:t>Stakeholders: developers, users, OpenWeatherMap, System administers.</a:t>
            </a:r>
          </a:p>
          <a:p>
            <a:r>
              <a:rPr lang="en-IN" dirty="0"/>
              <a:t>Requirement analysis:</a:t>
            </a:r>
          </a:p>
          <a:p>
            <a:pPr lvl="1"/>
            <a:r>
              <a:rPr lang="en-IN" dirty="0"/>
              <a:t>Functional: required to register, login n view data by city.</a:t>
            </a:r>
          </a:p>
          <a:p>
            <a:pPr lvl="1"/>
            <a:r>
              <a:rPr lang="en-IN" dirty="0"/>
              <a:t>Performance: required real time (3 seconds buffer) data retrieval.</a:t>
            </a:r>
          </a:p>
          <a:p>
            <a:pPr lvl="1"/>
            <a:r>
              <a:rPr lang="en-IN" dirty="0"/>
              <a:t>Security: </a:t>
            </a:r>
            <a:r>
              <a:rPr lang="en-IN" dirty="0" err="1"/>
              <a:t>rewuires</a:t>
            </a:r>
            <a:r>
              <a:rPr lang="en-IN" dirty="0"/>
              <a:t> encryption, user validation and API key handling.</a:t>
            </a:r>
          </a:p>
        </p:txBody>
      </p:sp>
    </p:spTree>
    <p:extLst>
      <p:ext uri="{BB962C8B-B14F-4D97-AF65-F5344CB8AC3E}">
        <p14:creationId xmlns:p14="http://schemas.microsoft.com/office/powerpoint/2010/main" val="103464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E2F0-E7FF-1321-18AB-DFAFE14E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EB4FC-B483-58CA-61BA-715BECE06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3" t="11214" r="35356" b="12803"/>
          <a:stretch/>
        </p:blipFill>
        <p:spPr>
          <a:xfrm>
            <a:off x="6096000" y="265118"/>
            <a:ext cx="4499703" cy="6299584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A2F8B3-6316-F1F9-8510-6631390A4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ER-diagram</a:t>
            </a:r>
          </a:p>
        </p:txBody>
      </p:sp>
    </p:spTree>
    <p:extLst>
      <p:ext uri="{BB962C8B-B14F-4D97-AF65-F5344CB8AC3E}">
        <p14:creationId xmlns:p14="http://schemas.microsoft.com/office/powerpoint/2010/main" val="193303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0BB375-F35C-5253-330E-A1C5B83E2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4" t="10156" r="19802" b="6979"/>
          <a:stretch/>
        </p:blipFill>
        <p:spPr>
          <a:xfrm>
            <a:off x="5478062" y="828136"/>
            <a:ext cx="6514626" cy="52017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D5EA7-DBC3-38D7-29AC-26E0351BE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Data flow diagram</a:t>
            </a:r>
          </a:p>
          <a:p>
            <a:r>
              <a:rPr lang="en-IN" dirty="0"/>
              <a:t>	0</a:t>
            </a:r>
            <a:r>
              <a:rPr lang="en-IN" baseline="30000" dirty="0"/>
              <a:t>th</a:t>
            </a:r>
            <a:r>
              <a:rPr lang="en-IN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20112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2CFE-7ABF-BE02-44C5-95032CE2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6F94-CE61-D051-F8E5-BAE5A240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Data flow diagram</a:t>
            </a:r>
          </a:p>
          <a:p>
            <a:r>
              <a:rPr lang="en-IN" dirty="0"/>
              <a:t>	1</a:t>
            </a:r>
            <a:r>
              <a:rPr lang="en-IN" baseline="30000" dirty="0"/>
              <a:t>st</a:t>
            </a:r>
            <a:r>
              <a:rPr lang="en-IN" dirty="0"/>
              <a:t> level</a:t>
            </a: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A18FED3-0E02-0B6A-11C5-69378A20C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" t="10685" r="36706" b="8688"/>
          <a:stretch/>
        </p:blipFill>
        <p:spPr>
          <a:xfrm>
            <a:off x="6096000" y="1102705"/>
            <a:ext cx="5349256" cy="4749455"/>
          </a:xfrm>
        </p:spPr>
      </p:pic>
    </p:spTree>
    <p:extLst>
      <p:ext uri="{BB962C8B-B14F-4D97-AF65-F5344CB8AC3E}">
        <p14:creationId xmlns:p14="http://schemas.microsoft.com/office/powerpoint/2010/main" val="351305585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155</TotalTime>
  <Words>414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Corbel</vt:lpstr>
      <vt:lpstr>Basis</vt:lpstr>
      <vt:lpstr>WEATHER APPLICATION</vt:lpstr>
      <vt:lpstr>Contents:</vt:lpstr>
      <vt:lpstr>Abstract</vt:lpstr>
      <vt:lpstr>Scope/future scope</vt:lpstr>
      <vt:lpstr>Limitations</vt:lpstr>
      <vt:lpstr>System analysis</vt:lpstr>
      <vt:lpstr>System design</vt:lpstr>
      <vt:lpstr>PowerPoint Presentation</vt:lpstr>
      <vt:lpstr>PowerPoint Presentation</vt:lpstr>
      <vt:lpstr>PowerPoint Presentation</vt:lpstr>
      <vt:lpstr>Data model</vt:lpstr>
      <vt:lpstr>User interface</vt:lpstr>
      <vt:lpstr>PowerPoint Presentation</vt:lpstr>
      <vt:lpstr>PowerPoint Presentation</vt:lpstr>
      <vt:lpstr>PowerPoint Presentation</vt:lpstr>
      <vt:lpstr>Implementation details: software specifications</vt:lpstr>
      <vt:lpstr>Implementation details: hardware specifications</vt:lpstr>
      <vt:lpstr>Testing</vt:lpstr>
      <vt:lpstr>Conclusion and recommendation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APPLICATION</dc:title>
  <dc:creator>Ashish Sagwekar</dc:creator>
  <cp:lastModifiedBy>Ashish Sagwekar</cp:lastModifiedBy>
  <cp:revision>2</cp:revision>
  <dcterms:created xsi:type="dcterms:W3CDTF">2023-11-29T06:57:23Z</dcterms:created>
  <dcterms:modified xsi:type="dcterms:W3CDTF">2023-11-29T15:12:01Z</dcterms:modified>
</cp:coreProperties>
</file>