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5"/>
  </p:notesMasterIdLst>
  <p:handoutMasterIdLst>
    <p:handoutMasterId r:id="rId6"/>
  </p:handoutMasterIdLst>
  <p:sldIdLst>
    <p:sldId id="4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37BE"/>
    <a:srgbClr val="D96613"/>
    <a:srgbClr val="363CC0"/>
    <a:srgbClr val="C3185C"/>
    <a:srgbClr val="2F781A"/>
    <a:srgbClr val="CD2264"/>
    <a:srgbClr val="5A6B86"/>
    <a:srgbClr val="D86613"/>
    <a:srgbClr val="DF3312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2"/>
    <p:restoredTop sz="94706"/>
  </p:normalViewPr>
  <p:slideViewPr>
    <p:cSldViewPr snapToGrid="0" snapToObjects="1">
      <p:cViewPr>
        <p:scale>
          <a:sx n="156" d="100"/>
          <a:sy n="156" d="100"/>
        </p:scale>
        <p:origin x="-504" y="121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80" r:id="rId12"/>
    <p:sldLayoutId id="2147483687" r:id="rId13"/>
    <p:sldLayoutId id="2147483694" r:id="rId14"/>
    <p:sldLayoutId id="2147483681" r:id="rId15"/>
    <p:sldLayoutId id="2147483688" r:id="rId16"/>
    <p:sldLayoutId id="2147483679" r:id="rId17"/>
    <p:sldLayoutId id="2147483690" r:id="rId18"/>
    <p:sldLayoutId id="2147483682" r:id="rId19"/>
    <p:sldLayoutId id="2147483691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C954682-203C-884B-A8FE-75EDEF5811AD}"/>
              </a:ext>
            </a:extLst>
          </p:cNvPr>
          <p:cNvGrpSpPr/>
          <p:nvPr/>
        </p:nvGrpSpPr>
        <p:grpSpPr>
          <a:xfrm>
            <a:off x="3565488" y="4888908"/>
            <a:ext cx="1273649" cy="641599"/>
            <a:chOff x="2554666" y="4607363"/>
            <a:chExt cx="2301904" cy="11595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A0F36E-BB29-7445-B9BB-81DDF40079C0}"/>
                </a:ext>
              </a:extLst>
            </p:cNvPr>
            <p:cNvSpPr txBox="1"/>
            <p:nvPr/>
          </p:nvSpPr>
          <p:spPr>
            <a:xfrm>
              <a:off x="2554666" y="5382977"/>
              <a:ext cx="2301904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Amazon API Gateway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454D6A2-692D-0A49-AEA5-6DC3CD62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0018" y="4607363"/>
              <a:ext cx="711200" cy="711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F4BA06-DB64-DB40-ACCF-839C8E1649BF}"/>
              </a:ext>
            </a:extLst>
          </p:cNvPr>
          <p:cNvGrpSpPr/>
          <p:nvPr/>
        </p:nvGrpSpPr>
        <p:grpSpPr>
          <a:xfrm>
            <a:off x="1939076" y="3733273"/>
            <a:ext cx="1149686" cy="641599"/>
            <a:chOff x="364783" y="2784539"/>
            <a:chExt cx="2077862" cy="11595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A087E-5F26-8E45-AA74-745BA70ECF5C}"/>
                </a:ext>
              </a:extLst>
            </p:cNvPr>
            <p:cNvSpPr txBox="1"/>
            <p:nvPr/>
          </p:nvSpPr>
          <p:spPr>
            <a:xfrm>
              <a:off x="364783" y="3560153"/>
              <a:ext cx="2077862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Amazon CloudFront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0B88DF8-AE8F-684D-BBC3-C2615710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8114" y="2784539"/>
              <a:ext cx="711200" cy="711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AA0FB2-67B9-B641-9EA6-AD8269B44BB8}"/>
              </a:ext>
            </a:extLst>
          </p:cNvPr>
          <p:cNvGrpSpPr/>
          <p:nvPr/>
        </p:nvGrpSpPr>
        <p:grpSpPr>
          <a:xfrm>
            <a:off x="5662793" y="4247374"/>
            <a:ext cx="972031" cy="694488"/>
            <a:chOff x="5788360" y="3612846"/>
            <a:chExt cx="1756781" cy="12551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5C9B4B-3152-984A-AB6B-788224C9E78C}"/>
                </a:ext>
              </a:extLst>
            </p:cNvPr>
            <p:cNvSpPr txBox="1"/>
            <p:nvPr/>
          </p:nvSpPr>
          <p:spPr>
            <a:xfrm>
              <a:off x="5788360" y="4144885"/>
              <a:ext cx="1756781" cy="72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Autocomplete search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84CCA8-364C-8746-BDA5-E3EE748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5491" y="3612846"/>
              <a:ext cx="469899" cy="46989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25E024-0DD0-684C-B341-61904DE7C808}"/>
              </a:ext>
            </a:extLst>
          </p:cNvPr>
          <p:cNvGrpSpPr/>
          <p:nvPr/>
        </p:nvGrpSpPr>
        <p:grpSpPr>
          <a:xfrm>
            <a:off x="5480106" y="5036318"/>
            <a:ext cx="1273649" cy="654341"/>
            <a:chOff x="5535149" y="2183203"/>
            <a:chExt cx="2301904" cy="11826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5B928C-38BA-F342-9012-277C42E3BA64}"/>
                </a:ext>
              </a:extLst>
            </p:cNvPr>
            <p:cNvSpPr txBox="1"/>
            <p:nvPr/>
          </p:nvSpPr>
          <p:spPr>
            <a:xfrm>
              <a:off x="5535149" y="2981847"/>
              <a:ext cx="2301904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Lambda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E77E955-C994-A443-8EF4-53592B7F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501" y="2183203"/>
              <a:ext cx="711200" cy="711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6D14E-6343-FE49-BA5C-3DF7DF02D2B8}"/>
              </a:ext>
            </a:extLst>
          </p:cNvPr>
          <p:cNvGrpSpPr/>
          <p:nvPr/>
        </p:nvGrpSpPr>
        <p:grpSpPr>
          <a:xfrm>
            <a:off x="3580907" y="706020"/>
            <a:ext cx="1273649" cy="652778"/>
            <a:chOff x="7713647" y="5027377"/>
            <a:chExt cx="2301904" cy="11797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A2C89D-B505-FD4C-A1EB-CFEDB01239C0}"/>
                </a:ext>
              </a:extLst>
            </p:cNvPr>
            <p:cNvSpPr txBox="1"/>
            <p:nvPr/>
          </p:nvSpPr>
          <p:spPr>
            <a:xfrm>
              <a:off x="7713647" y="5823196"/>
              <a:ext cx="2301904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AWS </a:t>
              </a:r>
              <a:r>
                <a:rPr lang="en-US" sz="1000" dirty="0" err="1"/>
                <a:t>Fargate</a:t>
              </a:r>
              <a:endParaRPr lang="en-US" sz="1000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57C0640-F631-BF4D-92C4-7DAB4414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09000" y="5027377"/>
              <a:ext cx="711200" cy="711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184134-1E7E-6D4C-8F07-10951E908E75}"/>
              </a:ext>
            </a:extLst>
          </p:cNvPr>
          <p:cNvGrpSpPr/>
          <p:nvPr/>
        </p:nvGrpSpPr>
        <p:grpSpPr>
          <a:xfrm>
            <a:off x="3775525" y="1434712"/>
            <a:ext cx="949282" cy="512915"/>
            <a:chOff x="9654845" y="5079545"/>
            <a:chExt cx="1715666" cy="9270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60CB58-C31C-024C-A325-DD725ECE7349}"/>
                </a:ext>
              </a:extLst>
            </p:cNvPr>
            <p:cNvSpPr txBox="1"/>
            <p:nvPr/>
          </p:nvSpPr>
          <p:spPr>
            <a:xfrm>
              <a:off x="9654845" y="5561549"/>
              <a:ext cx="1715666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NPM follower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AE1C291-91EA-0C40-8A7C-4BEF872C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0F7E5B-6475-5B49-B778-2E05E26E01B3}"/>
              </a:ext>
            </a:extLst>
          </p:cNvPr>
          <p:cNvGrpSpPr/>
          <p:nvPr/>
        </p:nvGrpSpPr>
        <p:grpSpPr>
          <a:xfrm>
            <a:off x="7034820" y="714184"/>
            <a:ext cx="1338701" cy="786612"/>
            <a:chOff x="2460054" y="1002878"/>
            <a:chExt cx="2419475" cy="14216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D2C2B-547C-AF48-8176-E87951FAE6F2}"/>
                </a:ext>
              </a:extLst>
            </p:cNvPr>
            <p:cNvSpPr txBox="1"/>
            <p:nvPr/>
          </p:nvSpPr>
          <p:spPr>
            <a:xfrm>
              <a:off x="2460054" y="1701415"/>
              <a:ext cx="2419475" cy="723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5AB2040-B30D-CA43-9359-DD37C158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4193" y="1002878"/>
              <a:ext cx="711200" cy="711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B086-E521-D24C-89A8-9A71873F385C}"/>
              </a:ext>
            </a:extLst>
          </p:cNvPr>
          <p:cNvGrpSpPr/>
          <p:nvPr/>
        </p:nvGrpSpPr>
        <p:grpSpPr>
          <a:xfrm>
            <a:off x="7181674" y="1535603"/>
            <a:ext cx="1059260" cy="533192"/>
            <a:chOff x="2791916" y="2446136"/>
            <a:chExt cx="1914434" cy="9636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8E808-04CC-AF4E-AC95-261E8FA6F799}"/>
                </a:ext>
              </a:extLst>
            </p:cNvPr>
            <p:cNvSpPr txBox="1"/>
            <p:nvPr/>
          </p:nvSpPr>
          <p:spPr>
            <a:xfrm>
              <a:off x="2791916" y="2964788"/>
              <a:ext cx="1914434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Courier" pitchFamily="2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toCrawl</a:t>
              </a:r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 topic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54DFF3-6C24-074B-90CC-A877D3B26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55493" y="2446136"/>
              <a:ext cx="469900" cy="4699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E2C216-B452-D249-896C-B17E0C81B616}"/>
              </a:ext>
            </a:extLst>
          </p:cNvPr>
          <p:cNvGrpSpPr/>
          <p:nvPr/>
        </p:nvGrpSpPr>
        <p:grpSpPr>
          <a:xfrm>
            <a:off x="7116700" y="3147096"/>
            <a:ext cx="1273649" cy="603311"/>
            <a:chOff x="8300940" y="699888"/>
            <a:chExt cx="2301904" cy="10903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8C5E52-AD72-FF4A-8E77-81B385C88299}"/>
                </a:ext>
              </a:extLst>
            </p:cNvPr>
            <p:cNvSpPr txBox="1"/>
            <p:nvPr/>
          </p:nvSpPr>
          <p:spPr>
            <a:xfrm>
              <a:off x="8300940" y="1406302"/>
              <a:ext cx="2301904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Amazon DynamoDB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1CB7A65-7F9D-D342-88BF-1A9E1BA87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96292" y="699888"/>
              <a:ext cx="711200" cy="7112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757823-ED28-5640-B8DE-6D251EA4856B}"/>
              </a:ext>
            </a:extLst>
          </p:cNvPr>
          <p:cNvGrpSpPr/>
          <p:nvPr/>
        </p:nvGrpSpPr>
        <p:grpSpPr>
          <a:xfrm>
            <a:off x="7297337" y="4581930"/>
            <a:ext cx="879901" cy="527184"/>
            <a:chOff x="9043102" y="2065699"/>
            <a:chExt cx="1590271" cy="9527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A524E-6916-074E-A437-43E7576CF5E4}"/>
                </a:ext>
              </a:extLst>
            </p:cNvPr>
            <p:cNvSpPr txBox="1"/>
            <p:nvPr/>
          </p:nvSpPr>
          <p:spPr>
            <a:xfrm>
              <a:off x="9043102" y="2573492"/>
              <a:ext cx="1590271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changelogs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D0CA672-D568-3F44-9071-3B9DA76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9"/>
              <a:ext cx="469900" cy="4699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5176F1-EE04-9049-98BB-9E76C06976A1}"/>
              </a:ext>
            </a:extLst>
          </p:cNvPr>
          <p:cNvGrpSpPr/>
          <p:nvPr/>
        </p:nvGrpSpPr>
        <p:grpSpPr>
          <a:xfrm>
            <a:off x="923323" y="1437212"/>
            <a:ext cx="918504" cy="615445"/>
            <a:chOff x="5746486" y="5579699"/>
            <a:chExt cx="1660039" cy="1112311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E3C8808-A4A7-254E-8197-3391F0F7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341555" y="5579699"/>
              <a:ext cx="469901" cy="4699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E08B27-4456-754F-9239-93D3DFC522A1}"/>
                </a:ext>
              </a:extLst>
            </p:cNvPr>
            <p:cNvSpPr txBox="1"/>
            <p:nvPr/>
          </p:nvSpPr>
          <p:spPr>
            <a:xfrm>
              <a:off x="5746486" y="6068062"/>
              <a:ext cx="1660039" cy="62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NPM</a:t>
              </a:r>
            </a:p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CouchDB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02425A-39D3-6144-83A8-82B9CA85260A}"/>
              </a:ext>
            </a:extLst>
          </p:cNvPr>
          <p:cNvGrpSpPr/>
          <p:nvPr/>
        </p:nvGrpSpPr>
        <p:grpSpPr>
          <a:xfrm>
            <a:off x="1064909" y="3729350"/>
            <a:ext cx="593555" cy="636468"/>
            <a:chOff x="640320" y="4509711"/>
            <a:chExt cx="1072750" cy="1150312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D68C1D-1ED7-7C44-9763-EB998BA20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797056" y="4509711"/>
              <a:ext cx="740442" cy="71948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029F28-1121-CA43-A7A8-607640B43EC9}"/>
                </a:ext>
              </a:extLst>
            </p:cNvPr>
            <p:cNvSpPr txBox="1"/>
            <p:nvPr/>
          </p:nvSpPr>
          <p:spPr>
            <a:xfrm>
              <a:off x="640320" y="5276054"/>
              <a:ext cx="1072750" cy="38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7F5D4C-62F3-F849-A9D0-B81BCA8CDC93}"/>
              </a:ext>
            </a:extLst>
          </p:cNvPr>
          <p:cNvGrpSpPr/>
          <p:nvPr/>
        </p:nvGrpSpPr>
        <p:grpSpPr>
          <a:xfrm>
            <a:off x="1941622" y="498021"/>
            <a:ext cx="6622715" cy="5705893"/>
            <a:chOff x="5636266" y="3149162"/>
            <a:chExt cx="11969439" cy="8716048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EB27FC3-4C84-C847-AC0C-DA8F687C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636266" y="3149162"/>
              <a:ext cx="386964" cy="3302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3266EB-1E3F-9E43-B9FB-2FC7512EB78B}"/>
                </a:ext>
              </a:extLst>
            </p:cNvPr>
            <p:cNvSpPr/>
            <p:nvPr/>
          </p:nvSpPr>
          <p:spPr>
            <a:xfrm>
              <a:off x="5636268" y="3149162"/>
              <a:ext cx="11969437" cy="871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 w="0"/>
                  <a:solidFill>
                    <a:sysClr val="windowText" lastClr="000000"/>
                  </a:solidFill>
                </a:rPr>
                <a:t>AWS Cloud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BB02B-8455-EB46-AB28-62B0B118D94D}"/>
              </a:ext>
            </a:extLst>
          </p:cNvPr>
          <p:cNvGrpSpPr/>
          <p:nvPr/>
        </p:nvGrpSpPr>
        <p:grpSpPr>
          <a:xfrm>
            <a:off x="3566917" y="2719254"/>
            <a:ext cx="1273649" cy="1841608"/>
            <a:chOff x="2903390" y="864530"/>
            <a:chExt cx="1476106" cy="21343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45FDEEC-4A22-3F44-9E1F-C630BA1A4399}"/>
                </a:ext>
              </a:extLst>
            </p:cNvPr>
            <p:cNvGrpSpPr/>
            <p:nvPr/>
          </p:nvGrpSpPr>
          <p:grpSpPr>
            <a:xfrm>
              <a:off x="2903390" y="987164"/>
              <a:ext cx="1476106" cy="856170"/>
              <a:chOff x="4410781" y="447552"/>
              <a:chExt cx="2301904" cy="1335149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CEB4137A-6581-8D43-9737-4D95FEC1D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5206133" y="447552"/>
                <a:ext cx="711200" cy="7112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C91E14-F7A0-9E48-BFFA-2F3840883E5D}"/>
                  </a:ext>
                </a:extLst>
              </p:cNvPr>
              <p:cNvSpPr txBox="1"/>
              <p:nvPr/>
            </p:nvSpPr>
            <p:spPr>
              <a:xfrm>
                <a:off x="4410781" y="1158752"/>
                <a:ext cx="2301904" cy="62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Amazon Simple Storage Service (S3)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C5D643-5BAC-C741-845F-2F3FD5BE4D53}"/>
                </a:ext>
              </a:extLst>
            </p:cNvPr>
            <p:cNvGrpSpPr/>
            <p:nvPr/>
          </p:nvGrpSpPr>
          <p:grpSpPr>
            <a:xfrm>
              <a:off x="3068806" y="2112670"/>
              <a:ext cx="1098155" cy="746198"/>
              <a:chOff x="926155" y="1055193"/>
              <a:chExt cx="1712511" cy="1163655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154FF2B8-CCE4-8141-A1D1-D80D4C51E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547463" y="1055193"/>
                <a:ext cx="469901" cy="469901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586586-2CA4-BF45-8566-6B74245E550C}"/>
                  </a:ext>
                </a:extLst>
              </p:cNvPr>
              <p:cNvSpPr txBox="1"/>
              <p:nvPr/>
            </p:nvSpPr>
            <p:spPr>
              <a:xfrm>
                <a:off x="926155" y="1594898"/>
                <a:ext cx="1712511" cy="62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Static HTML and JSON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6C74058-44D0-4B4B-A9F4-1A167AD55A60}"/>
                </a:ext>
              </a:extLst>
            </p:cNvPr>
            <p:cNvSpPr/>
            <p:nvPr/>
          </p:nvSpPr>
          <p:spPr>
            <a:xfrm>
              <a:off x="2924999" y="864530"/>
              <a:ext cx="1431378" cy="2134348"/>
            </a:xfrm>
            <a:prstGeom prst="rect">
              <a:avLst/>
            </a:prstGeom>
            <a:noFill/>
            <a:ln w="12700">
              <a:solidFill>
                <a:srgbClr val="2F781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5A6B86"/>
                </a:solidFill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EF502ED-FD18-0C4C-AABF-0AEDA0EF5B90}"/>
              </a:ext>
            </a:extLst>
          </p:cNvPr>
          <p:cNvSpPr/>
          <p:nvPr/>
        </p:nvSpPr>
        <p:spPr>
          <a:xfrm>
            <a:off x="5508960" y="3240981"/>
            <a:ext cx="1213845" cy="2543399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DB258B-E8F5-C943-9539-20DB6F4E5FBA}"/>
              </a:ext>
            </a:extLst>
          </p:cNvPr>
          <p:cNvGrpSpPr/>
          <p:nvPr/>
        </p:nvGrpSpPr>
        <p:grpSpPr>
          <a:xfrm>
            <a:off x="5710430" y="3422624"/>
            <a:ext cx="804142" cy="522535"/>
            <a:chOff x="5976958" y="3632939"/>
            <a:chExt cx="1453350" cy="9443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5C4159-3D65-1D4C-9440-5AC090AB7668}"/>
                </a:ext>
              </a:extLst>
            </p:cNvPr>
            <p:cNvSpPr txBox="1"/>
            <p:nvPr/>
          </p:nvSpPr>
          <p:spPr>
            <a:xfrm>
              <a:off x="5976958" y="4193364"/>
              <a:ext cx="1453350" cy="383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Crawl repo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BCFCCE6-B0FE-FF45-B11F-C46E239B2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0335" y="3632939"/>
              <a:ext cx="469899" cy="46989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1F6100-6E3B-6F4A-A84F-8CB613B14673}"/>
              </a:ext>
            </a:extLst>
          </p:cNvPr>
          <p:cNvGrpSpPr/>
          <p:nvPr/>
        </p:nvGrpSpPr>
        <p:grpSpPr>
          <a:xfrm>
            <a:off x="7465802" y="3996959"/>
            <a:ext cx="500052" cy="527638"/>
            <a:chOff x="9355612" y="2065698"/>
            <a:chExt cx="903760" cy="9536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48A0B8-C66C-F04D-9230-71AA5D17E743}"/>
                </a:ext>
              </a:extLst>
            </p:cNvPr>
            <p:cNvSpPr txBox="1"/>
            <p:nvPr/>
          </p:nvSpPr>
          <p:spPr>
            <a:xfrm>
              <a:off x="9355612" y="2574312"/>
              <a:ext cx="903760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feed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734BC4E-9FC5-4047-99B0-9570763D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2" y="2065698"/>
              <a:ext cx="469899" cy="46989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43AE31-B3BA-B34C-A9B2-BB701858F270}"/>
              </a:ext>
            </a:extLst>
          </p:cNvPr>
          <p:cNvGrpSpPr/>
          <p:nvPr/>
        </p:nvGrpSpPr>
        <p:grpSpPr>
          <a:xfrm>
            <a:off x="7224232" y="5236388"/>
            <a:ext cx="983191" cy="522242"/>
            <a:chOff x="8917684" y="2065699"/>
            <a:chExt cx="1776951" cy="9438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BA45F9-FA5A-4544-927F-F5771D0D88EA}"/>
                </a:ext>
              </a:extLst>
            </p:cNvPr>
            <p:cNvSpPr txBox="1"/>
            <p:nvPr/>
          </p:nvSpPr>
          <p:spPr>
            <a:xfrm>
              <a:off x="8917684" y="2564561"/>
              <a:ext cx="1776951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search-index 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AA0C14F-2A3F-9343-B4B8-BF694231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72543" y="2065699"/>
              <a:ext cx="469899" cy="469900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F35E21A-DD0D-2140-AE48-155ADA6145F0}"/>
              </a:ext>
            </a:extLst>
          </p:cNvPr>
          <p:cNvSpPr/>
          <p:nvPr/>
        </p:nvSpPr>
        <p:spPr>
          <a:xfrm>
            <a:off x="7195155" y="3008746"/>
            <a:ext cx="1091134" cy="2789888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D12AEB-F149-8143-8D6E-D1DC25A5E349}"/>
              </a:ext>
            </a:extLst>
          </p:cNvPr>
          <p:cNvSpPr/>
          <p:nvPr/>
        </p:nvSpPr>
        <p:spPr>
          <a:xfrm>
            <a:off x="7095465" y="603637"/>
            <a:ext cx="1234921" cy="1676537"/>
          </a:xfrm>
          <a:prstGeom prst="rect">
            <a:avLst/>
          </a:prstGeom>
          <a:noFill/>
          <a:ln w="12700">
            <a:solidFill>
              <a:srgbClr val="C318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9F9991-F823-F14D-A686-1A46CDCE366F}"/>
              </a:ext>
            </a:extLst>
          </p:cNvPr>
          <p:cNvSpPr/>
          <p:nvPr/>
        </p:nvSpPr>
        <p:spPr>
          <a:xfrm>
            <a:off x="3580907" y="604157"/>
            <a:ext cx="1291217" cy="1933119"/>
          </a:xfrm>
          <a:prstGeom prst="rect">
            <a:avLst/>
          </a:prstGeom>
          <a:noFill/>
          <a:ln w="12700">
            <a:solidFill>
              <a:srgbClr val="D9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69BB53-05DD-1D45-9F57-132D4A07F0C6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1512573" y="1567211"/>
            <a:ext cx="2492985" cy="133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FB64664-1197-CE4F-8EDD-1FA05747612D}"/>
              </a:ext>
            </a:extLst>
          </p:cNvPr>
          <p:cNvCxnSpPr>
            <a:cxnSpLocks/>
            <a:stCxn id="7" idx="1"/>
            <a:endCxn id="30" idx="1"/>
          </p:cNvCxnSpPr>
          <p:nvPr/>
        </p:nvCxnSpPr>
        <p:spPr>
          <a:xfrm flipH="1" flipV="1">
            <a:off x="1561321" y="3928397"/>
            <a:ext cx="755844" cy="16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88E55EA-4862-744D-B5AD-03833593BAFB}"/>
              </a:ext>
            </a:extLst>
          </p:cNvPr>
          <p:cNvCxnSpPr>
            <a:cxnSpLocks/>
            <a:stCxn id="62" idx="3"/>
            <a:endCxn id="18" idx="2"/>
          </p:cNvCxnSpPr>
          <p:nvPr/>
        </p:nvCxnSpPr>
        <p:spPr>
          <a:xfrm flipV="1">
            <a:off x="6514572" y="2068795"/>
            <a:ext cx="1196732" cy="177013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BB4ADC-70BF-E841-8D8A-311EAB2A1B3C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710674" y="3930027"/>
            <a:ext cx="1227163" cy="11300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5247A17-399C-6D45-9326-1090599FA3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62563" y="4741807"/>
            <a:ext cx="1200230" cy="34305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6FB4F1E-0B36-0F48-88C4-9CA84A407E27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>
            <a:off x="2710674" y="3926202"/>
            <a:ext cx="1342742" cy="38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C3B9536-281A-DF48-84F7-8EDF042277A3}"/>
              </a:ext>
            </a:extLst>
          </p:cNvPr>
          <p:cNvSpPr/>
          <p:nvPr/>
        </p:nvSpPr>
        <p:spPr>
          <a:xfrm>
            <a:off x="3581992" y="4718162"/>
            <a:ext cx="1237848" cy="1070317"/>
          </a:xfrm>
          <a:prstGeom prst="rect">
            <a:avLst/>
          </a:prstGeom>
          <a:noFill/>
          <a:ln w="12700">
            <a:solidFill>
              <a:srgbClr val="6237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3D5001-84C1-514A-8AE1-E7BBBA25EEFF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 flipV="1">
            <a:off x="4313413" y="3838934"/>
            <a:ext cx="1397017" cy="8726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DAD3FE3-ED96-8D45-AED1-353C801A36A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34607" y="1580599"/>
            <a:ext cx="3169556" cy="850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67AAE4C-9E84-554A-B7B3-B67FF0FC668F}"/>
              </a:ext>
            </a:extLst>
          </p:cNvPr>
          <p:cNvGrpSpPr/>
          <p:nvPr/>
        </p:nvGrpSpPr>
        <p:grpSpPr>
          <a:xfrm>
            <a:off x="3852248" y="2004180"/>
            <a:ext cx="705735" cy="513061"/>
            <a:chOff x="9827299" y="5079545"/>
            <a:chExt cx="1275496" cy="92727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2A0B551-E1A8-6845-89B3-7205AEF8F001}"/>
                </a:ext>
              </a:extLst>
            </p:cNvPr>
            <p:cNvSpPr txBox="1"/>
            <p:nvPr/>
          </p:nvSpPr>
          <p:spPr>
            <a:xfrm>
              <a:off x="9827299" y="5561813"/>
              <a:ext cx="1275496" cy="445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socket.io</a:t>
              </a:r>
              <a:endParaRPr lang="en-US" sz="1000" dirty="0"/>
            </a:p>
          </p:txBody>
        </p:sp>
        <p:pic>
          <p:nvPicPr>
            <p:cNvPr id="198" name="Graphic 197">
              <a:extLst>
                <a:ext uri="{FF2B5EF4-FFF2-40B4-BE49-F238E27FC236}">
                  <a16:creationId xmlns:a16="http://schemas.microsoft.com/office/drawing/2014/main" id="{63C1D14F-C02E-6F45-9D6A-4CE0B0F9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6766" y="5079545"/>
              <a:ext cx="469899" cy="469899"/>
            </a:xfrm>
            <a:prstGeom prst="rect">
              <a:avLst/>
            </a:prstGeom>
          </p:spPr>
        </p:pic>
      </p:grpSp>
      <p:pic>
        <p:nvPicPr>
          <p:cNvPr id="199" name="Graphic 198">
            <a:extLst>
              <a:ext uri="{FF2B5EF4-FFF2-40B4-BE49-F238E27FC236}">
                <a16:creationId xmlns:a16="http://schemas.microsoft.com/office/drawing/2014/main" id="{13B41C0E-F3D6-1642-B22D-DCA68083CB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70310" y="2704492"/>
            <a:ext cx="298961" cy="298961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ACC9EB4C-09D6-6142-AC02-11245D82133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924024" y="1813883"/>
            <a:ext cx="389661" cy="38966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B8165E31-39DA-FD41-8C31-764026D2E770}"/>
              </a:ext>
            </a:extLst>
          </p:cNvPr>
          <p:cNvSpPr txBox="1"/>
          <p:nvPr/>
        </p:nvSpPr>
        <p:spPr>
          <a:xfrm>
            <a:off x="5649988" y="2185679"/>
            <a:ext cx="9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Amazon</a:t>
            </a:r>
          </a:p>
          <a:p>
            <a:pPr algn="ctr"/>
            <a:r>
              <a:rPr lang="en-US" sz="1000" dirty="0" err="1"/>
              <a:t>ElastiCache</a:t>
            </a:r>
            <a:endParaRPr lang="en-US" sz="10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5075648-342B-3842-BB0D-CA9C8F3F350F}"/>
              </a:ext>
            </a:extLst>
          </p:cNvPr>
          <p:cNvCxnSpPr>
            <a:cxnSpLocks/>
            <a:stCxn id="199" idx="2"/>
            <a:endCxn id="63" idx="0"/>
          </p:cNvCxnSpPr>
          <p:nvPr/>
        </p:nvCxnSpPr>
        <p:spPr>
          <a:xfrm flipH="1">
            <a:off x="6118948" y="3003453"/>
            <a:ext cx="843" cy="41917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9329F3-319A-7E4E-A210-81CA1D6FA49A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557983" y="2394131"/>
            <a:ext cx="1337507" cy="4309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A3CCEA3-B0A3-944C-BEF8-D164247623A5}"/>
              </a:ext>
            </a:extLst>
          </p:cNvPr>
          <p:cNvCxnSpPr>
            <a:cxnSpLocks/>
            <a:endCxn id="196" idx="1"/>
          </p:cNvCxnSpPr>
          <p:nvPr/>
        </p:nvCxnSpPr>
        <p:spPr>
          <a:xfrm flipV="1">
            <a:off x="2605361" y="2394131"/>
            <a:ext cx="1246887" cy="16767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2AF0A2B-2CA0-6F4C-854B-24D9B9ADD05D}"/>
              </a:ext>
            </a:extLst>
          </p:cNvPr>
          <p:cNvSpPr/>
          <p:nvPr/>
        </p:nvSpPr>
        <p:spPr>
          <a:xfrm>
            <a:off x="5506983" y="1732382"/>
            <a:ext cx="1208182" cy="1414937"/>
          </a:xfrm>
          <a:prstGeom prst="rect">
            <a:avLst/>
          </a:prstGeom>
          <a:noFill/>
          <a:ln w="12700">
            <a:solidFill>
              <a:srgbClr val="363C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C80CF3E-DDB1-F449-85B9-77C9BB60B2ED}"/>
              </a:ext>
            </a:extLst>
          </p:cNvPr>
          <p:cNvCxnSpPr>
            <a:cxnSpLocks/>
            <a:stCxn id="62" idx="3"/>
            <a:endCxn id="72" idx="1"/>
          </p:cNvCxnSpPr>
          <p:nvPr/>
        </p:nvCxnSpPr>
        <p:spPr>
          <a:xfrm>
            <a:off x="6514572" y="3838934"/>
            <a:ext cx="1071258" cy="288023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3A2BFAA-4DD1-BA4E-9A8B-B1876D897B8F}"/>
              </a:ext>
            </a:extLst>
          </p:cNvPr>
          <p:cNvCxnSpPr>
            <a:cxnSpLocks/>
            <a:stCxn id="62" idx="3"/>
            <a:endCxn id="23" idx="1"/>
          </p:cNvCxnSpPr>
          <p:nvPr/>
        </p:nvCxnSpPr>
        <p:spPr>
          <a:xfrm>
            <a:off x="6514572" y="3838934"/>
            <a:ext cx="1075706" cy="87299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0169458-09D2-3542-A291-E7F26761AFBC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>
            <a:off x="6514572" y="3838934"/>
            <a:ext cx="1071995" cy="1527452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F76156A-29AF-DA4B-BF46-72B2B9D0CA92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6634824" y="4741807"/>
            <a:ext cx="951743" cy="624579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28779</TotalTime>
  <Words>47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Courier</vt:lpstr>
      <vt:lpstr>Office Theme</vt:lpstr>
      <vt:lpstr>1_Office Theme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427</cp:revision>
  <cp:lastPrinted>2019-02-27T17:15:52Z</cp:lastPrinted>
  <dcterms:created xsi:type="dcterms:W3CDTF">2018-09-14T20:21:45Z</dcterms:created>
  <dcterms:modified xsi:type="dcterms:W3CDTF">2019-02-27T18:26:58Z</dcterms:modified>
</cp:coreProperties>
</file>