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5"/>
  </p:notesMasterIdLst>
  <p:handoutMasterIdLst>
    <p:handoutMasterId r:id="rId6"/>
  </p:handoutMasterIdLst>
  <p:sldIdLst>
    <p:sldId id="41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7BE"/>
    <a:srgbClr val="D96613"/>
    <a:srgbClr val="363CC0"/>
    <a:srgbClr val="C3185C"/>
    <a:srgbClr val="2F781A"/>
    <a:srgbClr val="CD2264"/>
    <a:srgbClr val="5A6B86"/>
    <a:srgbClr val="D86613"/>
    <a:srgbClr val="DF3312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5"/>
    <p:restoredTop sz="94706"/>
  </p:normalViewPr>
  <p:slideViewPr>
    <p:cSldViewPr snapToGrid="0" snapToObjects="1">
      <p:cViewPr varScale="1">
        <p:scale>
          <a:sx n="170" d="100"/>
          <a:sy n="170" d="100"/>
        </p:scale>
        <p:origin x="184" y="920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24755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368D7-6940-2C44-A303-50927A80C75F}"/>
              </a:ext>
            </a:extLst>
          </p:cNvPr>
          <p:cNvSpPr txBox="1"/>
          <p:nvPr userDrawn="1"/>
        </p:nvSpPr>
        <p:spPr>
          <a:xfrm>
            <a:off x="202294" y="378835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THINGS</a:t>
            </a: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0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PRODUCTS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80" r:id="rId12"/>
    <p:sldLayoutId id="2147483687" r:id="rId13"/>
    <p:sldLayoutId id="2147483694" r:id="rId14"/>
    <p:sldLayoutId id="2147483681" r:id="rId15"/>
    <p:sldLayoutId id="2147483688" r:id="rId16"/>
    <p:sldLayoutId id="2147483679" r:id="rId17"/>
    <p:sldLayoutId id="2147483690" r:id="rId18"/>
    <p:sldLayoutId id="2147483682" r:id="rId19"/>
    <p:sldLayoutId id="2147483691" r:id="rId20"/>
    <p:sldLayoutId id="214748369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21" Type="http://schemas.openxmlformats.org/officeDocument/2006/relationships/image" Target="../media/image27.svg"/><Relationship Id="rId34" Type="http://schemas.openxmlformats.org/officeDocument/2006/relationships/image" Target="../media/image40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33" Type="http://schemas.openxmlformats.org/officeDocument/2006/relationships/image" Target="../media/image39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31" Type="http://schemas.openxmlformats.org/officeDocument/2006/relationships/image" Target="../media/image37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8" Type="http://schemas.openxmlformats.org/officeDocument/2006/relationships/image" Target="../media/image14.png"/><Relationship Id="rId3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C954682-203C-884B-A8FE-75EDEF5811AD}"/>
              </a:ext>
            </a:extLst>
          </p:cNvPr>
          <p:cNvGrpSpPr/>
          <p:nvPr/>
        </p:nvGrpSpPr>
        <p:grpSpPr>
          <a:xfrm>
            <a:off x="2921795" y="5495002"/>
            <a:ext cx="1001720" cy="691189"/>
            <a:chOff x="2554666" y="4607363"/>
            <a:chExt cx="2301904" cy="15202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A0F36E-BB29-7445-B9BB-81DDF40079C0}"/>
                </a:ext>
              </a:extLst>
            </p:cNvPr>
            <p:cNvSpPr txBox="1"/>
            <p:nvPr/>
          </p:nvSpPr>
          <p:spPr>
            <a:xfrm>
              <a:off x="2554666" y="5382977"/>
              <a:ext cx="2301904" cy="74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Amazon API Gateway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454D6A2-692D-0A49-AEA5-6DC3CD62F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50018" y="4607363"/>
              <a:ext cx="711200" cy="7112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F4BA06-DB64-DB40-ACCF-839C8E1649BF}"/>
              </a:ext>
            </a:extLst>
          </p:cNvPr>
          <p:cNvGrpSpPr/>
          <p:nvPr/>
        </p:nvGrpSpPr>
        <p:grpSpPr>
          <a:xfrm>
            <a:off x="1565312" y="4527087"/>
            <a:ext cx="904224" cy="691189"/>
            <a:chOff x="364783" y="2784539"/>
            <a:chExt cx="2077862" cy="15202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1A087E-5F26-8E45-AA74-745BA70ECF5C}"/>
                </a:ext>
              </a:extLst>
            </p:cNvPr>
            <p:cNvSpPr txBox="1"/>
            <p:nvPr/>
          </p:nvSpPr>
          <p:spPr>
            <a:xfrm>
              <a:off x="364783" y="3560153"/>
              <a:ext cx="2077862" cy="74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Amazon CloudFront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0B88DF8-AE8F-684D-BBC3-C26157102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8114" y="2784539"/>
              <a:ext cx="711200" cy="711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AA0FB2-67B9-B641-9EA6-AD8269B44BB8}"/>
              </a:ext>
            </a:extLst>
          </p:cNvPr>
          <p:cNvGrpSpPr/>
          <p:nvPr/>
        </p:nvGrpSpPr>
        <p:grpSpPr>
          <a:xfrm>
            <a:off x="4514123" y="4967849"/>
            <a:ext cx="821002" cy="580183"/>
            <a:chOff x="5656931" y="3612846"/>
            <a:chExt cx="1886622" cy="12761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5C9B4B-3152-984A-AB6B-788224C9E78C}"/>
                </a:ext>
              </a:extLst>
            </p:cNvPr>
            <p:cNvSpPr txBox="1"/>
            <p:nvPr/>
          </p:nvSpPr>
          <p:spPr>
            <a:xfrm>
              <a:off x="5656931" y="4144305"/>
              <a:ext cx="1886622" cy="74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Autocomplete search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84CCA8-364C-8746-BDA5-E3EE7486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5491" y="3612846"/>
              <a:ext cx="469899" cy="469899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25E024-0DD0-684C-B341-61904DE7C808}"/>
              </a:ext>
            </a:extLst>
          </p:cNvPr>
          <p:cNvGrpSpPr/>
          <p:nvPr/>
        </p:nvGrpSpPr>
        <p:grpSpPr>
          <a:xfrm>
            <a:off x="4427634" y="5616129"/>
            <a:ext cx="1001720" cy="578549"/>
            <a:chOff x="5535149" y="2183203"/>
            <a:chExt cx="2301904" cy="1272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5B928C-38BA-F342-9012-277C42E3BA64}"/>
                </a:ext>
              </a:extLst>
            </p:cNvPr>
            <p:cNvSpPr txBox="1"/>
            <p:nvPr/>
          </p:nvSpPr>
          <p:spPr>
            <a:xfrm>
              <a:off x="5535149" y="2981847"/>
              <a:ext cx="2301904" cy="47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Lambda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E77E955-C994-A443-8EF4-53592B7F3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30501" y="2183203"/>
              <a:ext cx="711200" cy="7112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06D14E-6343-FE49-BA5C-3DF7DF02D2B8}"/>
              </a:ext>
            </a:extLst>
          </p:cNvPr>
          <p:cNvGrpSpPr/>
          <p:nvPr/>
        </p:nvGrpSpPr>
        <p:grpSpPr>
          <a:xfrm>
            <a:off x="2933922" y="2057891"/>
            <a:ext cx="1001720" cy="577265"/>
            <a:chOff x="7713647" y="5027377"/>
            <a:chExt cx="2301904" cy="12696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A2C89D-B505-FD4C-A1EB-CFEDB01239C0}"/>
                </a:ext>
              </a:extLst>
            </p:cNvPr>
            <p:cNvSpPr txBox="1"/>
            <p:nvPr/>
          </p:nvSpPr>
          <p:spPr>
            <a:xfrm>
              <a:off x="7713647" y="5823196"/>
              <a:ext cx="2301904" cy="47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</a:t>
              </a:r>
              <a:r>
                <a:rPr lang="en-US" sz="800" dirty="0" err="1"/>
                <a:t>Fargate</a:t>
              </a:r>
              <a:endParaRPr lang="en-US" sz="800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57C0640-F631-BF4D-92C4-7DAB4414D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09000" y="5027377"/>
              <a:ext cx="711200" cy="7112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9184134-1E7E-6D4C-8F07-10951E908E75}"/>
              </a:ext>
            </a:extLst>
          </p:cNvPr>
          <p:cNvGrpSpPr/>
          <p:nvPr/>
        </p:nvGrpSpPr>
        <p:grpSpPr>
          <a:xfrm>
            <a:off x="3024107" y="2656665"/>
            <a:ext cx="821350" cy="411593"/>
            <a:chOff x="9510350" y="5079545"/>
            <a:chExt cx="1887422" cy="9052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60CB58-C31C-024C-A325-DD725ECE7349}"/>
                </a:ext>
              </a:extLst>
            </p:cNvPr>
            <p:cNvSpPr txBox="1"/>
            <p:nvPr/>
          </p:nvSpPr>
          <p:spPr>
            <a:xfrm>
              <a:off x="9510350" y="5510971"/>
              <a:ext cx="1887422" cy="47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NPM follower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AE1C291-91EA-0C40-8A7C-4BEF872C8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26766" y="5079545"/>
              <a:ext cx="469899" cy="46989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0F7E5B-6475-5B49-B778-2E05E26E01B3}"/>
              </a:ext>
            </a:extLst>
          </p:cNvPr>
          <p:cNvGrpSpPr/>
          <p:nvPr/>
        </p:nvGrpSpPr>
        <p:grpSpPr>
          <a:xfrm>
            <a:off x="5626344" y="1951279"/>
            <a:ext cx="1052883" cy="779257"/>
            <a:chOff x="2460054" y="1002878"/>
            <a:chExt cx="2419475" cy="17139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9D2C2B-547C-AF48-8176-E87951FAE6F2}"/>
                </a:ext>
              </a:extLst>
            </p:cNvPr>
            <p:cNvSpPr txBox="1"/>
            <p:nvPr/>
          </p:nvSpPr>
          <p:spPr>
            <a:xfrm>
              <a:off x="2460054" y="1701416"/>
              <a:ext cx="2419475" cy="1015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Notification Service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5AB2040-B30D-CA43-9359-DD37C158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14193" y="1002878"/>
              <a:ext cx="711200" cy="7112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B086-E521-D24C-89A8-9A71873F385C}"/>
              </a:ext>
            </a:extLst>
          </p:cNvPr>
          <p:cNvGrpSpPr/>
          <p:nvPr/>
        </p:nvGrpSpPr>
        <p:grpSpPr>
          <a:xfrm>
            <a:off x="5732759" y="2768871"/>
            <a:ext cx="887700" cy="421683"/>
            <a:chOff x="2834823" y="2446136"/>
            <a:chExt cx="2039893" cy="9274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98E808-04CC-AF4E-AC95-261E8FA6F799}"/>
                </a:ext>
              </a:extLst>
            </p:cNvPr>
            <p:cNvSpPr txBox="1"/>
            <p:nvPr/>
          </p:nvSpPr>
          <p:spPr>
            <a:xfrm>
              <a:off x="2834823" y="2899755"/>
              <a:ext cx="2039893" cy="47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latin typeface="Courier" pitchFamily="2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toCrawl</a:t>
              </a:r>
              <a:r>
                <a:rPr lang="en-US" sz="8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 topic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054DFF3-6C24-074B-90CC-A877D3B26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55493" y="2446136"/>
              <a:ext cx="469900" cy="4699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8E2C216-B452-D249-896C-B17E0C81B616}"/>
              </a:ext>
            </a:extLst>
          </p:cNvPr>
          <p:cNvGrpSpPr/>
          <p:nvPr/>
        </p:nvGrpSpPr>
        <p:grpSpPr>
          <a:xfrm>
            <a:off x="5714809" y="4063742"/>
            <a:ext cx="1001720" cy="659727"/>
            <a:chOff x="8300940" y="699888"/>
            <a:chExt cx="2301904" cy="1451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8C5E52-AD72-FF4A-8E77-81B385C88299}"/>
                </a:ext>
              </a:extLst>
            </p:cNvPr>
            <p:cNvSpPr txBox="1"/>
            <p:nvPr/>
          </p:nvSpPr>
          <p:spPr>
            <a:xfrm>
              <a:off x="8300940" y="1406302"/>
              <a:ext cx="2301904" cy="74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Amazon DynamoDB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1CB7A65-7F9D-D342-88BF-1A9E1BA87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96292" y="699888"/>
              <a:ext cx="711200" cy="7112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757823-ED28-5640-B8DE-6D251EA4856B}"/>
              </a:ext>
            </a:extLst>
          </p:cNvPr>
          <p:cNvGrpSpPr/>
          <p:nvPr/>
        </p:nvGrpSpPr>
        <p:grpSpPr>
          <a:xfrm>
            <a:off x="5856879" y="5242756"/>
            <a:ext cx="692039" cy="569423"/>
            <a:chOff x="9043102" y="2065699"/>
            <a:chExt cx="1590271" cy="125243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A524E-6916-074E-A437-43E7576CF5E4}"/>
                </a:ext>
              </a:extLst>
            </p:cNvPr>
            <p:cNvSpPr txBox="1"/>
            <p:nvPr/>
          </p:nvSpPr>
          <p:spPr>
            <a:xfrm>
              <a:off x="9043102" y="2573491"/>
              <a:ext cx="1590271" cy="74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changelogs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8D0CA672-D568-3F44-9071-3B9DA760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72542" y="2065699"/>
              <a:ext cx="469900" cy="4699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5176F1-EE04-9049-98BB-9E76C06976A1}"/>
              </a:ext>
            </a:extLst>
          </p:cNvPr>
          <p:cNvGrpSpPr/>
          <p:nvPr/>
        </p:nvGrpSpPr>
        <p:grpSpPr>
          <a:xfrm>
            <a:off x="902796" y="2107620"/>
            <a:ext cx="722400" cy="560590"/>
            <a:chOff x="5746486" y="5579699"/>
            <a:chExt cx="1660039" cy="1233005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CE3C8808-A4A7-254E-8197-3391F0F7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341555" y="5579699"/>
              <a:ext cx="469901" cy="46990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E08B27-4456-754F-9239-93D3DFC522A1}"/>
                </a:ext>
              </a:extLst>
            </p:cNvPr>
            <p:cNvSpPr txBox="1"/>
            <p:nvPr/>
          </p:nvSpPr>
          <p:spPr>
            <a:xfrm>
              <a:off x="5746486" y="6068062"/>
              <a:ext cx="1660039" cy="74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232F3E"/>
                  </a:solidFill>
                </a:rPr>
                <a:t>NPM</a:t>
              </a:r>
            </a:p>
            <a:p>
              <a:pPr algn="ctr"/>
              <a:r>
                <a:rPr lang="en-US" sz="800" dirty="0">
                  <a:solidFill>
                    <a:srgbClr val="232F3E"/>
                  </a:solidFill>
                </a:rPr>
                <a:t>CouchDB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02425A-39D3-6144-83A8-82B9CA85260A}"/>
              </a:ext>
            </a:extLst>
          </p:cNvPr>
          <p:cNvGrpSpPr/>
          <p:nvPr/>
        </p:nvGrpSpPr>
        <p:grpSpPr>
          <a:xfrm>
            <a:off x="877783" y="4523865"/>
            <a:ext cx="466829" cy="563863"/>
            <a:chOff x="640320" y="4509711"/>
            <a:chExt cx="1072750" cy="1240209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6FD68C1D-1ED7-7C44-9763-EB998BA20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flipH="1">
              <a:off x="797056" y="4509711"/>
              <a:ext cx="740442" cy="71948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029F28-1121-CA43-A7A8-607640B43EC9}"/>
                </a:ext>
              </a:extLst>
            </p:cNvPr>
            <p:cNvSpPr txBox="1"/>
            <p:nvPr/>
          </p:nvSpPr>
          <p:spPr>
            <a:xfrm>
              <a:off x="640320" y="5276054"/>
              <a:ext cx="1072750" cy="47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7F5D4C-62F3-F849-A9D0-B81BCA8CDC93}"/>
              </a:ext>
            </a:extLst>
          </p:cNvPr>
          <p:cNvGrpSpPr/>
          <p:nvPr/>
        </p:nvGrpSpPr>
        <p:grpSpPr>
          <a:xfrm>
            <a:off x="1724211" y="498022"/>
            <a:ext cx="5096314" cy="5857808"/>
            <a:chOff x="5636266" y="3149162"/>
            <a:chExt cx="11711089" cy="10889647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EB27FC3-4C84-C847-AC0C-DA8F687CD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636266" y="3149162"/>
              <a:ext cx="386964" cy="3302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63266EB-1E3F-9E43-B9FB-2FC7512EB78B}"/>
                </a:ext>
              </a:extLst>
            </p:cNvPr>
            <p:cNvSpPr/>
            <p:nvPr/>
          </p:nvSpPr>
          <p:spPr>
            <a:xfrm>
              <a:off x="5636268" y="3149162"/>
              <a:ext cx="11711087" cy="1088964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800" dirty="0">
                  <a:ln w="0"/>
                  <a:solidFill>
                    <a:sysClr val="windowText" lastClr="000000"/>
                  </a:solidFill>
                </a:rPr>
                <a:t>AWS Cloud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BB02B-8455-EB46-AB28-62B0B118D94D}"/>
              </a:ext>
            </a:extLst>
          </p:cNvPr>
          <p:cNvGrpSpPr/>
          <p:nvPr/>
        </p:nvGrpSpPr>
        <p:grpSpPr>
          <a:xfrm>
            <a:off x="2922918" y="3712181"/>
            <a:ext cx="1001720" cy="1513263"/>
            <a:chOff x="2903390" y="864530"/>
            <a:chExt cx="1476106" cy="213434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45FDEEC-4A22-3F44-9E1F-C630BA1A4399}"/>
                </a:ext>
              </a:extLst>
            </p:cNvPr>
            <p:cNvGrpSpPr/>
            <p:nvPr/>
          </p:nvGrpSpPr>
          <p:grpSpPr>
            <a:xfrm>
              <a:off x="2903390" y="987164"/>
              <a:ext cx="1476106" cy="1107205"/>
              <a:chOff x="4410781" y="447552"/>
              <a:chExt cx="2301904" cy="1726624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CEB4137A-6581-8D43-9737-4D95FEC1D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5206133" y="447552"/>
                <a:ext cx="711200" cy="7112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C91E14-F7A0-9E48-BFFA-2F3840883E5D}"/>
                  </a:ext>
                </a:extLst>
              </p:cNvPr>
              <p:cNvSpPr txBox="1"/>
              <p:nvPr/>
            </p:nvSpPr>
            <p:spPr>
              <a:xfrm>
                <a:off x="4410781" y="1158752"/>
                <a:ext cx="2301904" cy="101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Amazon Simple Storage Service (S3)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3C5D643-5BAC-C741-845F-2F3FD5BE4D53}"/>
                </a:ext>
              </a:extLst>
            </p:cNvPr>
            <p:cNvGrpSpPr/>
            <p:nvPr/>
          </p:nvGrpSpPr>
          <p:grpSpPr>
            <a:xfrm>
              <a:off x="3068806" y="2112670"/>
              <a:ext cx="1098155" cy="823593"/>
              <a:chOff x="926155" y="1055193"/>
              <a:chExt cx="1712511" cy="1284349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154FF2B8-CCE4-8141-A1D1-D80D4C51E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547463" y="1055193"/>
                <a:ext cx="469901" cy="469901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586586-2CA4-BF45-8566-6B74245E550C}"/>
                  </a:ext>
                </a:extLst>
              </p:cNvPr>
              <p:cNvSpPr txBox="1"/>
              <p:nvPr/>
            </p:nvSpPr>
            <p:spPr>
              <a:xfrm>
                <a:off x="926155" y="1594898"/>
                <a:ext cx="1712511" cy="74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Static HTML and JSON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6C74058-44D0-4B4B-A9F4-1A167AD55A60}"/>
                </a:ext>
              </a:extLst>
            </p:cNvPr>
            <p:cNvSpPr/>
            <p:nvPr/>
          </p:nvSpPr>
          <p:spPr>
            <a:xfrm>
              <a:off x="2924999" y="864530"/>
              <a:ext cx="1431378" cy="2134348"/>
            </a:xfrm>
            <a:prstGeom prst="rect">
              <a:avLst/>
            </a:prstGeom>
            <a:noFill/>
            <a:ln w="12700">
              <a:solidFill>
                <a:srgbClr val="2F781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>
                <a:solidFill>
                  <a:srgbClr val="5A6B86"/>
                </a:solidFill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EF502ED-FD18-0C4C-AABF-0AEDA0EF5B90}"/>
              </a:ext>
            </a:extLst>
          </p:cNvPr>
          <p:cNvSpPr/>
          <p:nvPr/>
        </p:nvSpPr>
        <p:spPr>
          <a:xfrm>
            <a:off x="4450328" y="4140888"/>
            <a:ext cx="954684" cy="2089930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DB258B-E8F5-C943-9539-20DB6F4E5FBA}"/>
              </a:ext>
            </a:extLst>
          </p:cNvPr>
          <p:cNvGrpSpPr/>
          <p:nvPr/>
        </p:nvGrpSpPr>
        <p:grpSpPr>
          <a:xfrm>
            <a:off x="4570018" y="4290146"/>
            <a:ext cx="709993" cy="479471"/>
            <a:chOff x="5887876" y="3632939"/>
            <a:chExt cx="1631528" cy="10545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5C4159-3D65-1D4C-9440-5AC090AB7668}"/>
                </a:ext>
              </a:extLst>
            </p:cNvPr>
            <p:cNvSpPr txBox="1"/>
            <p:nvPr/>
          </p:nvSpPr>
          <p:spPr>
            <a:xfrm>
              <a:off x="5887876" y="4213661"/>
              <a:ext cx="1631528" cy="47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Crawl repo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CBCFCCE6-B0FE-FF45-B11F-C46E239B2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80335" y="3632939"/>
              <a:ext cx="469899" cy="46989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1F6100-6E3B-6F4A-A84F-8CB613B14673}"/>
              </a:ext>
            </a:extLst>
          </p:cNvPr>
          <p:cNvGrpSpPr/>
          <p:nvPr/>
        </p:nvGrpSpPr>
        <p:grpSpPr>
          <a:xfrm>
            <a:off x="5989376" y="4762081"/>
            <a:ext cx="393289" cy="446686"/>
            <a:chOff x="9355612" y="2065698"/>
            <a:chExt cx="903760" cy="98247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448A0B8-C66C-F04D-9230-71AA5D17E743}"/>
                </a:ext>
              </a:extLst>
            </p:cNvPr>
            <p:cNvSpPr txBox="1"/>
            <p:nvPr/>
          </p:nvSpPr>
          <p:spPr>
            <a:xfrm>
              <a:off x="9355612" y="2574311"/>
              <a:ext cx="903760" cy="47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feed</a:t>
              </a:r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734BC4E-9FC5-4047-99B0-9570763DF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72542" y="2065698"/>
              <a:ext cx="469899" cy="46989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43AE31-B3BA-B34C-A9B2-BB701858F270}"/>
              </a:ext>
            </a:extLst>
          </p:cNvPr>
          <p:cNvGrpSpPr/>
          <p:nvPr/>
        </p:nvGrpSpPr>
        <p:grpSpPr>
          <a:xfrm>
            <a:off x="5799383" y="5780529"/>
            <a:ext cx="773276" cy="442253"/>
            <a:chOff x="8917684" y="2065699"/>
            <a:chExt cx="1776951" cy="97272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1BA45F9-FA5A-4544-927F-F5771D0D88EA}"/>
                </a:ext>
              </a:extLst>
            </p:cNvPr>
            <p:cNvSpPr txBox="1"/>
            <p:nvPr/>
          </p:nvSpPr>
          <p:spPr>
            <a:xfrm>
              <a:off x="8917684" y="2564562"/>
              <a:ext cx="1776951" cy="47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search-index 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9AA0C14F-2A3F-9343-B4B8-BF6942310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72543" y="2065699"/>
              <a:ext cx="469899" cy="469900"/>
            </a:xfrm>
            <a:prstGeom prst="rect">
              <a:avLst/>
            </a:prstGeom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F35E21A-DD0D-2140-AE48-155ADA6145F0}"/>
              </a:ext>
            </a:extLst>
          </p:cNvPr>
          <p:cNvSpPr/>
          <p:nvPr/>
        </p:nvSpPr>
        <p:spPr>
          <a:xfrm>
            <a:off x="5776514" y="3950059"/>
            <a:ext cx="858173" cy="2292472"/>
          </a:xfrm>
          <a:prstGeom prst="rect">
            <a:avLst/>
          </a:prstGeom>
          <a:noFill/>
          <a:ln w="12700">
            <a:solidFill>
              <a:srgbClr val="363C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AD12AEB-F149-8143-8D6E-D1DC25A5E349}"/>
              </a:ext>
            </a:extLst>
          </p:cNvPr>
          <p:cNvSpPr/>
          <p:nvPr/>
        </p:nvSpPr>
        <p:spPr>
          <a:xfrm>
            <a:off x="5674041" y="1860441"/>
            <a:ext cx="971261" cy="1377623"/>
          </a:xfrm>
          <a:prstGeom prst="rect">
            <a:avLst/>
          </a:prstGeom>
          <a:noFill/>
          <a:ln w="12700">
            <a:solidFill>
              <a:srgbClr val="C3185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9F9991-F823-F14D-A686-1A46CDCE366F}"/>
              </a:ext>
            </a:extLst>
          </p:cNvPr>
          <p:cNvSpPr/>
          <p:nvPr/>
        </p:nvSpPr>
        <p:spPr>
          <a:xfrm>
            <a:off x="2933922" y="1974190"/>
            <a:ext cx="1015537" cy="1588459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769BB53-05DD-1D45-9F57-132D4A07F0C6}"/>
              </a:ext>
            </a:extLst>
          </p:cNvPr>
          <p:cNvCxnSpPr>
            <a:cxnSpLocks/>
            <a:stCxn id="15" idx="1"/>
            <a:endCxn id="28" idx="3"/>
          </p:cNvCxnSpPr>
          <p:nvPr/>
        </p:nvCxnSpPr>
        <p:spPr>
          <a:xfrm flipH="1" flipV="1">
            <a:off x="1366239" y="2214441"/>
            <a:ext cx="1969631" cy="54904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FB64664-1197-CE4F-8EDD-1FA05747612D}"/>
              </a:ext>
            </a:extLst>
          </p:cNvPr>
          <p:cNvCxnSpPr>
            <a:cxnSpLocks/>
            <a:stCxn id="7" idx="1"/>
            <a:endCxn id="30" idx="1"/>
          </p:cNvCxnSpPr>
          <p:nvPr/>
        </p:nvCxnSpPr>
        <p:spPr>
          <a:xfrm flipH="1" flipV="1">
            <a:off x="1268209" y="4687422"/>
            <a:ext cx="594468" cy="13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88E55EA-4862-744D-B5AD-03833593BAFB}"/>
              </a:ext>
            </a:extLst>
          </p:cNvPr>
          <p:cNvCxnSpPr>
            <a:cxnSpLocks/>
            <a:stCxn id="62" idx="3"/>
            <a:endCxn id="18" idx="2"/>
          </p:cNvCxnSpPr>
          <p:nvPr/>
        </p:nvCxnSpPr>
        <p:spPr>
          <a:xfrm flipV="1">
            <a:off x="5280011" y="3190554"/>
            <a:ext cx="896598" cy="147134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1BB4ADC-70BF-E841-8D8A-311EAB2A1B3C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2172170" y="4688762"/>
            <a:ext cx="1095738" cy="96791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55247A17-399C-6D45-9326-1090599FA3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70147" y="5378755"/>
            <a:ext cx="943976" cy="27700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6FB4F1E-0B36-0F48-88C4-9CA84A407E27}"/>
              </a:ext>
            </a:extLst>
          </p:cNvPr>
          <p:cNvCxnSpPr>
            <a:cxnSpLocks/>
            <a:stCxn id="26" idx="1"/>
            <a:endCxn id="7" idx="3"/>
          </p:cNvCxnSpPr>
          <p:nvPr/>
        </p:nvCxnSpPr>
        <p:spPr>
          <a:xfrm flipH="1" flipV="1">
            <a:off x="2172170" y="4688762"/>
            <a:ext cx="1133378" cy="151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C3B9536-281A-DF48-84F7-8EDF042277A3}"/>
              </a:ext>
            </a:extLst>
          </p:cNvPr>
          <p:cNvSpPr/>
          <p:nvPr/>
        </p:nvSpPr>
        <p:spPr>
          <a:xfrm>
            <a:off x="2934775" y="5354699"/>
            <a:ext cx="973563" cy="879488"/>
          </a:xfrm>
          <a:prstGeom prst="rect">
            <a:avLst/>
          </a:prstGeom>
          <a:noFill/>
          <a:ln w="12700">
            <a:solidFill>
              <a:srgbClr val="6237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63D5001-84C1-514A-8AE1-E7BBBA25EEFF}"/>
              </a:ext>
            </a:extLst>
          </p:cNvPr>
          <p:cNvCxnSpPr>
            <a:cxnSpLocks/>
            <a:stCxn id="26" idx="3"/>
            <a:endCxn id="62" idx="1"/>
          </p:cNvCxnSpPr>
          <p:nvPr/>
        </p:nvCxnSpPr>
        <p:spPr>
          <a:xfrm flipV="1">
            <a:off x="3510035" y="4661895"/>
            <a:ext cx="1059983" cy="4204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DAD3FE3-ED96-8D45-AED1-353C801A36AC}"/>
              </a:ext>
            </a:extLst>
          </p:cNvPr>
          <p:cNvCxnSpPr>
            <a:cxnSpLocks/>
          </p:cNvCxnSpPr>
          <p:nvPr/>
        </p:nvCxnSpPr>
        <p:spPr>
          <a:xfrm flipH="1" flipV="1">
            <a:off x="3530440" y="2761673"/>
            <a:ext cx="2416102" cy="10813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67AAE4C-9E84-554A-B7B3-B67FF0FC668F}"/>
              </a:ext>
            </a:extLst>
          </p:cNvPr>
          <p:cNvGrpSpPr/>
          <p:nvPr/>
        </p:nvGrpSpPr>
        <p:grpSpPr>
          <a:xfrm>
            <a:off x="3078959" y="3124600"/>
            <a:ext cx="633077" cy="373978"/>
            <a:chOff x="9670186" y="5079545"/>
            <a:chExt cx="1454780" cy="822558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2A0B551-E1A8-6845-89B3-7205AEF8F001}"/>
                </a:ext>
              </a:extLst>
            </p:cNvPr>
            <p:cNvSpPr txBox="1"/>
            <p:nvPr/>
          </p:nvSpPr>
          <p:spPr>
            <a:xfrm>
              <a:off x="9670186" y="5428238"/>
              <a:ext cx="1454780" cy="47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socket.io</a:t>
              </a:r>
              <a:endParaRPr lang="en-US" sz="800" dirty="0"/>
            </a:p>
          </p:txBody>
        </p:sp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63C1D14F-C02E-6F45-9D6A-4CE0B0F97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26766" y="5079545"/>
              <a:ext cx="469899" cy="469899"/>
            </a:xfrm>
            <a:prstGeom prst="rect">
              <a:avLst/>
            </a:prstGeom>
          </p:spPr>
        </p:pic>
      </p:grpSp>
      <p:pic>
        <p:nvPicPr>
          <p:cNvPr id="199" name="Graphic 198">
            <a:extLst>
              <a:ext uri="{FF2B5EF4-FFF2-40B4-BE49-F238E27FC236}">
                <a16:creationId xmlns:a16="http://schemas.microsoft.com/office/drawing/2014/main" id="{13B41C0E-F3D6-1642-B22D-DCA68083CB6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813178" y="3700051"/>
            <a:ext cx="235132" cy="24565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ACC9EB4C-09D6-6142-AC02-11245D82133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776774" y="2968231"/>
            <a:ext cx="306467" cy="320187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B8165E31-39DA-FD41-8C31-764026D2E770}"/>
              </a:ext>
            </a:extLst>
          </p:cNvPr>
          <p:cNvSpPr txBox="1"/>
          <p:nvPr/>
        </p:nvSpPr>
        <p:spPr>
          <a:xfrm>
            <a:off x="4561246" y="3273739"/>
            <a:ext cx="75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Amazon</a:t>
            </a:r>
          </a:p>
          <a:p>
            <a:pPr algn="ctr"/>
            <a:r>
              <a:rPr lang="en-US" sz="800" dirty="0" err="1"/>
              <a:t>ElastiCache</a:t>
            </a:r>
            <a:endParaRPr lang="en-US" sz="800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5075648-342B-3842-BB0D-CA9C8F3F350F}"/>
              </a:ext>
            </a:extLst>
          </p:cNvPr>
          <p:cNvCxnSpPr>
            <a:cxnSpLocks/>
            <a:stCxn id="199" idx="2"/>
            <a:endCxn id="63" idx="0"/>
          </p:cNvCxnSpPr>
          <p:nvPr/>
        </p:nvCxnSpPr>
        <p:spPr>
          <a:xfrm flipH="1">
            <a:off x="4930081" y="3945710"/>
            <a:ext cx="663" cy="34443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D9329F3-319A-7E4E-A210-81CA1D6FA49A}"/>
              </a:ext>
            </a:extLst>
          </p:cNvPr>
          <p:cNvCxnSpPr>
            <a:cxnSpLocks/>
            <a:stCxn id="196" idx="3"/>
          </p:cNvCxnSpPr>
          <p:nvPr/>
        </p:nvCxnSpPr>
        <p:spPr>
          <a:xfrm>
            <a:off x="3712036" y="3390857"/>
            <a:ext cx="973926" cy="34754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A3CCEA3-B0A3-944C-BEF8-D164247623A5}"/>
              </a:ext>
            </a:extLst>
          </p:cNvPr>
          <p:cNvCxnSpPr>
            <a:cxnSpLocks/>
            <a:endCxn id="196" idx="1"/>
          </p:cNvCxnSpPr>
          <p:nvPr/>
        </p:nvCxnSpPr>
        <p:spPr>
          <a:xfrm flipV="1">
            <a:off x="2230871" y="3390856"/>
            <a:ext cx="848088" cy="121789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2AF0A2B-2CA0-6F4C-854B-24D9B9ADD05D}"/>
              </a:ext>
            </a:extLst>
          </p:cNvPr>
          <p:cNvSpPr/>
          <p:nvPr/>
        </p:nvSpPr>
        <p:spPr>
          <a:xfrm>
            <a:off x="4448773" y="2901261"/>
            <a:ext cx="950230" cy="1162665"/>
          </a:xfrm>
          <a:prstGeom prst="rect">
            <a:avLst/>
          </a:prstGeom>
          <a:noFill/>
          <a:ln w="12700">
            <a:solidFill>
              <a:srgbClr val="363C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C80CF3E-DDB1-F449-85B9-77C9BB60B2ED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>
            <a:off x="5280011" y="4661895"/>
            <a:ext cx="803766" cy="207006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3A2BFAA-4DD1-BA4E-9A8B-B1876D897B8F}"/>
              </a:ext>
            </a:extLst>
          </p:cNvPr>
          <p:cNvCxnSpPr>
            <a:cxnSpLocks/>
            <a:stCxn id="62" idx="3"/>
            <a:endCxn id="23" idx="1"/>
          </p:cNvCxnSpPr>
          <p:nvPr/>
        </p:nvCxnSpPr>
        <p:spPr>
          <a:xfrm>
            <a:off x="5280011" y="4661895"/>
            <a:ext cx="807265" cy="687682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0169458-09D2-3542-A291-E7F26761AFBC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>
            <a:off x="5280011" y="4661895"/>
            <a:ext cx="804347" cy="1225455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F76156A-29AF-DA4B-BF46-72B2B9D0CA92}"/>
              </a:ext>
            </a:extLst>
          </p:cNvPr>
          <p:cNvCxnSpPr>
            <a:cxnSpLocks/>
            <a:stCxn id="8" idx="3"/>
            <a:endCxn id="75" idx="1"/>
          </p:cNvCxnSpPr>
          <p:nvPr/>
        </p:nvCxnSpPr>
        <p:spPr>
          <a:xfrm>
            <a:off x="5335125" y="5378755"/>
            <a:ext cx="749233" cy="508595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B1F44E-7559-CE48-B4E7-580D5169083D}"/>
              </a:ext>
            </a:extLst>
          </p:cNvPr>
          <p:cNvGrpSpPr/>
          <p:nvPr/>
        </p:nvGrpSpPr>
        <p:grpSpPr>
          <a:xfrm>
            <a:off x="3947913" y="838767"/>
            <a:ext cx="1001720" cy="578549"/>
            <a:chOff x="5535149" y="2183203"/>
            <a:chExt cx="2301904" cy="127251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951285-F329-5E49-8EC1-BF7FEF743F9A}"/>
                </a:ext>
              </a:extLst>
            </p:cNvPr>
            <p:cNvSpPr txBox="1"/>
            <p:nvPr/>
          </p:nvSpPr>
          <p:spPr>
            <a:xfrm>
              <a:off x="5535149" y="2981847"/>
              <a:ext cx="2301904" cy="47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Lambda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DD24E7E5-224E-F04E-96C7-372A1F4EA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30501" y="2183203"/>
              <a:ext cx="711200" cy="711200"/>
            </a:xfrm>
            <a:prstGeom prst="rect">
              <a:avLst/>
            </a:prstGeom>
          </p:spPr>
        </p:pic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67A3594-D0C6-434D-B47F-7D29CDA6CEC6}"/>
              </a:ext>
            </a:extLst>
          </p:cNvPr>
          <p:cNvSpPr/>
          <p:nvPr/>
        </p:nvSpPr>
        <p:spPr>
          <a:xfrm>
            <a:off x="2944215" y="754253"/>
            <a:ext cx="1868964" cy="1134653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5A885E5-976F-5549-B003-F362F2D834E1}"/>
              </a:ext>
            </a:extLst>
          </p:cNvPr>
          <p:cNvGrpSpPr/>
          <p:nvPr/>
        </p:nvGrpSpPr>
        <p:grpSpPr>
          <a:xfrm>
            <a:off x="902795" y="796455"/>
            <a:ext cx="722400" cy="439309"/>
            <a:chOff x="807055" y="1231302"/>
            <a:chExt cx="722400" cy="439309"/>
          </a:xfrm>
        </p:grpSpPr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C3D1A303-418A-B646-A9E7-972808D1D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050780" y="1231302"/>
              <a:ext cx="234950" cy="23495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928C648-C77C-774E-958F-A2D9A4425C8D}"/>
                </a:ext>
              </a:extLst>
            </p:cNvPr>
            <p:cNvSpPr txBox="1"/>
            <p:nvPr/>
          </p:nvSpPr>
          <p:spPr>
            <a:xfrm>
              <a:off x="807055" y="1455167"/>
              <a:ext cx="72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rgbClr val="232F3E"/>
                  </a:solidFill>
                </a:rPr>
                <a:t>PyPI</a:t>
              </a:r>
              <a:endParaRPr lang="en-US" sz="8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1C8A270-7AC3-344E-9DAB-9B791B1851D1}"/>
              </a:ext>
            </a:extLst>
          </p:cNvPr>
          <p:cNvGrpSpPr/>
          <p:nvPr/>
        </p:nvGrpSpPr>
        <p:grpSpPr>
          <a:xfrm>
            <a:off x="907675" y="1424878"/>
            <a:ext cx="722400" cy="439309"/>
            <a:chOff x="807055" y="1231302"/>
            <a:chExt cx="722400" cy="439309"/>
          </a:xfrm>
        </p:grpSpPr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DA547057-1EDC-E741-BA1B-C1FCC20B4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050780" y="1231302"/>
              <a:ext cx="234950" cy="23495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984ADD-17F1-E64B-92B2-3638ED77AFC4}"/>
                </a:ext>
              </a:extLst>
            </p:cNvPr>
            <p:cNvSpPr txBox="1"/>
            <p:nvPr/>
          </p:nvSpPr>
          <p:spPr>
            <a:xfrm>
              <a:off x="807055" y="1455167"/>
              <a:ext cx="72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rgbClr val="232F3E"/>
                  </a:solidFill>
                </a:rPr>
                <a:t>RubyGems</a:t>
              </a:r>
              <a:endParaRPr lang="en-US" sz="8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768E9E9-C4E4-A942-8E9C-F4CF9539D157}"/>
              </a:ext>
            </a:extLst>
          </p:cNvPr>
          <p:cNvGrpSpPr/>
          <p:nvPr/>
        </p:nvGrpSpPr>
        <p:grpSpPr>
          <a:xfrm>
            <a:off x="3088965" y="869546"/>
            <a:ext cx="774264" cy="449982"/>
            <a:chOff x="5867654" y="3632939"/>
            <a:chExt cx="1779220" cy="989727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1B5C19F-CE93-7F4B-8DAD-45AA66F7BC1D}"/>
                </a:ext>
              </a:extLst>
            </p:cNvPr>
            <p:cNvSpPr txBox="1"/>
            <p:nvPr/>
          </p:nvSpPr>
          <p:spPr>
            <a:xfrm>
              <a:off x="5867654" y="4148801"/>
              <a:ext cx="1779220" cy="47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PyPI</a:t>
              </a:r>
              <a:endParaRPr lang="en-US" sz="800" dirty="0"/>
            </a:p>
          </p:txBody>
        </p:sp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463CA982-8382-3349-AC52-27E114567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80335" y="3632939"/>
              <a:ext cx="469899" cy="469899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27A4588-5787-8E4D-8C17-0F14C3842506}"/>
              </a:ext>
            </a:extLst>
          </p:cNvPr>
          <p:cNvGrpSpPr/>
          <p:nvPr/>
        </p:nvGrpSpPr>
        <p:grpSpPr>
          <a:xfrm>
            <a:off x="2945325" y="1382261"/>
            <a:ext cx="1032040" cy="456784"/>
            <a:chOff x="5471645" y="3612846"/>
            <a:chExt cx="2371577" cy="100469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584910C-844B-5C42-AFED-E6A9152C2130}"/>
                </a:ext>
              </a:extLst>
            </p:cNvPr>
            <p:cNvSpPr txBox="1"/>
            <p:nvPr/>
          </p:nvSpPr>
          <p:spPr>
            <a:xfrm>
              <a:off x="5471645" y="4143670"/>
              <a:ext cx="2371577" cy="47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RubyGems</a:t>
              </a:r>
              <a:endParaRPr lang="en-US" sz="800" dirty="0"/>
            </a:p>
          </p:txBody>
        </p: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BE71D1D4-D2B2-CD42-8D58-681CDDEA0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5491" y="3612846"/>
              <a:ext cx="469899" cy="469899"/>
            </a:xfrm>
            <a:prstGeom prst="rect">
              <a:avLst/>
            </a:prstGeom>
          </p:spPr>
        </p:pic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9A81F0B-AB38-D04F-B074-6F237203A909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3560072" y="976367"/>
            <a:ext cx="2391784" cy="185099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BF5C6F9-FAE7-1348-813A-A021E15A9F3C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3573600" y="1489081"/>
            <a:ext cx="2251268" cy="13328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CEC576B-064D-224C-97D6-7C7600D8CE3E}"/>
              </a:ext>
            </a:extLst>
          </p:cNvPr>
          <p:cNvCxnSpPr>
            <a:cxnSpLocks/>
            <a:stCxn id="119" idx="1"/>
            <a:endCxn id="111" idx="3"/>
          </p:cNvCxnSpPr>
          <p:nvPr/>
        </p:nvCxnSpPr>
        <p:spPr>
          <a:xfrm flipH="1" flipV="1">
            <a:off x="1381470" y="913930"/>
            <a:ext cx="1974116" cy="6243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6C009DC-28E0-4649-B336-D7B49EE97272}"/>
              </a:ext>
            </a:extLst>
          </p:cNvPr>
          <p:cNvCxnSpPr>
            <a:cxnSpLocks/>
            <a:stCxn id="122" idx="1"/>
            <a:endCxn id="115" idx="3"/>
          </p:cNvCxnSpPr>
          <p:nvPr/>
        </p:nvCxnSpPr>
        <p:spPr>
          <a:xfrm flipH="1">
            <a:off x="1386350" y="1489081"/>
            <a:ext cx="1982764" cy="532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1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28787</TotalTime>
  <Words>53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Arial</vt:lpstr>
      <vt:lpstr>Calibri</vt:lpstr>
      <vt:lpstr>Courier</vt:lpstr>
      <vt:lpstr>Office Theme</vt:lpstr>
      <vt:lpstr>1_Office Theme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428</cp:revision>
  <cp:lastPrinted>2019-02-27T17:15:52Z</cp:lastPrinted>
  <dcterms:created xsi:type="dcterms:W3CDTF">2018-09-14T20:21:45Z</dcterms:created>
  <dcterms:modified xsi:type="dcterms:W3CDTF">2019-03-21T20:22:25Z</dcterms:modified>
</cp:coreProperties>
</file>