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0"/>
  </p:notesMasterIdLst>
  <p:sldIdLst>
    <p:sldId id="257" r:id="rId2"/>
    <p:sldId id="258" r:id="rId3"/>
    <p:sldId id="259" r:id="rId4"/>
    <p:sldId id="260" r:id="rId5"/>
    <p:sldId id="265" r:id="rId6"/>
    <p:sldId id="261" r:id="rId7"/>
    <p:sldId id="262"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8FBEF-3D41-42B6-A484-A0FE5DE668D4}"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0EC4A-46EB-4D64-97E9-FF0B5BB4513D}" type="slidenum">
              <a:rPr lang="en-IN" smtClean="0"/>
              <a:t>‹#›</a:t>
            </a:fld>
            <a:endParaRPr lang="en-IN"/>
          </a:p>
        </p:txBody>
      </p:sp>
    </p:spTree>
    <p:extLst>
      <p:ext uri="{BB962C8B-B14F-4D97-AF65-F5344CB8AC3E}">
        <p14:creationId xmlns:p14="http://schemas.microsoft.com/office/powerpoint/2010/main" val="226712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A0EC4A-46EB-4D64-97E9-FF0B5BB4513D}" type="slidenum">
              <a:rPr lang="en-IN" smtClean="0"/>
              <a:t>4</a:t>
            </a:fld>
            <a:endParaRPr lang="en-IN"/>
          </a:p>
        </p:txBody>
      </p:sp>
    </p:spTree>
    <p:extLst>
      <p:ext uri="{BB962C8B-B14F-4D97-AF65-F5344CB8AC3E}">
        <p14:creationId xmlns:p14="http://schemas.microsoft.com/office/powerpoint/2010/main" val="347765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309824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3B31E-1168-4346-A54F-C6BA62C66467}"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230500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284519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861777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1158007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93B31E-1168-4346-A54F-C6BA62C66467}" type="datetimeFigureOut">
              <a:rPr lang="en-IN" smtClean="0"/>
              <a:t>31-10-2024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204764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93B31E-1168-4346-A54F-C6BA62C66467}" type="datetimeFigureOut">
              <a:rPr lang="en-IN" smtClean="0"/>
              <a:t>31-10-2024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1047043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35016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366120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427716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3B31E-1168-4346-A54F-C6BA62C66467}"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34098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3B31E-1168-4346-A54F-C6BA62C66467}"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413138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3B31E-1168-4346-A54F-C6BA62C66467}" type="datetimeFigureOut">
              <a:rPr lang="en-IN" smtClean="0"/>
              <a:t>31-10-2024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292555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3B31E-1168-4346-A54F-C6BA62C66467}" type="datetimeFigureOut">
              <a:rPr lang="en-IN" smtClean="0"/>
              <a:t>31-10-2024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56274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3B31E-1168-4346-A54F-C6BA62C66467}" type="datetimeFigureOut">
              <a:rPr lang="en-IN" smtClean="0"/>
              <a:t>31-10-2024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168297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3B31E-1168-4346-A54F-C6BA62C66467}"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662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3B31E-1168-4346-A54F-C6BA62C66467}"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AB11D-D5E2-4AEE-8AD1-5771CBF9273D}" type="slidenum">
              <a:rPr lang="en-IN" smtClean="0"/>
              <a:t>‹#›</a:t>
            </a:fld>
            <a:endParaRPr lang="en-IN"/>
          </a:p>
        </p:txBody>
      </p:sp>
    </p:spTree>
    <p:extLst>
      <p:ext uri="{BB962C8B-B14F-4D97-AF65-F5344CB8AC3E}">
        <p14:creationId xmlns:p14="http://schemas.microsoft.com/office/powerpoint/2010/main" val="411765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F93B31E-1168-4346-A54F-C6BA62C66467}" type="datetimeFigureOut">
              <a:rPr lang="en-IN" smtClean="0"/>
              <a:t>31-10-2024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7AB11D-D5E2-4AEE-8AD1-5771CBF9273D}" type="slidenum">
              <a:rPr lang="en-IN" smtClean="0"/>
              <a:t>‹#›</a:t>
            </a:fld>
            <a:endParaRPr lang="en-IN"/>
          </a:p>
        </p:txBody>
      </p:sp>
    </p:spTree>
    <p:extLst>
      <p:ext uri="{BB962C8B-B14F-4D97-AF65-F5344CB8AC3E}">
        <p14:creationId xmlns:p14="http://schemas.microsoft.com/office/powerpoint/2010/main" val="307221081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95158DC-8C25-A1E2-0C75-2EDD17469ABE}"/>
              </a:ext>
            </a:extLst>
          </p:cNvPr>
          <p:cNvSpPr/>
          <p:nvPr/>
        </p:nvSpPr>
        <p:spPr>
          <a:xfrm>
            <a:off x="1122744" y="1979271"/>
            <a:ext cx="10637134" cy="239595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FDD6CE3-E1F5-CDEF-D75B-5F95DFD6D966}"/>
              </a:ext>
            </a:extLst>
          </p:cNvPr>
          <p:cNvSpPr/>
          <p:nvPr/>
        </p:nvSpPr>
        <p:spPr>
          <a:xfrm>
            <a:off x="868101" y="2730319"/>
            <a:ext cx="10637134" cy="13773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144AF132-FEED-6479-B27D-8F13D06A8390}"/>
              </a:ext>
            </a:extLst>
          </p:cNvPr>
          <p:cNvSpPr/>
          <p:nvPr/>
        </p:nvSpPr>
        <p:spPr>
          <a:xfrm>
            <a:off x="0" y="0"/>
            <a:ext cx="12273023" cy="7069518"/>
          </a:xfrm>
          <a:custGeom>
            <a:avLst/>
            <a:gdLst/>
            <a:ahLst/>
            <a:cxnLst/>
            <a:rect l="l" t="t" r="r" b="b"/>
            <a:pathLst>
              <a:path w="12192000" h="6858000">
                <a:moveTo>
                  <a:pt x="11345198" y="3943366"/>
                </a:moveTo>
                <a:cubicBezTo>
                  <a:pt x="11328331" y="3943366"/>
                  <a:pt x="11316673" y="3946541"/>
                  <a:pt x="11310224" y="3952891"/>
                </a:cubicBezTo>
                <a:cubicBezTo>
                  <a:pt x="11303774" y="3959241"/>
                  <a:pt x="11300550" y="3971742"/>
                  <a:pt x="11300550" y="3990396"/>
                </a:cubicBezTo>
                <a:cubicBezTo>
                  <a:pt x="11300550" y="4007858"/>
                  <a:pt x="11303725" y="4019715"/>
                  <a:pt x="11310075" y="4025966"/>
                </a:cubicBezTo>
                <a:cubicBezTo>
                  <a:pt x="11316425" y="4032216"/>
                  <a:pt x="11327934" y="4035342"/>
                  <a:pt x="11344603" y="4035342"/>
                </a:cubicBezTo>
                <a:cubicBezTo>
                  <a:pt x="11361272" y="4035342"/>
                  <a:pt x="11372831" y="4032167"/>
                  <a:pt x="11379280" y="4025817"/>
                </a:cubicBezTo>
                <a:cubicBezTo>
                  <a:pt x="11385730" y="4019467"/>
                  <a:pt x="11388954" y="4007064"/>
                  <a:pt x="11388954" y="3988610"/>
                </a:cubicBezTo>
                <a:cubicBezTo>
                  <a:pt x="11388954" y="3970949"/>
                  <a:pt x="11385779" y="3958993"/>
                  <a:pt x="11379428" y="3952742"/>
                </a:cubicBezTo>
                <a:cubicBezTo>
                  <a:pt x="11373079" y="3946491"/>
                  <a:pt x="11361668" y="3943366"/>
                  <a:pt x="11345198" y="3943366"/>
                </a:cubicBezTo>
                <a:close/>
                <a:moveTo>
                  <a:pt x="9500920" y="3908540"/>
                </a:moveTo>
                <a:lnTo>
                  <a:pt x="9529495" y="3908540"/>
                </a:lnTo>
                <a:lnTo>
                  <a:pt x="9529495" y="3953784"/>
                </a:lnTo>
                <a:cubicBezTo>
                  <a:pt x="9520367" y="3964103"/>
                  <a:pt x="9511388" y="3971941"/>
                  <a:pt x="9502557" y="3977299"/>
                </a:cubicBezTo>
                <a:cubicBezTo>
                  <a:pt x="9493727" y="3982657"/>
                  <a:pt x="9484053" y="3985335"/>
                  <a:pt x="9473536" y="3985335"/>
                </a:cubicBezTo>
                <a:cubicBezTo>
                  <a:pt x="9461034" y="3985335"/>
                  <a:pt x="9451261" y="3982160"/>
                  <a:pt x="9444216" y="3975810"/>
                </a:cubicBezTo>
                <a:cubicBezTo>
                  <a:pt x="9437172" y="3969460"/>
                  <a:pt x="9433650" y="3960729"/>
                  <a:pt x="9433650" y="3949617"/>
                </a:cubicBezTo>
                <a:cubicBezTo>
                  <a:pt x="9433650" y="3943068"/>
                  <a:pt x="9434890" y="3937264"/>
                  <a:pt x="9437370" y="3932204"/>
                </a:cubicBezTo>
                <a:cubicBezTo>
                  <a:pt x="9439851" y="3927144"/>
                  <a:pt x="9443770" y="3922828"/>
                  <a:pt x="9449128" y="3919256"/>
                </a:cubicBezTo>
                <a:cubicBezTo>
                  <a:pt x="9454486" y="3915684"/>
                  <a:pt x="9461431" y="3913005"/>
                  <a:pt x="9469964" y="3911219"/>
                </a:cubicBezTo>
                <a:cubicBezTo>
                  <a:pt x="9478496" y="3909433"/>
                  <a:pt x="9488816" y="3908540"/>
                  <a:pt x="9500920" y="3908540"/>
                </a:cubicBezTo>
                <a:close/>
                <a:moveTo>
                  <a:pt x="7348271" y="3908540"/>
                </a:moveTo>
                <a:lnTo>
                  <a:pt x="7376846" y="3908540"/>
                </a:lnTo>
                <a:lnTo>
                  <a:pt x="7376846" y="3953784"/>
                </a:lnTo>
                <a:cubicBezTo>
                  <a:pt x="7367717" y="3964103"/>
                  <a:pt x="7358738" y="3971941"/>
                  <a:pt x="7349908" y="3977299"/>
                </a:cubicBezTo>
                <a:cubicBezTo>
                  <a:pt x="7341077" y="3982657"/>
                  <a:pt x="7331403" y="3985335"/>
                  <a:pt x="7320886" y="3985335"/>
                </a:cubicBezTo>
                <a:cubicBezTo>
                  <a:pt x="7308385" y="3985335"/>
                  <a:pt x="7298612" y="3982160"/>
                  <a:pt x="7291567" y="3975810"/>
                </a:cubicBezTo>
                <a:cubicBezTo>
                  <a:pt x="7284522" y="3969460"/>
                  <a:pt x="7281000" y="3960729"/>
                  <a:pt x="7281000" y="3949617"/>
                </a:cubicBezTo>
                <a:cubicBezTo>
                  <a:pt x="7281000" y="3943068"/>
                  <a:pt x="7282241" y="3937264"/>
                  <a:pt x="7284721" y="3932204"/>
                </a:cubicBezTo>
                <a:cubicBezTo>
                  <a:pt x="7287201" y="3927144"/>
                  <a:pt x="7291121" y="3922828"/>
                  <a:pt x="7296478" y="3919256"/>
                </a:cubicBezTo>
                <a:cubicBezTo>
                  <a:pt x="7301836" y="3915684"/>
                  <a:pt x="7308781" y="3913005"/>
                  <a:pt x="7317314" y="3911219"/>
                </a:cubicBezTo>
                <a:cubicBezTo>
                  <a:pt x="7325847" y="3909433"/>
                  <a:pt x="7336166" y="3908540"/>
                  <a:pt x="7348271" y="3908540"/>
                </a:cubicBezTo>
                <a:close/>
                <a:moveTo>
                  <a:pt x="5300396" y="3908540"/>
                </a:moveTo>
                <a:lnTo>
                  <a:pt x="5328971" y="3908540"/>
                </a:lnTo>
                <a:lnTo>
                  <a:pt x="5328971" y="3953784"/>
                </a:lnTo>
                <a:cubicBezTo>
                  <a:pt x="5319843" y="3964103"/>
                  <a:pt x="5310864" y="3971941"/>
                  <a:pt x="5302033" y="3977299"/>
                </a:cubicBezTo>
                <a:cubicBezTo>
                  <a:pt x="5293203" y="3982657"/>
                  <a:pt x="5283529" y="3985335"/>
                  <a:pt x="5273011" y="3985335"/>
                </a:cubicBezTo>
                <a:cubicBezTo>
                  <a:pt x="5260510" y="3985335"/>
                  <a:pt x="5250737" y="3982160"/>
                  <a:pt x="5243692" y="3975810"/>
                </a:cubicBezTo>
                <a:cubicBezTo>
                  <a:pt x="5236648" y="3969460"/>
                  <a:pt x="5233126" y="3960729"/>
                  <a:pt x="5233126" y="3949617"/>
                </a:cubicBezTo>
                <a:cubicBezTo>
                  <a:pt x="5233126" y="3943068"/>
                  <a:pt x="5234366" y="3937264"/>
                  <a:pt x="5236846" y="3932204"/>
                </a:cubicBezTo>
                <a:cubicBezTo>
                  <a:pt x="5239327" y="3927144"/>
                  <a:pt x="5243246" y="3922828"/>
                  <a:pt x="5248603" y="3919256"/>
                </a:cubicBezTo>
                <a:cubicBezTo>
                  <a:pt x="5253961" y="3915684"/>
                  <a:pt x="5260907" y="3913005"/>
                  <a:pt x="5269440" y="3911219"/>
                </a:cubicBezTo>
                <a:cubicBezTo>
                  <a:pt x="5277972" y="3909433"/>
                  <a:pt x="5288291" y="3908540"/>
                  <a:pt x="5300396" y="3908540"/>
                </a:cubicBezTo>
                <a:close/>
                <a:moveTo>
                  <a:pt x="9168736" y="3802277"/>
                </a:moveTo>
                <a:cubicBezTo>
                  <a:pt x="9179452" y="3802277"/>
                  <a:pt x="9189720" y="3805849"/>
                  <a:pt x="9199543" y="3812992"/>
                </a:cubicBezTo>
                <a:cubicBezTo>
                  <a:pt x="9209366" y="3820136"/>
                  <a:pt x="9219635" y="3830455"/>
                  <a:pt x="9230350" y="3843949"/>
                </a:cubicBezTo>
                <a:lnTo>
                  <a:pt x="9230350" y="3932055"/>
                </a:lnTo>
                <a:cubicBezTo>
                  <a:pt x="9224000" y="3939992"/>
                  <a:pt x="9218146" y="3946690"/>
                  <a:pt x="9212789" y="3952147"/>
                </a:cubicBezTo>
                <a:cubicBezTo>
                  <a:pt x="9207431" y="3957604"/>
                  <a:pt x="9202222" y="3962019"/>
                  <a:pt x="9197162" y="3965392"/>
                </a:cubicBezTo>
                <a:cubicBezTo>
                  <a:pt x="9192102" y="3968766"/>
                  <a:pt x="9187141" y="3971197"/>
                  <a:pt x="9182279" y="3972685"/>
                </a:cubicBezTo>
                <a:cubicBezTo>
                  <a:pt x="9177417" y="3974173"/>
                  <a:pt x="9172407" y="3974917"/>
                  <a:pt x="9167248" y="3974917"/>
                </a:cubicBezTo>
                <a:cubicBezTo>
                  <a:pt x="9156929" y="3974917"/>
                  <a:pt x="9148396" y="3972437"/>
                  <a:pt x="9141649" y="3967476"/>
                </a:cubicBezTo>
                <a:cubicBezTo>
                  <a:pt x="9134902" y="3962515"/>
                  <a:pt x="9129494" y="3955917"/>
                  <a:pt x="9125427" y="3947682"/>
                </a:cubicBezTo>
                <a:cubicBezTo>
                  <a:pt x="9121359" y="3939447"/>
                  <a:pt x="9118432" y="3930071"/>
                  <a:pt x="9116646" y="3919553"/>
                </a:cubicBezTo>
                <a:cubicBezTo>
                  <a:pt x="9114860" y="3909036"/>
                  <a:pt x="9113967" y="3898221"/>
                  <a:pt x="9113967" y="3887109"/>
                </a:cubicBezTo>
                <a:cubicBezTo>
                  <a:pt x="9113967" y="3876592"/>
                  <a:pt x="9115009" y="3866323"/>
                  <a:pt x="9117092" y="3856301"/>
                </a:cubicBezTo>
                <a:cubicBezTo>
                  <a:pt x="9119176" y="3846280"/>
                  <a:pt x="9122351" y="3837202"/>
                  <a:pt x="9126618" y="3829066"/>
                </a:cubicBezTo>
                <a:cubicBezTo>
                  <a:pt x="9130884" y="3820930"/>
                  <a:pt x="9136540" y="3814431"/>
                  <a:pt x="9143584" y="3809569"/>
                </a:cubicBezTo>
                <a:cubicBezTo>
                  <a:pt x="9150628" y="3804708"/>
                  <a:pt x="9159012" y="3802277"/>
                  <a:pt x="9168736" y="3802277"/>
                </a:cubicBezTo>
                <a:close/>
                <a:moveTo>
                  <a:pt x="8493949" y="3798110"/>
                </a:moveTo>
                <a:cubicBezTo>
                  <a:pt x="8506450" y="3798110"/>
                  <a:pt x="8516819" y="3800392"/>
                  <a:pt x="8525054" y="3804956"/>
                </a:cubicBezTo>
                <a:cubicBezTo>
                  <a:pt x="8533289" y="3809520"/>
                  <a:pt x="8539888" y="3815870"/>
                  <a:pt x="8544848" y="3824006"/>
                </a:cubicBezTo>
                <a:cubicBezTo>
                  <a:pt x="8549809" y="3832142"/>
                  <a:pt x="8553332" y="3841716"/>
                  <a:pt x="8555415" y="3852730"/>
                </a:cubicBezTo>
                <a:cubicBezTo>
                  <a:pt x="8557498" y="3863743"/>
                  <a:pt x="8558540" y="3875798"/>
                  <a:pt x="8558540" y="3888895"/>
                </a:cubicBezTo>
                <a:cubicBezTo>
                  <a:pt x="8558540" y="3902984"/>
                  <a:pt x="8557250" y="3915535"/>
                  <a:pt x="8554671" y="3926548"/>
                </a:cubicBezTo>
                <a:cubicBezTo>
                  <a:pt x="8552092" y="3937562"/>
                  <a:pt x="8548122" y="3946938"/>
                  <a:pt x="8542764" y="3954677"/>
                </a:cubicBezTo>
                <a:cubicBezTo>
                  <a:pt x="8537407" y="3962416"/>
                  <a:pt x="8530560" y="3968319"/>
                  <a:pt x="8522226" y="3972387"/>
                </a:cubicBezTo>
                <a:cubicBezTo>
                  <a:pt x="8513892" y="3976455"/>
                  <a:pt x="8504070" y="3978489"/>
                  <a:pt x="8492758" y="3978489"/>
                </a:cubicBezTo>
                <a:cubicBezTo>
                  <a:pt x="8480455" y="3978489"/>
                  <a:pt x="8470136" y="3976257"/>
                  <a:pt x="8461802" y="3971792"/>
                </a:cubicBezTo>
                <a:cubicBezTo>
                  <a:pt x="8453468" y="3967327"/>
                  <a:pt x="8446870" y="3961027"/>
                  <a:pt x="8442008" y="3952891"/>
                </a:cubicBezTo>
                <a:cubicBezTo>
                  <a:pt x="8437146" y="3944755"/>
                  <a:pt x="8433624" y="3935180"/>
                  <a:pt x="8431441" y="3924167"/>
                </a:cubicBezTo>
                <a:cubicBezTo>
                  <a:pt x="8429258" y="3913154"/>
                  <a:pt x="8428167" y="3901099"/>
                  <a:pt x="8428167" y="3888002"/>
                </a:cubicBezTo>
                <a:cubicBezTo>
                  <a:pt x="8428167" y="3873913"/>
                  <a:pt x="8429506" y="3861362"/>
                  <a:pt x="8432186" y="3850348"/>
                </a:cubicBezTo>
                <a:cubicBezTo>
                  <a:pt x="8434864" y="3839335"/>
                  <a:pt x="8438882" y="3829909"/>
                  <a:pt x="8444240" y="3822071"/>
                </a:cubicBezTo>
                <a:cubicBezTo>
                  <a:pt x="8449598" y="3814233"/>
                  <a:pt x="8456444" y="3808280"/>
                  <a:pt x="8464778" y="3804212"/>
                </a:cubicBezTo>
                <a:cubicBezTo>
                  <a:pt x="8473113" y="3800144"/>
                  <a:pt x="8482836" y="3798110"/>
                  <a:pt x="8493949" y="3798110"/>
                </a:cubicBezTo>
                <a:close/>
                <a:moveTo>
                  <a:pt x="4655375" y="3798110"/>
                </a:moveTo>
                <a:cubicBezTo>
                  <a:pt x="4667876" y="3798110"/>
                  <a:pt x="4678245" y="3800392"/>
                  <a:pt x="4686480" y="3804956"/>
                </a:cubicBezTo>
                <a:cubicBezTo>
                  <a:pt x="4694715" y="3809520"/>
                  <a:pt x="4701314" y="3815870"/>
                  <a:pt x="4706274" y="3824006"/>
                </a:cubicBezTo>
                <a:cubicBezTo>
                  <a:pt x="4711235" y="3832142"/>
                  <a:pt x="4714757" y="3841716"/>
                  <a:pt x="4716841" y="3852730"/>
                </a:cubicBezTo>
                <a:cubicBezTo>
                  <a:pt x="4718924" y="3863743"/>
                  <a:pt x="4719967" y="3875798"/>
                  <a:pt x="4719967" y="3888895"/>
                </a:cubicBezTo>
                <a:cubicBezTo>
                  <a:pt x="4719967" y="3902984"/>
                  <a:pt x="4718676" y="3915535"/>
                  <a:pt x="4716097" y="3926548"/>
                </a:cubicBezTo>
                <a:cubicBezTo>
                  <a:pt x="4713517" y="3937562"/>
                  <a:pt x="4709548" y="3946938"/>
                  <a:pt x="4704191" y="3954677"/>
                </a:cubicBezTo>
                <a:cubicBezTo>
                  <a:pt x="4698832" y="3962416"/>
                  <a:pt x="4691986" y="3968319"/>
                  <a:pt x="4683653" y="3972387"/>
                </a:cubicBezTo>
                <a:cubicBezTo>
                  <a:pt x="4675318" y="3976455"/>
                  <a:pt x="4665495" y="3978489"/>
                  <a:pt x="4654184" y="3978489"/>
                </a:cubicBezTo>
                <a:cubicBezTo>
                  <a:pt x="4641881" y="3978489"/>
                  <a:pt x="4631562" y="3976257"/>
                  <a:pt x="4623228" y="3971792"/>
                </a:cubicBezTo>
                <a:cubicBezTo>
                  <a:pt x="4614893" y="3967327"/>
                  <a:pt x="4608295" y="3961027"/>
                  <a:pt x="4603433" y="3952891"/>
                </a:cubicBezTo>
                <a:cubicBezTo>
                  <a:pt x="4598572" y="3944755"/>
                  <a:pt x="4595050" y="3935180"/>
                  <a:pt x="4592867" y="3924167"/>
                </a:cubicBezTo>
                <a:cubicBezTo>
                  <a:pt x="4590684" y="3913154"/>
                  <a:pt x="4589592" y="3901099"/>
                  <a:pt x="4589592" y="3888002"/>
                </a:cubicBezTo>
                <a:cubicBezTo>
                  <a:pt x="4589592" y="3873913"/>
                  <a:pt x="4590932" y="3861362"/>
                  <a:pt x="4593611" y="3850348"/>
                </a:cubicBezTo>
                <a:cubicBezTo>
                  <a:pt x="4596290" y="3839335"/>
                  <a:pt x="4600308" y="3829909"/>
                  <a:pt x="4605666" y="3822071"/>
                </a:cubicBezTo>
                <a:cubicBezTo>
                  <a:pt x="4611024" y="3814233"/>
                  <a:pt x="4617870" y="3808280"/>
                  <a:pt x="4626204" y="3804212"/>
                </a:cubicBezTo>
                <a:cubicBezTo>
                  <a:pt x="4634539" y="3800144"/>
                  <a:pt x="4644262" y="3798110"/>
                  <a:pt x="4655375" y="3798110"/>
                </a:cubicBezTo>
                <a:close/>
                <a:moveTo>
                  <a:pt x="11114217" y="3791859"/>
                </a:moveTo>
                <a:cubicBezTo>
                  <a:pt x="11133068" y="3791859"/>
                  <a:pt x="11147009" y="3797862"/>
                  <a:pt x="11156038" y="3809867"/>
                </a:cubicBezTo>
                <a:cubicBezTo>
                  <a:pt x="11165067" y="3821873"/>
                  <a:pt x="11169284" y="3838392"/>
                  <a:pt x="11168688" y="3859427"/>
                </a:cubicBezTo>
                <a:lnTo>
                  <a:pt x="11056770" y="3859427"/>
                </a:lnTo>
                <a:cubicBezTo>
                  <a:pt x="11057166" y="3850100"/>
                  <a:pt x="11058606" y="3841319"/>
                  <a:pt x="11061086" y="3833084"/>
                </a:cubicBezTo>
                <a:cubicBezTo>
                  <a:pt x="11063566" y="3824849"/>
                  <a:pt x="11067138" y="3817705"/>
                  <a:pt x="11071801" y="3811653"/>
                </a:cubicBezTo>
                <a:cubicBezTo>
                  <a:pt x="11076464" y="3805601"/>
                  <a:pt x="11082318" y="3800789"/>
                  <a:pt x="11089362" y="3797217"/>
                </a:cubicBezTo>
                <a:cubicBezTo>
                  <a:pt x="11096408" y="3793645"/>
                  <a:pt x="11104692" y="3791859"/>
                  <a:pt x="11114217" y="3791859"/>
                </a:cubicBezTo>
                <a:close/>
                <a:moveTo>
                  <a:pt x="3884744" y="3791859"/>
                </a:moveTo>
                <a:cubicBezTo>
                  <a:pt x="3903595" y="3791859"/>
                  <a:pt x="3917535" y="3797862"/>
                  <a:pt x="3926564" y="3809867"/>
                </a:cubicBezTo>
                <a:cubicBezTo>
                  <a:pt x="3935593" y="3821873"/>
                  <a:pt x="3939809" y="3838392"/>
                  <a:pt x="3939214" y="3859427"/>
                </a:cubicBezTo>
                <a:lnTo>
                  <a:pt x="3827295" y="3859427"/>
                </a:lnTo>
                <a:cubicBezTo>
                  <a:pt x="3827692" y="3850100"/>
                  <a:pt x="3829131" y="3841319"/>
                  <a:pt x="3831611" y="3833084"/>
                </a:cubicBezTo>
                <a:cubicBezTo>
                  <a:pt x="3834092" y="3824849"/>
                  <a:pt x="3837664" y="3817705"/>
                  <a:pt x="3842327" y="3811653"/>
                </a:cubicBezTo>
                <a:cubicBezTo>
                  <a:pt x="3846990" y="3805601"/>
                  <a:pt x="3852844" y="3800789"/>
                  <a:pt x="3859889" y="3797217"/>
                </a:cubicBezTo>
                <a:cubicBezTo>
                  <a:pt x="3866933" y="3793645"/>
                  <a:pt x="3875218" y="3791859"/>
                  <a:pt x="3884744" y="3791859"/>
                </a:cubicBezTo>
                <a:close/>
                <a:moveTo>
                  <a:pt x="10700177" y="3743936"/>
                </a:moveTo>
                <a:cubicBezTo>
                  <a:pt x="10692835" y="3743936"/>
                  <a:pt x="10686782" y="3744234"/>
                  <a:pt x="10682020" y="3744829"/>
                </a:cubicBezTo>
                <a:cubicBezTo>
                  <a:pt x="10677258" y="3745424"/>
                  <a:pt x="10673438" y="3746268"/>
                  <a:pt x="10670560" y="3747359"/>
                </a:cubicBezTo>
                <a:cubicBezTo>
                  <a:pt x="10667683" y="3748451"/>
                  <a:pt x="10665649" y="3749740"/>
                  <a:pt x="10664458" y="3751229"/>
                </a:cubicBezTo>
                <a:cubicBezTo>
                  <a:pt x="10663268" y="3752717"/>
                  <a:pt x="10662672" y="3754453"/>
                  <a:pt x="10662672" y="3756438"/>
                </a:cubicBezTo>
                <a:lnTo>
                  <a:pt x="10662672" y="4021352"/>
                </a:lnTo>
                <a:cubicBezTo>
                  <a:pt x="10662672" y="4023336"/>
                  <a:pt x="10663268" y="4025073"/>
                  <a:pt x="10664458" y="4026561"/>
                </a:cubicBezTo>
                <a:cubicBezTo>
                  <a:pt x="10665649" y="4028049"/>
                  <a:pt x="10667683" y="4029289"/>
                  <a:pt x="10670560" y="4030282"/>
                </a:cubicBezTo>
                <a:cubicBezTo>
                  <a:pt x="10673438" y="4031274"/>
                  <a:pt x="10677258" y="4032018"/>
                  <a:pt x="10682020" y="4032514"/>
                </a:cubicBezTo>
                <a:cubicBezTo>
                  <a:pt x="10686782" y="4033010"/>
                  <a:pt x="10692835" y="4033258"/>
                  <a:pt x="10700177" y="4033258"/>
                </a:cubicBezTo>
                <a:cubicBezTo>
                  <a:pt x="10707520" y="4033258"/>
                  <a:pt x="10713572" y="4033010"/>
                  <a:pt x="10718334" y="4032514"/>
                </a:cubicBezTo>
                <a:cubicBezTo>
                  <a:pt x="10723096" y="4032018"/>
                  <a:pt x="10726917" y="4031274"/>
                  <a:pt x="10729794" y="4030282"/>
                </a:cubicBezTo>
                <a:cubicBezTo>
                  <a:pt x="10732672" y="4029289"/>
                  <a:pt x="10734706" y="4028049"/>
                  <a:pt x="10735896" y="4026561"/>
                </a:cubicBezTo>
                <a:cubicBezTo>
                  <a:pt x="10737086" y="4025073"/>
                  <a:pt x="10737682" y="4023336"/>
                  <a:pt x="10737682" y="4021352"/>
                </a:cubicBezTo>
                <a:lnTo>
                  <a:pt x="10737682" y="3756438"/>
                </a:lnTo>
                <a:cubicBezTo>
                  <a:pt x="10737682" y="3754453"/>
                  <a:pt x="10737086" y="3752717"/>
                  <a:pt x="10735896" y="3751229"/>
                </a:cubicBezTo>
                <a:cubicBezTo>
                  <a:pt x="10734706" y="3749740"/>
                  <a:pt x="10732672" y="3748451"/>
                  <a:pt x="10729794" y="3747359"/>
                </a:cubicBezTo>
                <a:cubicBezTo>
                  <a:pt x="10726917" y="3746268"/>
                  <a:pt x="10723096" y="3745424"/>
                  <a:pt x="10718334" y="3744829"/>
                </a:cubicBezTo>
                <a:cubicBezTo>
                  <a:pt x="10713572" y="3744234"/>
                  <a:pt x="10707520" y="3743936"/>
                  <a:pt x="10700177" y="3743936"/>
                </a:cubicBezTo>
                <a:close/>
                <a:moveTo>
                  <a:pt x="9993541" y="3743936"/>
                </a:moveTo>
                <a:cubicBezTo>
                  <a:pt x="9984214" y="3743936"/>
                  <a:pt x="9976724" y="3744333"/>
                  <a:pt x="9971068" y="3745127"/>
                </a:cubicBezTo>
                <a:cubicBezTo>
                  <a:pt x="9965412" y="3745921"/>
                  <a:pt x="9961394" y="3747359"/>
                  <a:pt x="9959013" y="3749443"/>
                </a:cubicBezTo>
                <a:cubicBezTo>
                  <a:pt x="9956632" y="3751526"/>
                  <a:pt x="9955441" y="3754404"/>
                  <a:pt x="9955441" y="3758075"/>
                </a:cubicBezTo>
                <a:cubicBezTo>
                  <a:pt x="9955441" y="3761746"/>
                  <a:pt x="9956731" y="3767054"/>
                  <a:pt x="9959310" y="3773999"/>
                </a:cubicBezTo>
                <a:lnTo>
                  <a:pt x="10050691" y="4018078"/>
                </a:lnTo>
                <a:cubicBezTo>
                  <a:pt x="10051684" y="4020856"/>
                  <a:pt x="10053222" y="4023485"/>
                  <a:pt x="10055305" y="4025966"/>
                </a:cubicBezTo>
                <a:cubicBezTo>
                  <a:pt x="10057388" y="4028446"/>
                  <a:pt x="10059720" y="4030282"/>
                  <a:pt x="10062300" y="4031472"/>
                </a:cubicBezTo>
                <a:lnTo>
                  <a:pt x="10026878" y="4120471"/>
                </a:lnTo>
                <a:cubicBezTo>
                  <a:pt x="10025490" y="4123845"/>
                  <a:pt x="10024894" y="4126722"/>
                  <a:pt x="10025093" y="4129103"/>
                </a:cubicBezTo>
                <a:cubicBezTo>
                  <a:pt x="10025291" y="4131485"/>
                  <a:pt x="10026581" y="4133469"/>
                  <a:pt x="10028962" y="4135057"/>
                </a:cubicBezTo>
                <a:cubicBezTo>
                  <a:pt x="10031344" y="4136644"/>
                  <a:pt x="10034916" y="4137785"/>
                  <a:pt x="10039678" y="4138480"/>
                </a:cubicBezTo>
                <a:cubicBezTo>
                  <a:pt x="10044440" y="4139174"/>
                  <a:pt x="10050790" y="4139521"/>
                  <a:pt x="10058728" y="4139521"/>
                </a:cubicBezTo>
                <a:cubicBezTo>
                  <a:pt x="10074008" y="4139521"/>
                  <a:pt x="10085616" y="4138430"/>
                  <a:pt x="10093554" y="4136247"/>
                </a:cubicBezTo>
                <a:cubicBezTo>
                  <a:pt x="10101491" y="4134064"/>
                  <a:pt x="10106353" y="4130492"/>
                  <a:pt x="10108139" y="4125532"/>
                </a:cubicBezTo>
                <a:lnTo>
                  <a:pt x="10140286" y="4031472"/>
                </a:lnTo>
                <a:lnTo>
                  <a:pt x="10228690" y="3771321"/>
                </a:lnTo>
                <a:cubicBezTo>
                  <a:pt x="10230278" y="3766360"/>
                  <a:pt x="10231071" y="3762044"/>
                  <a:pt x="10231071" y="3758373"/>
                </a:cubicBezTo>
                <a:cubicBezTo>
                  <a:pt x="10231071" y="3754701"/>
                  <a:pt x="10229732" y="3751774"/>
                  <a:pt x="10227052" y="3749592"/>
                </a:cubicBezTo>
                <a:cubicBezTo>
                  <a:pt x="10224374" y="3747409"/>
                  <a:pt x="10220206" y="3745921"/>
                  <a:pt x="10214551" y="3745127"/>
                </a:cubicBezTo>
                <a:cubicBezTo>
                  <a:pt x="10208896" y="3744333"/>
                  <a:pt x="10201801" y="3743936"/>
                  <a:pt x="10193268" y="3743936"/>
                </a:cubicBezTo>
                <a:cubicBezTo>
                  <a:pt x="10182354" y="3743936"/>
                  <a:pt x="10174714" y="3744333"/>
                  <a:pt x="10170349" y="3745127"/>
                </a:cubicBezTo>
                <a:cubicBezTo>
                  <a:pt x="10165984" y="3745921"/>
                  <a:pt x="10162858" y="3747161"/>
                  <a:pt x="10160973" y="3748848"/>
                </a:cubicBezTo>
                <a:cubicBezTo>
                  <a:pt x="10159088" y="3750534"/>
                  <a:pt x="10157550" y="3753957"/>
                  <a:pt x="10156359" y="3759117"/>
                </a:cubicBezTo>
                <a:lnTo>
                  <a:pt x="10099209" y="3940389"/>
                </a:lnTo>
                <a:lnTo>
                  <a:pt x="10098316" y="3940389"/>
                </a:lnTo>
                <a:lnTo>
                  <a:pt x="10035808" y="3762689"/>
                </a:lnTo>
                <a:cubicBezTo>
                  <a:pt x="10034420" y="3758125"/>
                  <a:pt x="10033030" y="3754602"/>
                  <a:pt x="10031641" y="3752122"/>
                </a:cubicBezTo>
                <a:cubicBezTo>
                  <a:pt x="10030252" y="3749641"/>
                  <a:pt x="10028168" y="3747806"/>
                  <a:pt x="10025390" y="3746615"/>
                </a:cubicBezTo>
                <a:cubicBezTo>
                  <a:pt x="10022612" y="3745424"/>
                  <a:pt x="10018742" y="3744680"/>
                  <a:pt x="10013782" y="3744383"/>
                </a:cubicBezTo>
                <a:cubicBezTo>
                  <a:pt x="10008821" y="3744085"/>
                  <a:pt x="10002074" y="3743936"/>
                  <a:pt x="9993541" y="3743936"/>
                </a:cubicBezTo>
                <a:close/>
                <a:moveTo>
                  <a:pt x="9719102" y="3743936"/>
                </a:moveTo>
                <a:cubicBezTo>
                  <a:pt x="9711760" y="3743936"/>
                  <a:pt x="9705708" y="3744234"/>
                  <a:pt x="9700945" y="3744829"/>
                </a:cubicBezTo>
                <a:cubicBezTo>
                  <a:pt x="9696182" y="3745424"/>
                  <a:pt x="9692362" y="3746268"/>
                  <a:pt x="9689486" y="3747359"/>
                </a:cubicBezTo>
                <a:cubicBezTo>
                  <a:pt x="9686608" y="3748451"/>
                  <a:pt x="9684574" y="3749740"/>
                  <a:pt x="9683384" y="3751229"/>
                </a:cubicBezTo>
                <a:cubicBezTo>
                  <a:pt x="9682193" y="3752717"/>
                  <a:pt x="9681598" y="3754453"/>
                  <a:pt x="9681598" y="3756438"/>
                </a:cubicBezTo>
                <a:lnTo>
                  <a:pt x="9681598" y="4021352"/>
                </a:lnTo>
                <a:cubicBezTo>
                  <a:pt x="9681598" y="4023336"/>
                  <a:pt x="9682193" y="4025073"/>
                  <a:pt x="9683384" y="4026561"/>
                </a:cubicBezTo>
                <a:cubicBezTo>
                  <a:pt x="9684574" y="4028049"/>
                  <a:pt x="9686608" y="4029289"/>
                  <a:pt x="9689486" y="4030282"/>
                </a:cubicBezTo>
                <a:cubicBezTo>
                  <a:pt x="9692362" y="4031274"/>
                  <a:pt x="9696182" y="4032018"/>
                  <a:pt x="9700945" y="4032514"/>
                </a:cubicBezTo>
                <a:cubicBezTo>
                  <a:pt x="9705708" y="4033010"/>
                  <a:pt x="9711760" y="4033258"/>
                  <a:pt x="9719102" y="4033258"/>
                </a:cubicBezTo>
                <a:cubicBezTo>
                  <a:pt x="9726444" y="4033258"/>
                  <a:pt x="9732496" y="4033010"/>
                  <a:pt x="9737259" y="4032514"/>
                </a:cubicBezTo>
                <a:cubicBezTo>
                  <a:pt x="9742022" y="4032018"/>
                  <a:pt x="9745842" y="4031274"/>
                  <a:pt x="9748719" y="4030282"/>
                </a:cubicBezTo>
                <a:cubicBezTo>
                  <a:pt x="9751596" y="4029289"/>
                  <a:pt x="9753630" y="4028049"/>
                  <a:pt x="9754821" y="4026561"/>
                </a:cubicBezTo>
                <a:cubicBezTo>
                  <a:pt x="9756012" y="4025073"/>
                  <a:pt x="9756607" y="4023336"/>
                  <a:pt x="9756607" y="4021352"/>
                </a:cubicBezTo>
                <a:lnTo>
                  <a:pt x="9756607" y="3756438"/>
                </a:lnTo>
                <a:cubicBezTo>
                  <a:pt x="9756607" y="3754453"/>
                  <a:pt x="9756012" y="3752717"/>
                  <a:pt x="9754821" y="3751229"/>
                </a:cubicBezTo>
                <a:cubicBezTo>
                  <a:pt x="9753630" y="3749740"/>
                  <a:pt x="9751596" y="3748451"/>
                  <a:pt x="9748719" y="3747359"/>
                </a:cubicBezTo>
                <a:cubicBezTo>
                  <a:pt x="9745842" y="3746268"/>
                  <a:pt x="9742022" y="3745424"/>
                  <a:pt x="9737259" y="3744829"/>
                </a:cubicBezTo>
                <a:cubicBezTo>
                  <a:pt x="9732496" y="3744234"/>
                  <a:pt x="9726444" y="3743936"/>
                  <a:pt x="9719102" y="3743936"/>
                </a:cubicBezTo>
                <a:close/>
                <a:moveTo>
                  <a:pt x="6671103" y="3743936"/>
                </a:moveTo>
                <a:cubicBezTo>
                  <a:pt x="6663760" y="3743936"/>
                  <a:pt x="6657708" y="3744234"/>
                  <a:pt x="6652946" y="3744829"/>
                </a:cubicBezTo>
                <a:cubicBezTo>
                  <a:pt x="6648183" y="3745424"/>
                  <a:pt x="6644363" y="3746268"/>
                  <a:pt x="6641486" y="3747359"/>
                </a:cubicBezTo>
                <a:cubicBezTo>
                  <a:pt x="6638608" y="3748451"/>
                  <a:pt x="6636574" y="3749740"/>
                  <a:pt x="6635384" y="3751229"/>
                </a:cubicBezTo>
                <a:cubicBezTo>
                  <a:pt x="6634193" y="3752717"/>
                  <a:pt x="6633598" y="3754453"/>
                  <a:pt x="6633598" y="3756438"/>
                </a:cubicBezTo>
                <a:lnTo>
                  <a:pt x="6633598" y="4021352"/>
                </a:lnTo>
                <a:cubicBezTo>
                  <a:pt x="6633598" y="4023336"/>
                  <a:pt x="6634193" y="4025073"/>
                  <a:pt x="6635384" y="4026561"/>
                </a:cubicBezTo>
                <a:cubicBezTo>
                  <a:pt x="6636574" y="4028049"/>
                  <a:pt x="6638608" y="4029289"/>
                  <a:pt x="6641486" y="4030282"/>
                </a:cubicBezTo>
                <a:cubicBezTo>
                  <a:pt x="6644363" y="4031274"/>
                  <a:pt x="6648183" y="4032018"/>
                  <a:pt x="6652946" y="4032514"/>
                </a:cubicBezTo>
                <a:cubicBezTo>
                  <a:pt x="6657708" y="4033010"/>
                  <a:pt x="6663760" y="4033258"/>
                  <a:pt x="6671103" y="4033258"/>
                </a:cubicBezTo>
                <a:cubicBezTo>
                  <a:pt x="6678445" y="4033258"/>
                  <a:pt x="6684497" y="4033010"/>
                  <a:pt x="6689260" y="4032514"/>
                </a:cubicBezTo>
                <a:cubicBezTo>
                  <a:pt x="6694022" y="4032018"/>
                  <a:pt x="6697842" y="4031274"/>
                  <a:pt x="6700719" y="4030282"/>
                </a:cubicBezTo>
                <a:cubicBezTo>
                  <a:pt x="6703597" y="4029289"/>
                  <a:pt x="6705631" y="4028049"/>
                  <a:pt x="6706821" y="4026561"/>
                </a:cubicBezTo>
                <a:cubicBezTo>
                  <a:pt x="6708012" y="4025073"/>
                  <a:pt x="6708607" y="4023336"/>
                  <a:pt x="6708607" y="4021352"/>
                </a:cubicBezTo>
                <a:lnTo>
                  <a:pt x="6708607" y="3756438"/>
                </a:lnTo>
                <a:cubicBezTo>
                  <a:pt x="6708607" y="3754453"/>
                  <a:pt x="6708012" y="3752717"/>
                  <a:pt x="6706821" y="3751229"/>
                </a:cubicBezTo>
                <a:cubicBezTo>
                  <a:pt x="6705631" y="3749740"/>
                  <a:pt x="6703597" y="3748451"/>
                  <a:pt x="6700719" y="3747359"/>
                </a:cubicBezTo>
                <a:cubicBezTo>
                  <a:pt x="6697842" y="3746268"/>
                  <a:pt x="6694022" y="3745424"/>
                  <a:pt x="6689260" y="3744829"/>
                </a:cubicBezTo>
                <a:cubicBezTo>
                  <a:pt x="6684497" y="3744234"/>
                  <a:pt x="6678445" y="3743936"/>
                  <a:pt x="6671103" y="3743936"/>
                </a:cubicBezTo>
                <a:close/>
                <a:moveTo>
                  <a:pt x="11116003" y="3738876"/>
                </a:moveTo>
                <a:cubicBezTo>
                  <a:pt x="11094968" y="3738876"/>
                  <a:pt x="11076068" y="3742349"/>
                  <a:pt x="11059300" y="3749294"/>
                </a:cubicBezTo>
                <a:cubicBezTo>
                  <a:pt x="11042532" y="3756239"/>
                  <a:pt x="11028294" y="3766310"/>
                  <a:pt x="11016586" y="3779506"/>
                </a:cubicBezTo>
                <a:cubicBezTo>
                  <a:pt x="11004878" y="3792702"/>
                  <a:pt x="10995948" y="3808776"/>
                  <a:pt x="10989796" y="3827726"/>
                </a:cubicBezTo>
                <a:cubicBezTo>
                  <a:pt x="10983646" y="3846677"/>
                  <a:pt x="10980570" y="3867960"/>
                  <a:pt x="10980570" y="3891574"/>
                </a:cubicBezTo>
                <a:cubicBezTo>
                  <a:pt x="10980570" y="3916378"/>
                  <a:pt x="10983496" y="3938008"/>
                  <a:pt x="10989350" y="3956463"/>
                </a:cubicBezTo>
                <a:cubicBezTo>
                  <a:pt x="10995204" y="3974917"/>
                  <a:pt x="11004084" y="3990197"/>
                  <a:pt x="11015990" y="4002302"/>
                </a:cubicBezTo>
                <a:cubicBezTo>
                  <a:pt x="11027896" y="4014407"/>
                  <a:pt x="11042730" y="4023435"/>
                  <a:pt x="11060490" y="4029389"/>
                </a:cubicBezTo>
                <a:cubicBezTo>
                  <a:pt x="11078250" y="4035342"/>
                  <a:pt x="11098938" y="4038318"/>
                  <a:pt x="11122552" y="4038318"/>
                </a:cubicBezTo>
                <a:cubicBezTo>
                  <a:pt x="11135648" y="4038318"/>
                  <a:pt x="11147952" y="4037475"/>
                  <a:pt x="11159460" y="4035788"/>
                </a:cubicBezTo>
                <a:cubicBezTo>
                  <a:pt x="11170970" y="4034101"/>
                  <a:pt x="11181190" y="4032117"/>
                  <a:pt x="11190120" y="4029835"/>
                </a:cubicBezTo>
                <a:cubicBezTo>
                  <a:pt x="11199049" y="4027553"/>
                  <a:pt x="11206392" y="4025221"/>
                  <a:pt x="11212146" y="4022840"/>
                </a:cubicBezTo>
                <a:cubicBezTo>
                  <a:pt x="11217901" y="4020459"/>
                  <a:pt x="11221423" y="4018574"/>
                  <a:pt x="11222712" y="4017185"/>
                </a:cubicBezTo>
                <a:cubicBezTo>
                  <a:pt x="11224002" y="4015796"/>
                  <a:pt x="11225044" y="4014357"/>
                  <a:pt x="11225838" y="4012869"/>
                </a:cubicBezTo>
                <a:cubicBezTo>
                  <a:pt x="11226632" y="4011380"/>
                  <a:pt x="11227228" y="4009545"/>
                  <a:pt x="11227624" y="4007362"/>
                </a:cubicBezTo>
                <a:cubicBezTo>
                  <a:pt x="11228021" y="4005179"/>
                  <a:pt x="11228318" y="4002550"/>
                  <a:pt x="11228517" y="3999474"/>
                </a:cubicBezTo>
                <a:cubicBezTo>
                  <a:pt x="11228716" y="3996398"/>
                  <a:pt x="11228814" y="3992678"/>
                  <a:pt x="11228814" y="3988312"/>
                </a:cubicBezTo>
                <a:cubicBezTo>
                  <a:pt x="11228814" y="3983351"/>
                  <a:pt x="11228666" y="3979233"/>
                  <a:pt x="11228368" y="3975959"/>
                </a:cubicBezTo>
                <a:cubicBezTo>
                  <a:pt x="11228070" y="3972685"/>
                  <a:pt x="11227525" y="3970155"/>
                  <a:pt x="11226731" y="3968369"/>
                </a:cubicBezTo>
                <a:cubicBezTo>
                  <a:pt x="11225938" y="3966583"/>
                  <a:pt x="11224945" y="3965343"/>
                  <a:pt x="11223754" y="3964648"/>
                </a:cubicBezTo>
                <a:cubicBezTo>
                  <a:pt x="11222564" y="3963954"/>
                  <a:pt x="11221076" y="3963607"/>
                  <a:pt x="11219290" y="3963607"/>
                </a:cubicBezTo>
                <a:cubicBezTo>
                  <a:pt x="11216313" y="3963607"/>
                  <a:pt x="11212444" y="3964549"/>
                  <a:pt x="11207681" y="3966434"/>
                </a:cubicBezTo>
                <a:cubicBezTo>
                  <a:pt x="11202918" y="3968319"/>
                  <a:pt x="11196916" y="3970403"/>
                  <a:pt x="11189673" y="3972685"/>
                </a:cubicBezTo>
                <a:cubicBezTo>
                  <a:pt x="11182430" y="3974967"/>
                  <a:pt x="11173848" y="3977051"/>
                  <a:pt x="11163926" y="3978936"/>
                </a:cubicBezTo>
                <a:cubicBezTo>
                  <a:pt x="11154004" y="3980821"/>
                  <a:pt x="11142494" y="3981764"/>
                  <a:pt x="11129398" y="3981764"/>
                </a:cubicBezTo>
                <a:cubicBezTo>
                  <a:pt x="11116500" y="3981764"/>
                  <a:pt x="11105436" y="3980077"/>
                  <a:pt x="11096209" y="3976703"/>
                </a:cubicBezTo>
                <a:cubicBezTo>
                  <a:pt x="11086982" y="3973330"/>
                  <a:pt x="11079441" y="3968419"/>
                  <a:pt x="11073587" y="3961969"/>
                </a:cubicBezTo>
                <a:cubicBezTo>
                  <a:pt x="11067733" y="3955520"/>
                  <a:pt x="11063466" y="3947682"/>
                  <a:pt x="11060788" y="3938455"/>
                </a:cubicBezTo>
                <a:cubicBezTo>
                  <a:pt x="11058109" y="3929227"/>
                  <a:pt x="11056770" y="3918958"/>
                  <a:pt x="11056770" y="3907647"/>
                </a:cubicBezTo>
                <a:lnTo>
                  <a:pt x="11218396" y="3907647"/>
                </a:lnTo>
                <a:cubicBezTo>
                  <a:pt x="11225540" y="3907647"/>
                  <a:pt x="11231146" y="3905464"/>
                  <a:pt x="11235214" y="3901099"/>
                </a:cubicBezTo>
                <a:cubicBezTo>
                  <a:pt x="11239282" y="3896733"/>
                  <a:pt x="11241316" y="3889986"/>
                  <a:pt x="11241316" y="3880858"/>
                </a:cubicBezTo>
                <a:lnTo>
                  <a:pt x="11241316" y="3868952"/>
                </a:lnTo>
                <a:cubicBezTo>
                  <a:pt x="11241316" y="3850299"/>
                  <a:pt x="11238935" y="3833035"/>
                  <a:pt x="11234172" y="3817160"/>
                </a:cubicBezTo>
                <a:cubicBezTo>
                  <a:pt x="11229410" y="3801285"/>
                  <a:pt x="11221968" y="3787543"/>
                  <a:pt x="11211848" y="3775934"/>
                </a:cubicBezTo>
                <a:cubicBezTo>
                  <a:pt x="11201728" y="3764326"/>
                  <a:pt x="11188780" y="3755247"/>
                  <a:pt x="11173004" y="3748699"/>
                </a:cubicBezTo>
                <a:cubicBezTo>
                  <a:pt x="11157228" y="3742150"/>
                  <a:pt x="11138228" y="3738876"/>
                  <a:pt x="11116003" y="3738876"/>
                </a:cubicBezTo>
                <a:close/>
                <a:moveTo>
                  <a:pt x="9485740" y="3738876"/>
                </a:moveTo>
                <a:cubicBezTo>
                  <a:pt x="9474032" y="3738876"/>
                  <a:pt x="9462672" y="3739819"/>
                  <a:pt x="9451658" y="3741704"/>
                </a:cubicBezTo>
                <a:cubicBezTo>
                  <a:pt x="9440644" y="3743589"/>
                  <a:pt x="9430475" y="3746020"/>
                  <a:pt x="9421148" y="3748996"/>
                </a:cubicBezTo>
                <a:cubicBezTo>
                  <a:pt x="9411822" y="3751973"/>
                  <a:pt x="9403686" y="3755198"/>
                  <a:pt x="9396740" y="3758670"/>
                </a:cubicBezTo>
                <a:cubicBezTo>
                  <a:pt x="9389795" y="3762143"/>
                  <a:pt x="9384934" y="3765318"/>
                  <a:pt x="9382156" y="3768195"/>
                </a:cubicBezTo>
                <a:cubicBezTo>
                  <a:pt x="9379377" y="3771073"/>
                  <a:pt x="9377492" y="3774297"/>
                  <a:pt x="9376500" y="3777869"/>
                </a:cubicBezTo>
                <a:cubicBezTo>
                  <a:pt x="9375508" y="3781441"/>
                  <a:pt x="9375012" y="3786303"/>
                  <a:pt x="9375012" y="3792454"/>
                </a:cubicBezTo>
                <a:cubicBezTo>
                  <a:pt x="9375012" y="3797018"/>
                  <a:pt x="9375309" y="3801185"/>
                  <a:pt x="9375904" y="3804956"/>
                </a:cubicBezTo>
                <a:cubicBezTo>
                  <a:pt x="9376500" y="3808726"/>
                  <a:pt x="9377344" y="3811901"/>
                  <a:pt x="9378434" y="3814481"/>
                </a:cubicBezTo>
                <a:cubicBezTo>
                  <a:pt x="9379526" y="3817060"/>
                  <a:pt x="9380915" y="3819045"/>
                  <a:pt x="9382602" y="3820434"/>
                </a:cubicBezTo>
                <a:cubicBezTo>
                  <a:pt x="9384288" y="3821823"/>
                  <a:pt x="9386223" y="3822517"/>
                  <a:pt x="9388406" y="3822517"/>
                </a:cubicBezTo>
                <a:cubicBezTo>
                  <a:pt x="9391581" y="3822517"/>
                  <a:pt x="9395698" y="3821128"/>
                  <a:pt x="9400759" y="3818350"/>
                </a:cubicBezTo>
                <a:cubicBezTo>
                  <a:pt x="9405819" y="3815572"/>
                  <a:pt x="9412119" y="3812496"/>
                  <a:pt x="9419660" y="3809123"/>
                </a:cubicBezTo>
                <a:cubicBezTo>
                  <a:pt x="9427201" y="3805750"/>
                  <a:pt x="9435882" y="3802674"/>
                  <a:pt x="9445705" y="3799896"/>
                </a:cubicBezTo>
                <a:cubicBezTo>
                  <a:pt x="9455528" y="3797117"/>
                  <a:pt x="9466690" y="3795728"/>
                  <a:pt x="9479191" y="3795728"/>
                </a:cubicBezTo>
                <a:cubicBezTo>
                  <a:pt x="9488716" y="3795728"/>
                  <a:pt x="9496704" y="3796721"/>
                  <a:pt x="9503152" y="3798705"/>
                </a:cubicBezTo>
                <a:cubicBezTo>
                  <a:pt x="9509602" y="3800689"/>
                  <a:pt x="9514761" y="3803765"/>
                  <a:pt x="9518630" y="3807932"/>
                </a:cubicBezTo>
                <a:cubicBezTo>
                  <a:pt x="9522500" y="3812100"/>
                  <a:pt x="9525278" y="3817308"/>
                  <a:pt x="9526965" y="3823559"/>
                </a:cubicBezTo>
                <a:cubicBezTo>
                  <a:pt x="9528652" y="3829810"/>
                  <a:pt x="9529495" y="3837103"/>
                  <a:pt x="9529495" y="3845437"/>
                </a:cubicBezTo>
                <a:lnTo>
                  <a:pt x="9529495" y="3861510"/>
                </a:lnTo>
                <a:lnTo>
                  <a:pt x="9503599" y="3861510"/>
                </a:lnTo>
                <a:cubicBezTo>
                  <a:pt x="9479985" y="3861510"/>
                  <a:pt x="9459248" y="3863296"/>
                  <a:pt x="9441389" y="3866868"/>
                </a:cubicBezTo>
                <a:cubicBezTo>
                  <a:pt x="9423530" y="3870440"/>
                  <a:pt x="9408598" y="3875947"/>
                  <a:pt x="9396592" y="3883388"/>
                </a:cubicBezTo>
                <a:cubicBezTo>
                  <a:pt x="9384586" y="3890830"/>
                  <a:pt x="9375558" y="3900255"/>
                  <a:pt x="9369505" y="3911665"/>
                </a:cubicBezTo>
                <a:cubicBezTo>
                  <a:pt x="9363452" y="3923076"/>
                  <a:pt x="9360426" y="3936520"/>
                  <a:pt x="9360426" y="3951998"/>
                </a:cubicBezTo>
                <a:cubicBezTo>
                  <a:pt x="9360426" y="3966285"/>
                  <a:pt x="9362808" y="3978787"/>
                  <a:pt x="9367570" y="3989503"/>
                </a:cubicBezTo>
                <a:cubicBezTo>
                  <a:pt x="9372332" y="4000218"/>
                  <a:pt x="9379030" y="4009198"/>
                  <a:pt x="9387662" y="4016441"/>
                </a:cubicBezTo>
                <a:cubicBezTo>
                  <a:pt x="9396294" y="4023683"/>
                  <a:pt x="9406514" y="4029140"/>
                  <a:pt x="9418320" y="4032812"/>
                </a:cubicBezTo>
                <a:cubicBezTo>
                  <a:pt x="9430128" y="4036483"/>
                  <a:pt x="9443076" y="4038318"/>
                  <a:pt x="9457164" y="4038318"/>
                </a:cubicBezTo>
                <a:cubicBezTo>
                  <a:pt x="9474230" y="4038318"/>
                  <a:pt x="9489758" y="4035044"/>
                  <a:pt x="9503748" y="4028496"/>
                </a:cubicBezTo>
                <a:cubicBezTo>
                  <a:pt x="9517738" y="4021947"/>
                  <a:pt x="9530190" y="4012819"/>
                  <a:pt x="9541104" y="4001111"/>
                </a:cubicBezTo>
                <a:lnTo>
                  <a:pt x="9541104" y="4022245"/>
                </a:lnTo>
                <a:cubicBezTo>
                  <a:pt x="9541104" y="4025023"/>
                  <a:pt x="9541948" y="4027206"/>
                  <a:pt x="9543634" y="4028793"/>
                </a:cubicBezTo>
                <a:cubicBezTo>
                  <a:pt x="9545320" y="4030381"/>
                  <a:pt x="9548198" y="4031522"/>
                  <a:pt x="9552266" y="4032216"/>
                </a:cubicBezTo>
                <a:cubicBezTo>
                  <a:pt x="9556334" y="4032911"/>
                  <a:pt x="9562832" y="4033258"/>
                  <a:pt x="9571762" y="4033258"/>
                </a:cubicBezTo>
                <a:cubicBezTo>
                  <a:pt x="9580096" y="4033258"/>
                  <a:pt x="9586397" y="4032911"/>
                  <a:pt x="9590664" y="4032216"/>
                </a:cubicBezTo>
                <a:cubicBezTo>
                  <a:pt x="9594930" y="4031522"/>
                  <a:pt x="9598056" y="4030381"/>
                  <a:pt x="9600040" y="4028793"/>
                </a:cubicBezTo>
                <a:cubicBezTo>
                  <a:pt x="9602024" y="4027206"/>
                  <a:pt x="9603016" y="4025023"/>
                  <a:pt x="9603016" y="4022245"/>
                </a:cubicBezTo>
                <a:lnTo>
                  <a:pt x="9603016" y="3843651"/>
                </a:lnTo>
                <a:cubicBezTo>
                  <a:pt x="9603016" y="3825395"/>
                  <a:pt x="9600833" y="3809619"/>
                  <a:pt x="9596468" y="3796324"/>
                </a:cubicBezTo>
                <a:cubicBezTo>
                  <a:pt x="9592102" y="3783028"/>
                  <a:pt x="9585157" y="3772164"/>
                  <a:pt x="9575632" y="3763730"/>
                </a:cubicBezTo>
                <a:cubicBezTo>
                  <a:pt x="9566107" y="3755297"/>
                  <a:pt x="9553952" y="3749046"/>
                  <a:pt x="9539169" y="3744978"/>
                </a:cubicBezTo>
                <a:cubicBezTo>
                  <a:pt x="9524386" y="3740910"/>
                  <a:pt x="9506576" y="3738876"/>
                  <a:pt x="9485740" y="3738876"/>
                </a:cubicBezTo>
                <a:close/>
                <a:moveTo>
                  <a:pt x="8825538" y="3738876"/>
                </a:moveTo>
                <a:cubicBezTo>
                  <a:pt x="8819982" y="3738876"/>
                  <a:pt x="8814426" y="3739620"/>
                  <a:pt x="8808870" y="3741108"/>
                </a:cubicBezTo>
                <a:cubicBezTo>
                  <a:pt x="8803314" y="3742597"/>
                  <a:pt x="8797756" y="3745226"/>
                  <a:pt x="8792200" y="3748996"/>
                </a:cubicBezTo>
                <a:cubicBezTo>
                  <a:pt x="8786644" y="3752767"/>
                  <a:pt x="8780790" y="3757876"/>
                  <a:pt x="8774639" y="3764326"/>
                </a:cubicBezTo>
                <a:cubicBezTo>
                  <a:pt x="8768488" y="3770775"/>
                  <a:pt x="8761939" y="3778960"/>
                  <a:pt x="8754994" y="3788882"/>
                </a:cubicBezTo>
                <a:lnTo>
                  <a:pt x="8754994" y="3755842"/>
                </a:lnTo>
                <a:cubicBezTo>
                  <a:pt x="8754994" y="3753858"/>
                  <a:pt x="8754498" y="3752122"/>
                  <a:pt x="8753506" y="3750633"/>
                </a:cubicBezTo>
                <a:cubicBezTo>
                  <a:pt x="8752513" y="3749145"/>
                  <a:pt x="8750876" y="3747905"/>
                  <a:pt x="8748594" y="3746913"/>
                </a:cubicBezTo>
                <a:cubicBezTo>
                  <a:pt x="8746312" y="3745921"/>
                  <a:pt x="8743088" y="3745176"/>
                  <a:pt x="8738920" y="3744680"/>
                </a:cubicBezTo>
                <a:cubicBezTo>
                  <a:pt x="8734753" y="3744184"/>
                  <a:pt x="8729494" y="3743936"/>
                  <a:pt x="8723144" y="3743936"/>
                </a:cubicBezTo>
                <a:cubicBezTo>
                  <a:pt x="8716993" y="3743936"/>
                  <a:pt x="8711883" y="3744184"/>
                  <a:pt x="8707815" y="3744680"/>
                </a:cubicBezTo>
                <a:cubicBezTo>
                  <a:pt x="8703748" y="3745176"/>
                  <a:pt x="8700423" y="3745921"/>
                  <a:pt x="8697844" y="3746913"/>
                </a:cubicBezTo>
                <a:cubicBezTo>
                  <a:pt x="8695264" y="3747905"/>
                  <a:pt x="8693478" y="3749145"/>
                  <a:pt x="8692486" y="3750633"/>
                </a:cubicBezTo>
                <a:cubicBezTo>
                  <a:pt x="8691494" y="3752122"/>
                  <a:pt x="8690998" y="3753858"/>
                  <a:pt x="8690998" y="3755842"/>
                </a:cubicBezTo>
                <a:lnTo>
                  <a:pt x="8690998" y="4021352"/>
                </a:lnTo>
                <a:cubicBezTo>
                  <a:pt x="8690998" y="4023336"/>
                  <a:pt x="8691593" y="4025073"/>
                  <a:pt x="8692784" y="4026561"/>
                </a:cubicBezTo>
                <a:cubicBezTo>
                  <a:pt x="8693974" y="4028049"/>
                  <a:pt x="8696008" y="4029289"/>
                  <a:pt x="8698886" y="4030282"/>
                </a:cubicBezTo>
                <a:cubicBezTo>
                  <a:pt x="8701762" y="4031274"/>
                  <a:pt x="8705582" y="4032018"/>
                  <a:pt x="8710345" y="4032514"/>
                </a:cubicBezTo>
                <a:cubicBezTo>
                  <a:pt x="8715108" y="4033010"/>
                  <a:pt x="8721160" y="4033258"/>
                  <a:pt x="8728502" y="4033258"/>
                </a:cubicBezTo>
                <a:cubicBezTo>
                  <a:pt x="8735844" y="4033258"/>
                  <a:pt x="8741896" y="4033010"/>
                  <a:pt x="8746659" y="4032514"/>
                </a:cubicBezTo>
                <a:cubicBezTo>
                  <a:pt x="8751422" y="4032018"/>
                  <a:pt x="8755242" y="4031274"/>
                  <a:pt x="8758119" y="4030282"/>
                </a:cubicBezTo>
                <a:cubicBezTo>
                  <a:pt x="8760996" y="4029289"/>
                  <a:pt x="8763030" y="4028049"/>
                  <a:pt x="8764221" y="4026561"/>
                </a:cubicBezTo>
                <a:cubicBezTo>
                  <a:pt x="8765412" y="4025073"/>
                  <a:pt x="8766007" y="4023336"/>
                  <a:pt x="8766007" y="4021352"/>
                </a:cubicBezTo>
                <a:lnTo>
                  <a:pt x="8766007" y="3855855"/>
                </a:lnTo>
                <a:cubicBezTo>
                  <a:pt x="8771563" y="3847124"/>
                  <a:pt x="8776772" y="3839782"/>
                  <a:pt x="8781634" y="3833828"/>
                </a:cubicBezTo>
                <a:cubicBezTo>
                  <a:pt x="8786496" y="3827875"/>
                  <a:pt x="8791159" y="3823113"/>
                  <a:pt x="8795624" y="3819541"/>
                </a:cubicBezTo>
                <a:cubicBezTo>
                  <a:pt x="8800088" y="3815969"/>
                  <a:pt x="8804404" y="3813340"/>
                  <a:pt x="8808572" y="3811653"/>
                </a:cubicBezTo>
                <a:cubicBezTo>
                  <a:pt x="8812739" y="3809966"/>
                  <a:pt x="8816906" y="3809123"/>
                  <a:pt x="8821073" y="3809123"/>
                </a:cubicBezTo>
                <a:cubicBezTo>
                  <a:pt x="8824645" y="3809123"/>
                  <a:pt x="8827920" y="3809470"/>
                  <a:pt x="8830896" y="3810165"/>
                </a:cubicBezTo>
                <a:cubicBezTo>
                  <a:pt x="8833872" y="3810859"/>
                  <a:pt x="8836601" y="3811603"/>
                  <a:pt x="8839082" y="3812397"/>
                </a:cubicBezTo>
                <a:cubicBezTo>
                  <a:pt x="8841562" y="3813191"/>
                  <a:pt x="8843794" y="3813935"/>
                  <a:pt x="8845778" y="3814630"/>
                </a:cubicBezTo>
                <a:cubicBezTo>
                  <a:pt x="8847763" y="3815324"/>
                  <a:pt x="8849549" y="3815671"/>
                  <a:pt x="8851136" y="3815671"/>
                </a:cubicBezTo>
                <a:cubicBezTo>
                  <a:pt x="8853120" y="3815671"/>
                  <a:pt x="8854758" y="3815175"/>
                  <a:pt x="8856048" y="3814183"/>
                </a:cubicBezTo>
                <a:cubicBezTo>
                  <a:pt x="8857338" y="3813191"/>
                  <a:pt x="8858380" y="3811405"/>
                  <a:pt x="8859173" y="3808825"/>
                </a:cubicBezTo>
                <a:cubicBezTo>
                  <a:pt x="8859967" y="3806246"/>
                  <a:pt x="8860562" y="3802674"/>
                  <a:pt x="8860959" y="3798110"/>
                </a:cubicBezTo>
                <a:cubicBezTo>
                  <a:pt x="8861356" y="3793546"/>
                  <a:pt x="8861554" y="3787692"/>
                  <a:pt x="8861554" y="3780548"/>
                </a:cubicBezTo>
                <a:cubicBezTo>
                  <a:pt x="8861554" y="3773404"/>
                  <a:pt x="8861455" y="3767749"/>
                  <a:pt x="8861257" y="3763582"/>
                </a:cubicBezTo>
                <a:cubicBezTo>
                  <a:pt x="8861058" y="3759414"/>
                  <a:pt x="8860761" y="3756289"/>
                  <a:pt x="8860364" y="3754205"/>
                </a:cubicBezTo>
                <a:cubicBezTo>
                  <a:pt x="8859967" y="3752122"/>
                  <a:pt x="8859520" y="3750485"/>
                  <a:pt x="8859024" y="3749294"/>
                </a:cubicBezTo>
                <a:cubicBezTo>
                  <a:pt x="8858528" y="3748103"/>
                  <a:pt x="8857734" y="3747012"/>
                  <a:pt x="8856643" y="3746020"/>
                </a:cubicBezTo>
                <a:cubicBezTo>
                  <a:pt x="8855552" y="3745028"/>
                  <a:pt x="8853816" y="3744085"/>
                  <a:pt x="8851434" y="3743192"/>
                </a:cubicBezTo>
                <a:cubicBezTo>
                  <a:pt x="8849053" y="3742299"/>
                  <a:pt x="8846274" y="3741505"/>
                  <a:pt x="8843100" y="3740811"/>
                </a:cubicBezTo>
                <a:cubicBezTo>
                  <a:pt x="8839925" y="3740116"/>
                  <a:pt x="8836849" y="3739620"/>
                  <a:pt x="8833872" y="3739323"/>
                </a:cubicBezTo>
                <a:cubicBezTo>
                  <a:pt x="8830896" y="3739025"/>
                  <a:pt x="8828118" y="3738876"/>
                  <a:pt x="8825538" y="3738876"/>
                </a:cubicBezTo>
                <a:close/>
                <a:moveTo>
                  <a:pt x="8496628" y="3738876"/>
                </a:moveTo>
                <a:cubicBezTo>
                  <a:pt x="8472220" y="3738876"/>
                  <a:pt x="8450938" y="3742547"/>
                  <a:pt x="8432780" y="3749889"/>
                </a:cubicBezTo>
                <a:cubicBezTo>
                  <a:pt x="8414624" y="3757232"/>
                  <a:pt x="8399492" y="3767600"/>
                  <a:pt x="8387388" y="3780994"/>
                </a:cubicBezTo>
                <a:cubicBezTo>
                  <a:pt x="8375284" y="3794389"/>
                  <a:pt x="8366205" y="3810462"/>
                  <a:pt x="8360153" y="3829215"/>
                </a:cubicBezTo>
                <a:cubicBezTo>
                  <a:pt x="8354100" y="3847967"/>
                  <a:pt x="8351074" y="3868654"/>
                  <a:pt x="8351074" y="3891276"/>
                </a:cubicBezTo>
                <a:cubicBezTo>
                  <a:pt x="8351074" y="3914692"/>
                  <a:pt x="8353853" y="3935528"/>
                  <a:pt x="8359409" y="3953784"/>
                </a:cubicBezTo>
                <a:cubicBezTo>
                  <a:pt x="8364965" y="3972040"/>
                  <a:pt x="8373498" y="3987419"/>
                  <a:pt x="8385007" y="3999921"/>
                </a:cubicBezTo>
                <a:cubicBezTo>
                  <a:pt x="8396516" y="4012422"/>
                  <a:pt x="8411002" y="4021947"/>
                  <a:pt x="8428464" y="4028496"/>
                </a:cubicBezTo>
                <a:cubicBezTo>
                  <a:pt x="8445927" y="4035044"/>
                  <a:pt x="8466465" y="4038318"/>
                  <a:pt x="8490080" y="4038318"/>
                </a:cubicBezTo>
                <a:cubicBezTo>
                  <a:pt x="8514488" y="4038318"/>
                  <a:pt x="8535819" y="4034647"/>
                  <a:pt x="8554076" y="4027305"/>
                </a:cubicBezTo>
                <a:cubicBezTo>
                  <a:pt x="8572332" y="4019963"/>
                  <a:pt x="8587512" y="4009545"/>
                  <a:pt x="8599617" y="3996051"/>
                </a:cubicBezTo>
                <a:cubicBezTo>
                  <a:pt x="8611722" y="3982557"/>
                  <a:pt x="8620750" y="3966484"/>
                  <a:pt x="8626704" y="3947831"/>
                </a:cubicBezTo>
                <a:cubicBezTo>
                  <a:pt x="8632657" y="3929178"/>
                  <a:pt x="8635634" y="3908540"/>
                  <a:pt x="8635634" y="3885918"/>
                </a:cubicBezTo>
                <a:cubicBezTo>
                  <a:pt x="8635634" y="3862304"/>
                  <a:pt x="8632855" y="3841369"/>
                  <a:pt x="8627299" y="3823113"/>
                </a:cubicBezTo>
                <a:cubicBezTo>
                  <a:pt x="8621743" y="3804857"/>
                  <a:pt x="8613260" y="3789478"/>
                  <a:pt x="8601850" y="3776976"/>
                </a:cubicBezTo>
                <a:cubicBezTo>
                  <a:pt x="8590439" y="3764474"/>
                  <a:pt x="8576002" y="3754999"/>
                  <a:pt x="8558540" y="3748550"/>
                </a:cubicBezTo>
                <a:cubicBezTo>
                  <a:pt x="8541078" y="3742101"/>
                  <a:pt x="8520440" y="3738876"/>
                  <a:pt x="8496628" y="3738876"/>
                </a:cubicBezTo>
                <a:close/>
                <a:moveTo>
                  <a:pt x="7685218" y="3738876"/>
                </a:moveTo>
                <a:cubicBezTo>
                  <a:pt x="7668747" y="3738876"/>
                  <a:pt x="7652922" y="3742845"/>
                  <a:pt x="7637741" y="3750782"/>
                </a:cubicBezTo>
                <a:cubicBezTo>
                  <a:pt x="7622561" y="3758720"/>
                  <a:pt x="7607628" y="3770626"/>
                  <a:pt x="7592944" y="3786501"/>
                </a:cubicBezTo>
                <a:lnTo>
                  <a:pt x="7592944" y="3755842"/>
                </a:lnTo>
                <a:cubicBezTo>
                  <a:pt x="7592944" y="3753858"/>
                  <a:pt x="7592448" y="3752122"/>
                  <a:pt x="7591456" y="3750633"/>
                </a:cubicBezTo>
                <a:cubicBezTo>
                  <a:pt x="7590464" y="3749145"/>
                  <a:pt x="7588827" y="3747905"/>
                  <a:pt x="7586544" y="3746913"/>
                </a:cubicBezTo>
                <a:cubicBezTo>
                  <a:pt x="7584262" y="3745921"/>
                  <a:pt x="7581038" y="3745176"/>
                  <a:pt x="7576871" y="3744680"/>
                </a:cubicBezTo>
                <a:cubicBezTo>
                  <a:pt x="7572703" y="3744184"/>
                  <a:pt x="7567445" y="3743936"/>
                  <a:pt x="7561095" y="3743936"/>
                </a:cubicBezTo>
                <a:cubicBezTo>
                  <a:pt x="7554943" y="3743936"/>
                  <a:pt x="7549834" y="3744184"/>
                  <a:pt x="7545766" y="3744680"/>
                </a:cubicBezTo>
                <a:cubicBezTo>
                  <a:pt x="7541698" y="3745176"/>
                  <a:pt x="7538374" y="3745921"/>
                  <a:pt x="7535794" y="3746913"/>
                </a:cubicBezTo>
                <a:cubicBezTo>
                  <a:pt x="7533214" y="3747905"/>
                  <a:pt x="7531428" y="3749145"/>
                  <a:pt x="7530436" y="3750633"/>
                </a:cubicBezTo>
                <a:cubicBezTo>
                  <a:pt x="7529444" y="3752122"/>
                  <a:pt x="7528948" y="3753858"/>
                  <a:pt x="7528948" y="3755842"/>
                </a:cubicBezTo>
                <a:lnTo>
                  <a:pt x="7528948" y="4021352"/>
                </a:lnTo>
                <a:cubicBezTo>
                  <a:pt x="7528948" y="4023336"/>
                  <a:pt x="7529543" y="4025073"/>
                  <a:pt x="7530734" y="4026561"/>
                </a:cubicBezTo>
                <a:cubicBezTo>
                  <a:pt x="7531925" y="4028049"/>
                  <a:pt x="7533958" y="4029289"/>
                  <a:pt x="7536836" y="4030282"/>
                </a:cubicBezTo>
                <a:cubicBezTo>
                  <a:pt x="7539713" y="4031274"/>
                  <a:pt x="7543533" y="4032018"/>
                  <a:pt x="7548296" y="4032514"/>
                </a:cubicBezTo>
                <a:cubicBezTo>
                  <a:pt x="7553058" y="4033010"/>
                  <a:pt x="7559110" y="4033258"/>
                  <a:pt x="7566453" y="4033258"/>
                </a:cubicBezTo>
                <a:cubicBezTo>
                  <a:pt x="7573795" y="4033258"/>
                  <a:pt x="7579847" y="4033010"/>
                  <a:pt x="7584610" y="4032514"/>
                </a:cubicBezTo>
                <a:cubicBezTo>
                  <a:pt x="7589372" y="4032018"/>
                  <a:pt x="7593192" y="4031274"/>
                  <a:pt x="7596069" y="4030282"/>
                </a:cubicBezTo>
                <a:cubicBezTo>
                  <a:pt x="7598947" y="4029289"/>
                  <a:pt x="7600981" y="4028049"/>
                  <a:pt x="7602171" y="4026561"/>
                </a:cubicBezTo>
                <a:cubicBezTo>
                  <a:pt x="7603362" y="4025073"/>
                  <a:pt x="7603957" y="4023336"/>
                  <a:pt x="7603957" y="4021352"/>
                </a:cubicBezTo>
                <a:lnTo>
                  <a:pt x="7603957" y="3844842"/>
                </a:lnTo>
                <a:cubicBezTo>
                  <a:pt x="7614474" y="3831546"/>
                  <a:pt x="7624595" y="3821426"/>
                  <a:pt x="7634318" y="3814481"/>
                </a:cubicBezTo>
                <a:cubicBezTo>
                  <a:pt x="7644042" y="3807535"/>
                  <a:pt x="7653666" y="3804063"/>
                  <a:pt x="7663191" y="3804063"/>
                </a:cubicBezTo>
                <a:cubicBezTo>
                  <a:pt x="7670731" y="3804063"/>
                  <a:pt x="7677330" y="3805501"/>
                  <a:pt x="7682985" y="3808379"/>
                </a:cubicBezTo>
                <a:cubicBezTo>
                  <a:pt x="7688641" y="3811256"/>
                  <a:pt x="7693254" y="3815324"/>
                  <a:pt x="7696826" y="3820583"/>
                </a:cubicBezTo>
                <a:cubicBezTo>
                  <a:pt x="7700398" y="3825841"/>
                  <a:pt x="7703127" y="3832142"/>
                  <a:pt x="7705012" y="3839484"/>
                </a:cubicBezTo>
                <a:cubicBezTo>
                  <a:pt x="7706897" y="3846826"/>
                  <a:pt x="7707839" y="3856946"/>
                  <a:pt x="7707839" y="3869845"/>
                </a:cubicBezTo>
                <a:lnTo>
                  <a:pt x="7707839" y="4021352"/>
                </a:lnTo>
                <a:cubicBezTo>
                  <a:pt x="7707839" y="4023336"/>
                  <a:pt x="7708435" y="4025073"/>
                  <a:pt x="7709625" y="4026561"/>
                </a:cubicBezTo>
                <a:cubicBezTo>
                  <a:pt x="7710816" y="4028049"/>
                  <a:pt x="7712800" y="4029289"/>
                  <a:pt x="7715578" y="4030282"/>
                </a:cubicBezTo>
                <a:cubicBezTo>
                  <a:pt x="7718356" y="4031274"/>
                  <a:pt x="7722177" y="4032018"/>
                  <a:pt x="7727038" y="4032514"/>
                </a:cubicBezTo>
                <a:cubicBezTo>
                  <a:pt x="7731900" y="4033010"/>
                  <a:pt x="7738002" y="4033258"/>
                  <a:pt x="7745344" y="4033258"/>
                </a:cubicBezTo>
                <a:cubicBezTo>
                  <a:pt x="7752488" y="4033258"/>
                  <a:pt x="7758491" y="4033010"/>
                  <a:pt x="7763352" y="4032514"/>
                </a:cubicBezTo>
                <a:cubicBezTo>
                  <a:pt x="7768214" y="4032018"/>
                  <a:pt x="7772034" y="4031274"/>
                  <a:pt x="7774812" y="4030282"/>
                </a:cubicBezTo>
                <a:cubicBezTo>
                  <a:pt x="7777590" y="4029289"/>
                  <a:pt x="7779575" y="4028049"/>
                  <a:pt x="7780765" y="4026561"/>
                </a:cubicBezTo>
                <a:cubicBezTo>
                  <a:pt x="7781956" y="4025073"/>
                  <a:pt x="7782551" y="4023336"/>
                  <a:pt x="7782551" y="4021352"/>
                </a:cubicBezTo>
                <a:lnTo>
                  <a:pt x="7782551" y="3857343"/>
                </a:lnTo>
                <a:cubicBezTo>
                  <a:pt x="7782551" y="3838095"/>
                  <a:pt x="7780864" y="3821624"/>
                  <a:pt x="7777491" y="3807932"/>
                </a:cubicBezTo>
                <a:cubicBezTo>
                  <a:pt x="7774118" y="3794240"/>
                  <a:pt x="7768611" y="3782284"/>
                  <a:pt x="7760971" y="3772065"/>
                </a:cubicBezTo>
                <a:cubicBezTo>
                  <a:pt x="7753331" y="3761845"/>
                  <a:pt x="7743310" y="3753759"/>
                  <a:pt x="7730908" y="3747806"/>
                </a:cubicBezTo>
                <a:cubicBezTo>
                  <a:pt x="7718505" y="3741853"/>
                  <a:pt x="7703275" y="3738876"/>
                  <a:pt x="7685218" y="3738876"/>
                </a:cubicBezTo>
                <a:close/>
                <a:moveTo>
                  <a:pt x="7333090" y="3738876"/>
                </a:moveTo>
                <a:cubicBezTo>
                  <a:pt x="7321382" y="3738876"/>
                  <a:pt x="7310022" y="3739819"/>
                  <a:pt x="7299008" y="3741704"/>
                </a:cubicBezTo>
                <a:cubicBezTo>
                  <a:pt x="7287995" y="3743589"/>
                  <a:pt x="7277825" y="3746020"/>
                  <a:pt x="7268499" y="3748996"/>
                </a:cubicBezTo>
                <a:cubicBezTo>
                  <a:pt x="7259172" y="3751973"/>
                  <a:pt x="7251036" y="3755198"/>
                  <a:pt x="7244091" y="3758670"/>
                </a:cubicBezTo>
                <a:cubicBezTo>
                  <a:pt x="7237146" y="3762143"/>
                  <a:pt x="7232284" y="3765318"/>
                  <a:pt x="7229506" y="3768195"/>
                </a:cubicBezTo>
                <a:cubicBezTo>
                  <a:pt x="7226728" y="3771073"/>
                  <a:pt x="7224842" y="3774297"/>
                  <a:pt x="7223850" y="3777869"/>
                </a:cubicBezTo>
                <a:cubicBezTo>
                  <a:pt x="7222858" y="3781441"/>
                  <a:pt x="7222362" y="3786303"/>
                  <a:pt x="7222362" y="3792454"/>
                </a:cubicBezTo>
                <a:cubicBezTo>
                  <a:pt x="7222362" y="3797018"/>
                  <a:pt x="7222660" y="3801185"/>
                  <a:pt x="7223255" y="3804956"/>
                </a:cubicBezTo>
                <a:cubicBezTo>
                  <a:pt x="7223850" y="3808726"/>
                  <a:pt x="7224693" y="3811901"/>
                  <a:pt x="7225785" y="3814481"/>
                </a:cubicBezTo>
                <a:cubicBezTo>
                  <a:pt x="7226876" y="3817060"/>
                  <a:pt x="7228265" y="3819045"/>
                  <a:pt x="7229952" y="3820434"/>
                </a:cubicBezTo>
                <a:cubicBezTo>
                  <a:pt x="7231639" y="3821823"/>
                  <a:pt x="7233574" y="3822517"/>
                  <a:pt x="7235756" y="3822517"/>
                </a:cubicBezTo>
                <a:cubicBezTo>
                  <a:pt x="7238932" y="3822517"/>
                  <a:pt x="7243049" y="3821128"/>
                  <a:pt x="7248109" y="3818350"/>
                </a:cubicBezTo>
                <a:cubicBezTo>
                  <a:pt x="7253169" y="3815572"/>
                  <a:pt x="7259470" y="3812496"/>
                  <a:pt x="7267010" y="3809123"/>
                </a:cubicBezTo>
                <a:cubicBezTo>
                  <a:pt x="7274551" y="3805750"/>
                  <a:pt x="7283233" y="3802674"/>
                  <a:pt x="7293055" y="3799896"/>
                </a:cubicBezTo>
                <a:cubicBezTo>
                  <a:pt x="7302878" y="3797117"/>
                  <a:pt x="7314040" y="3795728"/>
                  <a:pt x="7326542" y="3795728"/>
                </a:cubicBezTo>
                <a:cubicBezTo>
                  <a:pt x="7336067" y="3795728"/>
                  <a:pt x="7344054" y="3796721"/>
                  <a:pt x="7350503" y="3798705"/>
                </a:cubicBezTo>
                <a:cubicBezTo>
                  <a:pt x="7356952" y="3800689"/>
                  <a:pt x="7362112" y="3803765"/>
                  <a:pt x="7365981" y="3807932"/>
                </a:cubicBezTo>
                <a:cubicBezTo>
                  <a:pt x="7369851" y="3812100"/>
                  <a:pt x="7372629" y="3817308"/>
                  <a:pt x="7374315" y="3823559"/>
                </a:cubicBezTo>
                <a:cubicBezTo>
                  <a:pt x="7376002" y="3829810"/>
                  <a:pt x="7376846" y="3837103"/>
                  <a:pt x="7376846" y="3845437"/>
                </a:cubicBezTo>
                <a:lnTo>
                  <a:pt x="7376846" y="3861510"/>
                </a:lnTo>
                <a:lnTo>
                  <a:pt x="7350949" y="3861510"/>
                </a:lnTo>
                <a:cubicBezTo>
                  <a:pt x="7327335" y="3861510"/>
                  <a:pt x="7306599" y="3863296"/>
                  <a:pt x="7288739" y="3866868"/>
                </a:cubicBezTo>
                <a:cubicBezTo>
                  <a:pt x="7270880" y="3870440"/>
                  <a:pt x="7255947" y="3875947"/>
                  <a:pt x="7243942" y="3883388"/>
                </a:cubicBezTo>
                <a:cubicBezTo>
                  <a:pt x="7231937" y="3890830"/>
                  <a:pt x="7222908" y="3900255"/>
                  <a:pt x="7216855" y="3911665"/>
                </a:cubicBezTo>
                <a:cubicBezTo>
                  <a:pt x="7210803" y="3923076"/>
                  <a:pt x="7207777" y="3936520"/>
                  <a:pt x="7207777" y="3951998"/>
                </a:cubicBezTo>
                <a:cubicBezTo>
                  <a:pt x="7207777" y="3966285"/>
                  <a:pt x="7210158" y="3978787"/>
                  <a:pt x="7214921" y="3989503"/>
                </a:cubicBezTo>
                <a:cubicBezTo>
                  <a:pt x="7219683" y="4000218"/>
                  <a:pt x="7226380" y="4009198"/>
                  <a:pt x="7235012" y="4016441"/>
                </a:cubicBezTo>
                <a:cubicBezTo>
                  <a:pt x="7243644" y="4023683"/>
                  <a:pt x="7253864" y="4029140"/>
                  <a:pt x="7265671" y="4032812"/>
                </a:cubicBezTo>
                <a:cubicBezTo>
                  <a:pt x="7277478" y="4036483"/>
                  <a:pt x="7290426" y="4038318"/>
                  <a:pt x="7304515" y="4038318"/>
                </a:cubicBezTo>
                <a:cubicBezTo>
                  <a:pt x="7321581" y="4038318"/>
                  <a:pt x="7337108" y="4035044"/>
                  <a:pt x="7351098" y="4028496"/>
                </a:cubicBezTo>
                <a:cubicBezTo>
                  <a:pt x="7365088" y="4021947"/>
                  <a:pt x="7377540" y="4012819"/>
                  <a:pt x="7388454" y="4001111"/>
                </a:cubicBezTo>
                <a:lnTo>
                  <a:pt x="7388454" y="4022245"/>
                </a:lnTo>
                <a:cubicBezTo>
                  <a:pt x="7388454" y="4025023"/>
                  <a:pt x="7389297" y="4027206"/>
                  <a:pt x="7390984" y="4028793"/>
                </a:cubicBezTo>
                <a:cubicBezTo>
                  <a:pt x="7392671" y="4030381"/>
                  <a:pt x="7395548" y="4031522"/>
                  <a:pt x="7399616" y="4032216"/>
                </a:cubicBezTo>
                <a:cubicBezTo>
                  <a:pt x="7403684" y="4032911"/>
                  <a:pt x="7410183" y="4033258"/>
                  <a:pt x="7419113" y="4033258"/>
                </a:cubicBezTo>
                <a:cubicBezTo>
                  <a:pt x="7427447" y="4033258"/>
                  <a:pt x="7433748" y="4032911"/>
                  <a:pt x="7438014" y="4032216"/>
                </a:cubicBezTo>
                <a:cubicBezTo>
                  <a:pt x="7442280" y="4031522"/>
                  <a:pt x="7445406" y="4030381"/>
                  <a:pt x="7447390" y="4028793"/>
                </a:cubicBezTo>
                <a:cubicBezTo>
                  <a:pt x="7449375" y="4027206"/>
                  <a:pt x="7450367" y="4025023"/>
                  <a:pt x="7450367" y="4022245"/>
                </a:cubicBezTo>
                <a:lnTo>
                  <a:pt x="7450367" y="3843651"/>
                </a:lnTo>
                <a:cubicBezTo>
                  <a:pt x="7450367" y="3825395"/>
                  <a:pt x="7448184" y="3809619"/>
                  <a:pt x="7443818" y="3796324"/>
                </a:cubicBezTo>
                <a:cubicBezTo>
                  <a:pt x="7439452" y="3783028"/>
                  <a:pt x="7432507" y="3772164"/>
                  <a:pt x="7422982" y="3763730"/>
                </a:cubicBezTo>
                <a:cubicBezTo>
                  <a:pt x="7413457" y="3755297"/>
                  <a:pt x="7401303" y="3749046"/>
                  <a:pt x="7386519" y="3744978"/>
                </a:cubicBezTo>
                <a:cubicBezTo>
                  <a:pt x="7371736" y="3740910"/>
                  <a:pt x="7353926" y="3738876"/>
                  <a:pt x="7333090" y="3738876"/>
                </a:cubicBezTo>
                <a:close/>
                <a:moveTo>
                  <a:pt x="6879760" y="3738876"/>
                </a:moveTo>
                <a:cubicBezTo>
                  <a:pt x="6863091" y="3738876"/>
                  <a:pt x="6848059" y="3740960"/>
                  <a:pt x="6834665" y="3745127"/>
                </a:cubicBezTo>
                <a:cubicBezTo>
                  <a:pt x="6821270" y="3749294"/>
                  <a:pt x="6809909" y="3755148"/>
                  <a:pt x="6800583" y="3762689"/>
                </a:cubicBezTo>
                <a:cubicBezTo>
                  <a:pt x="6791257" y="3770229"/>
                  <a:pt x="6784113" y="3779308"/>
                  <a:pt x="6779152" y="3789924"/>
                </a:cubicBezTo>
                <a:cubicBezTo>
                  <a:pt x="6774191" y="3800541"/>
                  <a:pt x="6771710" y="3812199"/>
                  <a:pt x="6771710" y="3824899"/>
                </a:cubicBezTo>
                <a:cubicBezTo>
                  <a:pt x="6771710" y="3837400"/>
                  <a:pt x="6773546" y="3848116"/>
                  <a:pt x="6777217" y="3857046"/>
                </a:cubicBezTo>
                <a:cubicBezTo>
                  <a:pt x="6780888" y="3865975"/>
                  <a:pt x="6785750" y="3873615"/>
                  <a:pt x="6791802" y="3879965"/>
                </a:cubicBezTo>
                <a:cubicBezTo>
                  <a:pt x="6797855" y="3886315"/>
                  <a:pt x="6804701" y="3891673"/>
                  <a:pt x="6812340" y="3896039"/>
                </a:cubicBezTo>
                <a:cubicBezTo>
                  <a:pt x="6819980" y="3900404"/>
                  <a:pt x="6827819" y="3904274"/>
                  <a:pt x="6835855" y="3907647"/>
                </a:cubicBezTo>
                <a:cubicBezTo>
                  <a:pt x="6843892" y="3911021"/>
                  <a:pt x="6851730" y="3914096"/>
                  <a:pt x="6859370" y="3916874"/>
                </a:cubicBezTo>
                <a:cubicBezTo>
                  <a:pt x="6867010" y="3919653"/>
                  <a:pt x="6873856" y="3922629"/>
                  <a:pt x="6879908" y="3925804"/>
                </a:cubicBezTo>
                <a:cubicBezTo>
                  <a:pt x="6885961" y="3928979"/>
                  <a:pt x="6890823" y="3932700"/>
                  <a:pt x="6894494" y="3936966"/>
                </a:cubicBezTo>
                <a:cubicBezTo>
                  <a:pt x="6898165" y="3941233"/>
                  <a:pt x="6900000" y="3946342"/>
                  <a:pt x="6900000" y="3952296"/>
                </a:cubicBezTo>
                <a:cubicBezTo>
                  <a:pt x="6900000" y="3957455"/>
                  <a:pt x="6899008" y="3962019"/>
                  <a:pt x="6897024" y="3965988"/>
                </a:cubicBezTo>
                <a:cubicBezTo>
                  <a:pt x="6895039" y="3969957"/>
                  <a:pt x="6892112" y="3973231"/>
                  <a:pt x="6888243" y="3975810"/>
                </a:cubicBezTo>
                <a:cubicBezTo>
                  <a:pt x="6884373" y="3978390"/>
                  <a:pt x="6879809" y="3980375"/>
                  <a:pt x="6874551" y="3981764"/>
                </a:cubicBezTo>
                <a:cubicBezTo>
                  <a:pt x="6869292" y="3983153"/>
                  <a:pt x="6863289" y="3983847"/>
                  <a:pt x="6856542" y="3983847"/>
                </a:cubicBezTo>
                <a:cubicBezTo>
                  <a:pt x="6845827" y="3983847"/>
                  <a:pt x="6836252" y="3982557"/>
                  <a:pt x="6827819" y="3979978"/>
                </a:cubicBezTo>
                <a:cubicBezTo>
                  <a:pt x="6819385" y="3977398"/>
                  <a:pt x="6811993" y="3974620"/>
                  <a:pt x="6805643" y="3971643"/>
                </a:cubicBezTo>
                <a:cubicBezTo>
                  <a:pt x="6799293" y="3968667"/>
                  <a:pt x="6793985" y="3965938"/>
                  <a:pt x="6789719" y="3963458"/>
                </a:cubicBezTo>
                <a:cubicBezTo>
                  <a:pt x="6785452" y="3960977"/>
                  <a:pt x="6782227" y="3959737"/>
                  <a:pt x="6780045" y="3959737"/>
                </a:cubicBezTo>
                <a:cubicBezTo>
                  <a:pt x="6778259" y="3959737"/>
                  <a:pt x="6776771" y="3960084"/>
                  <a:pt x="6775580" y="3960779"/>
                </a:cubicBezTo>
                <a:cubicBezTo>
                  <a:pt x="6774389" y="3961473"/>
                  <a:pt x="6773397" y="3962862"/>
                  <a:pt x="6772603" y="3964946"/>
                </a:cubicBezTo>
                <a:cubicBezTo>
                  <a:pt x="6771810" y="3967030"/>
                  <a:pt x="6771214" y="3969808"/>
                  <a:pt x="6770817" y="3973280"/>
                </a:cubicBezTo>
                <a:cubicBezTo>
                  <a:pt x="6770421" y="3976753"/>
                  <a:pt x="6770222" y="3981367"/>
                  <a:pt x="6770222" y="3987121"/>
                </a:cubicBezTo>
                <a:cubicBezTo>
                  <a:pt x="6770222" y="3995853"/>
                  <a:pt x="6770817" y="4002451"/>
                  <a:pt x="6772008" y="4006916"/>
                </a:cubicBezTo>
                <a:cubicBezTo>
                  <a:pt x="6773199" y="4011380"/>
                  <a:pt x="6774885" y="4014655"/>
                  <a:pt x="6777068" y="4016738"/>
                </a:cubicBezTo>
                <a:cubicBezTo>
                  <a:pt x="6779251" y="4018822"/>
                  <a:pt x="6782724" y="4021054"/>
                  <a:pt x="6787486" y="4023435"/>
                </a:cubicBezTo>
                <a:cubicBezTo>
                  <a:pt x="6792249" y="4025817"/>
                  <a:pt x="6798202" y="4028148"/>
                  <a:pt x="6805346" y="4030430"/>
                </a:cubicBezTo>
                <a:cubicBezTo>
                  <a:pt x="6812489" y="4032712"/>
                  <a:pt x="6820576" y="4034598"/>
                  <a:pt x="6829605" y="4036086"/>
                </a:cubicBezTo>
                <a:cubicBezTo>
                  <a:pt x="6838633" y="4037574"/>
                  <a:pt x="6848109" y="4038318"/>
                  <a:pt x="6858031" y="4038318"/>
                </a:cubicBezTo>
                <a:cubicBezTo>
                  <a:pt x="6874501" y="4038318"/>
                  <a:pt x="6889781" y="4036384"/>
                  <a:pt x="6903870" y="4032514"/>
                </a:cubicBezTo>
                <a:cubicBezTo>
                  <a:pt x="6917959" y="4028644"/>
                  <a:pt x="6930163" y="4022840"/>
                  <a:pt x="6940481" y="4015101"/>
                </a:cubicBezTo>
                <a:cubicBezTo>
                  <a:pt x="6950800" y="4007362"/>
                  <a:pt x="6958787" y="3997738"/>
                  <a:pt x="6964443" y="3986228"/>
                </a:cubicBezTo>
                <a:cubicBezTo>
                  <a:pt x="6970098" y="3974719"/>
                  <a:pt x="6972926" y="3961424"/>
                  <a:pt x="6972926" y="3946342"/>
                </a:cubicBezTo>
                <a:cubicBezTo>
                  <a:pt x="6972926" y="3934238"/>
                  <a:pt x="6971041" y="3923770"/>
                  <a:pt x="6967271" y="3914940"/>
                </a:cubicBezTo>
                <a:cubicBezTo>
                  <a:pt x="6963500" y="3906109"/>
                  <a:pt x="6958539" y="3898519"/>
                  <a:pt x="6952388" y="3892169"/>
                </a:cubicBezTo>
                <a:cubicBezTo>
                  <a:pt x="6946236" y="3885819"/>
                  <a:pt x="6939241" y="3880461"/>
                  <a:pt x="6931403" y="3876096"/>
                </a:cubicBezTo>
                <a:cubicBezTo>
                  <a:pt x="6923565" y="3871730"/>
                  <a:pt x="6915627" y="3867910"/>
                  <a:pt x="6907590" y="3864636"/>
                </a:cubicBezTo>
                <a:cubicBezTo>
                  <a:pt x="6899554" y="3861362"/>
                  <a:pt x="6891616" y="3858335"/>
                  <a:pt x="6883778" y="3855557"/>
                </a:cubicBezTo>
                <a:cubicBezTo>
                  <a:pt x="6875940" y="3852779"/>
                  <a:pt x="6868945" y="3849803"/>
                  <a:pt x="6862793" y="3846628"/>
                </a:cubicBezTo>
                <a:cubicBezTo>
                  <a:pt x="6856642" y="3843453"/>
                  <a:pt x="6851681" y="3839782"/>
                  <a:pt x="6847910" y="3835614"/>
                </a:cubicBezTo>
                <a:cubicBezTo>
                  <a:pt x="6844140" y="3831447"/>
                  <a:pt x="6842255" y="3826288"/>
                  <a:pt x="6842255" y="3820136"/>
                </a:cubicBezTo>
                <a:cubicBezTo>
                  <a:pt x="6842255" y="3816167"/>
                  <a:pt x="6843049" y="3812447"/>
                  <a:pt x="6844636" y="3808974"/>
                </a:cubicBezTo>
                <a:cubicBezTo>
                  <a:pt x="6846224" y="3805501"/>
                  <a:pt x="6848605" y="3802475"/>
                  <a:pt x="6851780" y="3799896"/>
                </a:cubicBezTo>
                <a:cubicBezTo>
                  <a:pt x="6854955" y="3797316"/>
                  <a:pt x="6859023" y="3795332"/>
                  <a:pt x="6863984" y="3793942"/>
                </a:cubicBezTo>
                <a:cubicBezTo>
                  <a:pt x="6868945" y="3792553"/>
                  <a:pt x="6874799" y="3791859"/>
                  <a:pt x="6881546" y="3791859"/>
                </a:cubicBezTo>
                <a:cubicBezTo>
                  <a:pt x="6891071" y="3791859"/>
                  <a:pt x="6899554" y="3792901"/>
                  <a:pt x="6906995" y="3794984"/>
                </a:cubicBezTo>
                <a:cubicBezTo>
                  <a:pt x="6914437" y="3797068"/>
                  <a:pt x="6920985" y="3799300"/>
                  <a:pt x="6926640" y="3801682"/>
                </a:cubicBezTo>
                <a:cubicBezTo>
                  <a:pt x="6932296" y="3804063"/>
                  <a:pt x="6937009" y="3806295"/>
                  <a:pt x="6940779" y="3808379"/>
                </a:cubicBezTo>
                <a:cubicBezTo>
                  <a:pt x="6944550" y="3810462"/>
                  <a:pt x="6947328" y="3811504"/>
                  <a:pt x="6949113" y="3811504"/>
                </a:cubicBezTo>
                <a:cubicBezTo>
                  <a:pt x="6950701" y="3811504"/>
                  <a:pt x="6952090" y="3811157"/>
                  <a:pt x="6953281" y="3810462"/>
                </a:cubicBezTo>
                <a:cubicBezTo>
                  <a:pt x="6954471" y="3809768"/>
                  <a:pt x="6955414" y="3808428"/>
                  <a:pt x="6956108" y="3806444"/>
                </a:cubicBezTo>
                <a:cubicBezTo>
                  <a:pt x="6956803" y="3804460"/>
                  <a:pt x="6957299" y="3801781"/>
                  <a:pt x="6957597" y="3798407"/>
                </a:cubicBezTo>
                <a:cubicBezTo>
                  <a:pt x="6957894" y="3795034"/>
                  <a:pt x="6958043" y="3790668"/>
                  <a:pt x="6958043" y="3785310"/>
                </a:cubicBezTo>
                <a:cubicBezTo>
                  <a:pt x="6958043" y="3780746"/>
                  <a:pt x="6957894" y="3776926"/>
                  <a:pt x="6957597" y="3773851"/>
                </a:cubicBezTo>
                <a:cubicBezTo>
                  <a:pt x="6957299" y="3770775"/>
                  <a:pt x="6956952" y="3768195"/>
                  <a:pt x="6956555" y="3766112"/>
                </a:cubicBezTo>
                <a:cubicBezTo>
                  <a:pt x="6956158" y="3764028"/>
                  <a:pt x="6955563" y="3762242"/>
                  <a:pt x="6954769" y="3760754"/>
                </a:cubicBezTo>
                <a:cubicBezTo>
                  <a:pt x="6953975" y="3759265"/>
                  <a:pt x="6952636" y="3757777"/>
                  <a:pt x="6950751" y="3756289"/>
                </a:cubicBezTo>
                <a:cubicBezTo>
                  <a:pt x="6948866" y="3754801"/>
                  <a:pt x="6945740" y="3753015"/>
                  <a:pt x="6941374" y="3750931"/>
                </a:cubicBezTo>
                <a:cubicBezTo>
                  <a:pt x="6937009" y="3748848"/>
                  <a:pt x="6931651" y="3746913"/>
                  <a:pt x="6925301" y="3745127"/>
                </a:cubicBezTo>
                <a:cubicBezTo>
                  <a:pt x="6918951" y="3743341"/>
                  <a:pt x="6911857" y="3741853"/>
                  <a:pt x="6904019" y="3740662"/>
                </a:cubicBezTo>
                <a:cubicBezTo>
                  <a:pt x="6896180" y="3739471"/>
                  <a:pt x="6888094" y="3738876"/>
                  <a:pt x="6879760" y="3738876"/>
                </a:cubicBezTo>
                <a:close/>
                <a:moveTo>
                  <a:pt x="6479710" y="3738876"/>
                </a:moveTo>
                <a:cubicBezTo>
                  <a:pt x="6463041" y="3738876"/>
                  <a:pt x="6448009" y="3740960"/>
                  <a:pt x="6434615" y="3745127"/>
                </a:cubicBezTo>
                <a:cubicBezTo>
                  <a:pt x="6421220" y="3749294"/>
                  <a:pt x="6409859" y="3755148"/>
                  <a:pt x="6400533" y="3762689"/>
                </a:cubicBezTo>
                <a:cubicBezTo>
                  <a:pt x="6391207" y="3770229"/>
                  <a:pt x="6384063" y="3779308"/>
                  <a:pt x="6379102" y="3789924"/>
                </a:cubicBezTo>
                <a:cubicBezTo>
                  <a:pt x="6374141" y="3800541"/>
                  <a:pt x="6371660" y="3812199"/>
                  <a:pt x="6371660" y="3824899"/>
                </a:cubicBezTo>
                <a:cubicBezTo>
                  <a:pt x="6371660" y="3837400"/>
                  <a:pt x="6373496" y="3848116"/>
                  <a:pt x="6377167" y="3857046"/>
                </a:cubicBezTo>
                <a:cubicBezTo>
                  <a:pt x="6380838" y="3865975"/>
                  <a:pt x="6385700" y="3873615"/>
                  <a:pt x="6391752" y="3879965"/>
                </a:cubicBezTo>
                <a:cubicBezTo>
                  <a:pt x="6397804" y="3886315"/>
                  <a:pt x="6404651" y="3891673"/>
                  <a:pt x="6412290" y="3896039"/>
                </a:cubicBezTo>
                <a:cubicBezTo>
                  <a:pt x="6419930" y="3900404"/>
                  <a:pt x="6427769" y="3904274"/>
                  <a:pt x="6435805" y="3907647"/>
                </a:cubicBezTo>
                <a:cubicBezTo>
                  <a:pt x="6443842" y="3911021"/>
                  <a:pt x="6451680" y="3914096"/>
                  <a:pt x="6459320" y="3916874"/>
                </a:cubicBezTo>
                <a:cubicBezTo>
                  <a:pt x="6466960" y="3919653"/>
                  <a:pt x="6473806" y="3922629"/>
                  <a:pt x="6479858" y="3925804"/>
                </a:cubicBezTo>
                <a:cubicBezTo>
                  <a:pt x="6485911" y="3928979"/>
                  <a:pt x="6490773" y="3932700"/>
                  <a:pt x="6494444" y="3936966"/>
                </a:cubicBezTo>
                <a:cubicBezTo>
                  <a:pt x="6498115" y="3941233"/>
                  <a:pt x="6499950" y="3946342"/>
                  <a:pt x="6499950" y="3952296"/>
                </a:cubicBezTo>
                <a:cubicBezTo>
                  <a:pt x="6499950" y="3957455"/>
                  <a:pt x="6498958" y="3962019"/>
                  <a:pt x="6496974" y="3965988"/>
                </a:cubicBezTo>
                <a:cubicBezTo>
                  <a:pt x="6494989" y="3969957"/>
                  <a:pt x="6492062" y="3973231"/>
                  <a:pt x="6488193" y="3975810"/>
                </a:cubicBezTo>
                <a:cubicBezTo>
                  <a:pt x="6484323" y="3978390"/>
                  <a:pt x="6479759" y="3980375"/>
                  <a:pt x="6474501" y="3981764"/>
                </a:cubicBezTo>
                <a:cubicBezTo>
                  <a:pt x="6469242" y="3983153"/>
                  <a:pt x="6463239" y="3983847"/>
                  <a:pt x="6456492" y="3983847"/>
                </a:cubicBezTo>
                <a:cubicBezTo>
                  <a:pt x="6445777" y="3983847"/>
                  <a:pt x="6436202" y="3982557"/>
                  <a:pt x="6427769" y="3979978"/>
                </a:cubicBezTo>
                <a:cubicBezTo>
                  <a:pt x="6419335" y="3977398"/>
                  <a:pt x="6411943" y="3974620"/>
                  <a:pt x="6405593" y="3971643"/>
                </a:cubicBezTo>
                <a:cubicBezTo>
                  <a:pt x="6399243" y="3968667"/>
                  <a:pt x="6393935" y="3965938"/>
                  <a:pt x="6389669" y="3963458"/>
                </a:cubicBezTo>
                <a:cubicBezTo>
                  <a:pt x="6385402" y="3960977"/>
                  <a:pt x="6382177" y="3959737"/>
                  <a:pt x="6379995" y="3959737"/>
                </a:cubicBezTo>
                <a:cubicBezTo>
                  <a:pt x="6378209" y="3959737"/>
                  <a:pt x="6376721" y="3960084"/>
                  <a:pt x="6375530" y="3960779"/>
                </a:cubicBezTo>
                <a:cubicBezTo>
                  <a:pt x="6374339" y="3961473"/>
                  <a:pt x="6373347" y="3962862"/>
                  <a:pt x="6372553" y="3964946"/>
                </a:cubicBezTo>
                <a:cubicBezTo>
                  <a:pt x="6371759" y="3967030"/>
                  <a:pt x="6371164" y="3969808"/>
                  <a:pt x="6370767" y="3973280"/>
                </a:cubicBezTo>
                <a:cubicBezTo>
                  <a:pt x="6370371" y="3976753"/>
                  <a:pt x="6370172" y="3981367"/>
                  <a:pt x="6370172" y="3987121"/>
                </a:cubicBezTo>
                <a:cubicBezTo>
                  <a:pt x="6370172" y="3995853"/>
                  <a:pt x="6370767" y="4002451"/>
                  <a:pt x="6371958" y="4006916"/>
                </a:cubicBezTo>
                <a:cubicBezTo>
                  <a:pt x="6373149" y="4011380"/>
                  <a:pt x="6374835" y="4014655"/>
                  <a:pt x="6377018" y="4016738"/>
                </a:cubicBezTo>
                <a:cubicBezTo>
                  <a:pt x="6379201" y="4018822"/>
                  <a:pt x="6382674" y="4021054"/>
                  <a:pt x="6387436" y="4023435"/>
                </a:cubicBezTo>
                <a:cubicBezTo>
                  <a:pt x="6392199" y="4025817"/>
                  <a:pt x="6398152" y="4028148"/>
                  <a:pt x="6405296" y="4030430"/>
                </a:cubicBezTo>
                <a:cubicBezTo>
                  <a:pt x="6412440" y="4032712"/>
                  <a:pt x="6420526" y="4034598"/>
                  <a:pt x="6429555" y="4036086"/>
                </a:cubicBezTo>
                <a:cubicBezTo>
                  <a:pt x="6438583" y="4037574"/>
                  <a:pt x="6448059" y="4038318"/>
                  <a:pt x="6457981" y="4038318"/>
                </a:cubicBezTo>
                <a:cubicBezTo>
                  <a:pt x="6474451" y="4038318"/>
                  <a:pt x="6489731" y="4036384"/>
                  <a:pt x="6503820" y="4032514"/>
                </a:cubicBezTo>
                <a:cubicBezTo>
                  <a:pt x="6517909" y="4028644"/>
                  <a:pt x="6530113" y="4022840"/>
                  <a:pt x="6540431" y="4015101"/>
                </a:cubicBezTo>
                <a:cubicBezTo>
                  <a:pt x="6550750" y="4007362"/>
                  <a:pt x="6558737" y="3997738"/>
                  <a:pt x="6564393" y="3986228"/>
                </a:cubicBezTo>
                <a:cubicBezTo>
                  <a:pt x="6570048" y="3974719"/>
                  <a:pt x="6572876" y="3961424"/>
                  <a:pt x="6572876" y="3946342"/>
                </a:cubicBezTo>
                <a:cubicBezTo>
                  <a:pt x="6572876" y="3934238"/>
                  <a:pt x="6570991" y="3923770"/>
                  <a:pt x="6567221" y="3914940"/>
                </a:cubicBezTo>
                <a:cubicBezTo>
                  <a:pt x="6563450" y="3906109"/>
                  <a:pt x="6558489" y="3898519"/>
                  <a:pt x="6552338" y="3892169"/>
                </a:cubicBezTo>
                <a:cubicBezTo>
                  <a:pt x="6546186" y="3885819"/>
                  <a:pt x="6539191" y="3880461"/>
                  <a:pt x="6531353" y="3876096"/>
                </a:cubicBezTo>
                <a:cubicBezTo>
                  <a:pt x="6523515" y="3871730"/>
                  <a:pt x="6515577" y="3867910"/>
                  <a:pt x="6507540" y="3864636"/>
                </a:cubicBezTo>
                <a:cubicBezTo>
                  <a:pt x="6499504" y="3861362"/>
                  <a:pt x="6491566" y="3858335"/>
                  <a:pt x="6483728" y="3855557"/>
                </a:cubicBezTo>
                <a:cubicBezTo>
                  <a:pt x="6475890" y="3852779"/>
                  <a:pt x="6468895" y="3849803"/>
                  <a:pt x="6462743" y="3846628"/>
                </a:cubicBezTo>
                <a:cubicBezTo>
                  <a:pt x="6456592" y="3843453"/>
                  <a:pt x="6451631" y="3839782"/>
                  <a:pt x="6447860" y="3835614"/>
                </a:cubicBezTo>
                <a:cubicBezTo>
                  <a:pt x="6444090" y="3831447"/>
                  <a:pt x="6442205" y="3826288"/>
                  <a:pt x="6442205" y="3820136"/>
                </a:cubicBezTo>
                <a:cubicBezTo>
                  <a:pt x="6442205" y="3816167"/>
                  <a:pt x="6442999" y="3812447"/>
                  <a:pt x="6444586" y="3808974"/>
                </a:cubicBezTo>
                <a:cubicBezTo>
                  <a:pt x="6446174" y="3805501"/>
                  <a:pt x="6448555" y="3802475"/>
                  <a:pt x="6451730" y="3799896"/>
                </a:cubicBezTo>
                <a:cubicBezTo>
                  <a:pt x="6454905" y="3797316"/>
                  <a:pt x="6458973" y="3795332"/>
                  <a:pt x="6463934" y="3793942"/>
                </a:cubicBezTo>
                <a:cubicBezTo>
                  <a:pt x="6468895" y="3792553"/>
                  <a:pt x="6474749" y="3791859"/>
                  <a:pt x="6481496" y="3791859"/>
                </a:cubicBezTo>
                <a:cubicBezTo>
                  <a:pt x="6491021" y="3791859"/>
                  <a:pt x="6499504" y="3792901"/>
                  <a:pt x="6506945" y="3794984"/>
                </a:cubicBezTo>
                <a:cubicBezTo>
                  <a:pt x="6514387" y="3797068"/>
                  <a:pt x="6520935" y="3799300"/>
                  <a:pt x="6526590" y="3801682"/>
                </a:cubicBezTo>
                <a:cubicBezTo>
                  <a:pt x="6532246" y="3804063"/>
                  <a:pt x="6536959" y="3806295"/>
                  <a:pt x="6540729" y="3808379"/>
                </a:cubicBezTo>
                <a:cubicBezTo>
                  <a:pt x="6544500" y="3810462"/>
                  <a:pt x="6547278" y="3811504"/>
                  <a:pt x="6549063" y="3811504"/>
                </a:cubicBezTo>
                <a:cubicBezTo>
                  <a:pt x="6550651" y="3811504"/>
                  <a:pt x="6552040" y="3811157"/>
                  <a:pt x="6553231" y="3810462"/>
                </a:cubicBezTo>
                <a:cubicBezTo>
                  <a:pt x="6554421" y="3809768"/>
                  <a:pt x="6555364" y="3808428"/>
                  <a:pt x="6556059" y="3806444"/>
                </a:cubicBezTo>
                <a:cubicBezTo>
                  <a:pt x="6556753" y="3804460"/>
                  <a:pt x="6557249" y="3801781"/>
                  <a:pt x="6557547" y="3798407"/>
                </a:cubicBezTo>
                <a:cubicBezTo>
                  <a:pt x="6557844" y="3795034"/>
                  <a:pt x="6557993" y="3790668"/>
                  <a:pt x="6557993" y="3785310"/>
                </a:cubicBezTo>
                <a:cubicBezTo>
                  <a:pt x="6557993" y="3780746"/>
                  <a:pt x="6557844" y="3776926"/>
                  <a:pt x="6557547" y="3773851"/>
                </a:cubicBezTo>
                <a:cubicBezTo>
                  <a:pt x="6557249" y="3770775"/>
                  <a:pt x="6556902" y="3768195"/>
                  <a:pt x="6556505" y="3766112"/>
                </a:cubicBezTo>
                <a:cubicBezTo>
                  <a:pt x="6556108" y="3764028"/>
                  <a:pt x="6555513" y="3762242"/>
                  <a:pt x="6554719" y="3760754"/>
                </a:cubicBezTo>
                <a:cubicBezTo>
                  <a:pt x="6553925" y="3759265"/>
                  <a:pt x="6552586" y="3757777"/>
                  <a:pt x="6550701" y="3756289"/>
                </a:cubicBezTo>
                <a:cubicBezTo>
                  <a:pt x="6548816" y="3754801"/>
                  <a:pt x="6545690" y="3753015"/>
                  <a:pt x="6541324" y="3750931"/>
                </a:cubicBezTo>
                <a:cubicBezTo>
                  <a:pt x="6536959" y="3748848"/>
                  <a:pt x="6531601" y="3746913"/>
                  <a:pt x="6525251" y="3745127"/>
                </a:cubicBezTo>
                <a:cubicBezTo>
                  <a:pt x="6518901" y="3743341"/>
                  <a:pt x="6511807" y="3741853"/>
                  <a:pt x="6503969" y="3740662"/>
                </a:cubicBezTo>
                <a:cubicBezTo>
                  <a:pt x="6496130" y="3739471"/>
                  <a:pt x="6488044" y="3738876"/>
                  <a:pt x="6479710" y="3738876"/>
                </a:cubicBezTo>
                <a:close/>
                <a:moveTo>
                  <a:pt x="6232060" y="3738876"/>
                </a:moveTo>
                <a:cubicBezTo>
                  <a:pt x="6215391" y="3738876"/>
                  <a:pt x="6200359" y="3740960"/>
                  <a:pt x="6186965" y="3745127"/>
                </a:cubicBezTo>
                <a:cubicBezTo>
                  <a:pt x="6173570" y="3749294"/>
                  <a:pt x="6162209" y="3755148"/>
                  <a:pt x="6152883" y="3762689"/>
                </a:cubicBezTo>
                <a:cubicBezTo>
                  <a:pt x="6143557" y="3770229"/>
                  <a:pt x="6136413" y="3779308"/>
                  <a:pt x="6131452" y="3789924"/>
                </a:cubicBezTo>
                <a:cubicBezTo>
                  <a:pt x="6126491" y="3800541"/>
                  <a:pt x="6124010" y="3812199"/>
                  <a:pt x="6124010" y="3824899"/>
                </a:cubicBezTo>
                <a:cubicBezTo>
                  <a:pt x="6124010" y="3837400"/>
                  <a:pt x="6125846" y="3848116"/>
                  <a:pt x="6129517" y="3857046"/>
                </a:cubicBezTo>
                <a:cubicBezTo>
                  <a:pt x="6133188" y="3865975"/>
                  <a:pt x="6138050" y="3873615"/>
                  <a:pt x="6144102" y="3879965"/>
                </a:cubicBezTo>
                <a:cubicBezTo>
                  <a:pt x="6150154" y="3886315"/>
                  <a:pt x="6157001" y="3891673"/>
                  <a:pt x="6164640" y="3896039"/>
                </a:cubicBezTo>
                <a:cubicBezTo>
                  <a:pt x="6172280" y="3900404"/>
                  <a:pt x="6180119" y="3904274"/>
                  <a:pt x="6188155" y="3907647"/>
                </a:cubicBezTo>
                <a:cubicBezTo>
                  <a:pt x="6196192" y="3911021"/>
                  <a:pt x="6204030" y="3914096"/>
                  <a:pt x="6211670" y="3916874"/>
                </a:cubicBezTo>
                <a:cubicBezTo>
                  <a:pt x="6219310" y="3919653"/>
                  <a:pt x="6226156" y="3922629"/>
                  <a:pt x="6232208" y="3925804"/>
                </a:cubicBezTo>
                <a:cubicBezTo>
                  <a:pt x="6238261" y="3928979"/>
                  <a:pt x="6243123" y="3932700"/>
                  <a:pt x="6246794" y="3936966"/>
                </a:cubicBezTo>
                <a:cubicBezTo>
                  <a:pt x="6250465" y="3941233"/>
                  <a:pt x="6252300" y="3946342"/>
                  <a:pt x="6252300" y="3952296"/>
                </a:cubicBezTo>
                <a:cubicBezTo>
                  <a:pt x="6252300" y="3957455"/>
                  <a:pt x="6251308" y="3962019"/>
                  <a:pt x="6249324" y="3965988"/>
                </a:cubicBezTo>
                <a:cubicBezTo>
                  <a:pt x="6247339" y="3969957"/>
                  <a:pt x="6244412" y="3973231"/>
                  <a:pt x="6240543" y="3975810"/>
                </a:cubicBezTo>
                <a:cubicBezTo>
                  <a:pt x="6236673" y="3978390"/>
                  <a:pt x="6232109" y="3980375"/>
                  <a:pt x="6226851" y="3981764"/>
                </a:cubicBezTo>
                <a:cubicBezTo>
                  <a:pt x="6221592" y="3983153"/>
                  <a:pt x="6215589" y="3983847"/>
                  <a:pt x="6208842" y="3983847"/>
                </a:cubicBezTo>
                <a:cubicBezTo>
                  <a:pt x="6198127" y="3983847"/>
                  <a:pt x="6188552" y="3982557"/>
                  <a:pt x="6180119" y="3979978"/>
                </a:cubicBezTo>
                <a:cubicBezTo>
                  <a:pt x="6171685" y="3977398"/>
                  <a:pt x="6164293" y="3974620"/>
                  <a:pt x="6157943" y="3971643"/>
                </a:cubicBezTo>
                <a:cubicBezTo>
                  <a:pt x="6151593" y="3968667"/>
                  <a:pt x="6146285" y="3965938"/>
                  <a:pt x="6142019" y="3963458"/>
                </a:cubicBezTo>
                <a:cubicBezTo>
                  <a:pt x="6137752" y="3960977"/>
                  <a:pt x="6134527" y="3959737"/>
                  <a:pt x="6132345" y="3959737"/>
                </a:cubicBezTo>
                <a:cubicBezTo>
                  <a:pt x="6130559" y="3959737"/>
                  <a:pt x="6129071" y="3960084"/>
                  <a:pt x="6127880" y="3960779"/>
                </a:cubicBezTo>
                <a:cubicBezTo>
                  <a:pt x="6126689" y="3961473"/>
                  <a:pt x="6125697" y="3962862"/>
                  <a:pt x="6124903" y="3964946"/>
                </a:cubicBezTo>
                <a:cubicBezTo>
                  <a:pt x="6124109" y="3967030"/>
                  <a:pt x="6123514" y="3969808"/>
                  <a:pt x="6123117" y="3973280"/>
                </a:cubicBezTo>
                <a:cubicBezTo>
                  <a:pt x="6122721" y="3976753"/>
                  <a:pt x="6122522" y="3981367"/>
                  <a:pt x="6122522" y="3987121"/>
                </a:cubicBezTo>
                <a:cubicBezTo>
                  <a:pt x="6122522" y="3995853"/>
                  <a:pt x="6123117" y="4002451"/>
                  <a:pt x="6124308" y="4006916"/>
                </a:cubicBezTo>
                <a:cubicBezTo>
                  <a:pt x="6125499" y="4011380"/>
                  <a:pt x="6127185" y="4014655"/>
                  <a:pt x="6129368" y="4016738"/>
                </a:cubicBezTo>
                <a:cubicBezTo>
                  <a:pt x="6131551" y="4018822"/>
                  <a:pt x="6135024" y="4021054"/>
                  <a:pt x="6139786" y="4023435"/>
                </a:cubicBezTo>
                <a:cubicBezTo>
                  <a:pt x="6144549" y="4025817"/>
                  <a:pt x="6150502" y="4028148"/>
                  <a:pt x="6157646" y="4030430"/>
                </a:cubicBezTo>
                <a:cubicBezTo>
                  <a:pt x="6164789" y="4032712"/>
                  <a:pt x="6172876" y="4034598"/>
                  <a:pt x="6181905" y="4036086"/>
                </a:cubicBezTo>
                <a:cubicBezTo>
                  <a:pt x="6190933" y="4037574"/>
                  <a:pt x="6200409" y="4038318"/>
                  <a:pt x="6210331" y="4038318"/>
                </a:cubicBezTo>
                <a:cubicBezTo>
                  <a:pt x="6226801" y="4038318"/>
                  <a:pt x="6242081" y="4036384"/>
                  <a:pt x="6256170" y="4032514"/>
                </a:cubicBezTo>
                <a:cubicBezTo>
                  <a:pt x="6270259" y="4028644"/>
                  <a:pt x="6282463" y="4022840"/>
                  <a:pt x="6292781" y="4015101"/>
                </a:cubicBezTo>
                <a:cubicBezTo>
                  <a:pt x="6303100" y="4007362"/>
                  <a:pt x="6311087" y="3997738"/>
                  <a:pt x="6316743" y="3986228"/>
                </a:cubicBezTo>
                <a:cubicBezTo>
                  <a:pt x="6322398" y="3974719"/>
                  <a:pt x="6325226" y="3961424"/>
                  <a:pt x="6325226" y="3946342"/>
                </a:cubicBezTo>
                <a:cubicBezTo>
                  <a:pt x="6325226" y="3934238"/>
                  <a:pt x="6323341" y="3923770"/>
                  <a:pt x="6319571" y="3914940"/>
                </a:cubicBezTo>
                <a:cubicBezTo>
                  <a:pt x="6315800" y="3906109"/>
                  <a:pt x="6310839" y="3898519"/>
                  <a:pt x="6304688" y="3892169"/>
                </a:cubicBezTo>
                <a:cubicBezTo>
                  <a:pt x="6298536" y="3885819"/>
                  <a:pt x="6291541" y="3880461"/>
                  <a:pt x="6283703" y="3876096"/>
                </a:cubicBezTo>
                <a:cubicBezTo>
                  <a:pt x="6275865" y="3871730"/>
                  <a:pt x="6267927" y="3867910"/>
                  <a:pt x="6259890" y="3864636"/>
                </a:cubicBezTo>
                <a:cubicBezTo>
                  <a:pt x="6251854" y="3861362"/>
                  <a:pt x="6243916" y="3858335"/>
                  <a:pt x="6236078" y="3855557"/>
                </a:cubicBezTo>
                <a:cubicBezTo>
                  <a:pt x="6228240" y="3852779"/>
                  <a:pt x="6221245" y="3849803"/>
                  <a:pt x="6215093" y="3846628"/>
                </a:cubicBezTo>
                <a:cubicBezTo>
                  <a:pt x="6208942" y="3843453"/>
                  <a:pt x="6203981" y="3839782"/>
                  <a:pt x="6200210" y="3835614"/>
                </a:cubicBezTo>
                <a:cubicBezTo>
                  <a:pt x="6196440" y="3831447"/>
                  <a:pt x="6194555" y="3826288"/>
                  <a:pt x="6194555" y="3820136"/>
                </a:cubicBezTo>
                <a:cubicBezTo>
                  <a:pt x="6194555" y="3816167"/>
                  <a:pt x="6195349" y="3812447"/>
                  <a:pt x="6196936" y="3808974"/>
                </a:cubicBezTo>
                <a:cubicBezTo>
                  <a:pt x="6198524" y="3805501"/>
                  <a:pt x="6200905" y="3802475"/>
                  <a:pt x="6204080" y="3799896"/>
                </a:cubicBezTo>
                <a:cubicBezTo>
                  <a:pt x="6207255" y="3797316"/>
                  <a:pt x="6211323" y="3795332"/>
                  <a:pt x="6216284" y="3793942"/>
                </a:cubicBezTo>
                <a:cubicBezTo>
                  <a:pt x="6221245" y="3792553"/>
                  <a:pt x="6227099" y="3791859"/>
                  <a:pt x="6233846" y="3791859"/>
                </a:cubicBezTo>
                <a:cubicBezTo>
                  <a:pt x="6243371" y="3791859"/>
                  <a:pt x="6251854" y="3792901"/>
                  <a:pt x="6259295" y="3794984"/>
                </a:cubicBezTo>
                <a:cubicBezTo>
                  <a:pt x="6266737" y="3797068"/>
                  <a:pt x="6273285" y="3799300"/>
                  <a:pt x="6278940" y="3801682"/>
                </a:cubicBezTo>
                <a:cubicBezTo>
                  <a:pt x="6284596" y="3804063"/>
                  <a:pt x="6289309" y="3806295"/>
                  <a:pt x="6293079" y="3808379"/>
                </a:cubicBezTo>
                <a:cubicBezTo>
                  <a:pt x="6296850" y="3810462"/>
                  <a:pt x="6299628" y="3811504"/>
                  <a:pt x="6301413" y="3811504"/>
                </a:cubicBezTo>
                <a:cubicBezTo>
                  <a:pt x="6303001" y="3811504"/>
                  <a:pt x="6304390" y="3811157"/>
                  <a:pt x="6305581" y="3810462"/>
                </a:cubicBezTo>
                <a:cubicBezTo>
                  <a:pt x="6306771" y="3809768"/>
                  <a:pt x="6307714" y="3808428"/>
                  <a:pt x="6308408" y="3806444"/>
                </a:cubicBezTo>
                <a:cubicBezTo>
                  <a:pt x="6309103" y="3804460"/>
                  <a:pt x="6309599" y="3801781"/>
                  <a:pt x="6309897" y="3798407"/>
                </a:cubicBezTo>
                <a:cubicBezTo>
                  <a:pt x="6310194" y="3795034"/>
                  <a:pt x="6310343" y="3790668"/>
                  <a:pt x="6310343" y="3785310"/>
                </a:cubicBezTo>
                <a:cubicBezTo>
                  <a:pt x="6310343" y="3780746"/>
                  <a:pt x="6310194" y="3776926"/>
                  <a:pt x="6309897" y="3773851"/>
                </a:cubicBezTo>
                <a:cubicBezTo>
                  <a:pt x="6309599" y="3770775"/>
                  <a:pt x="6309252" y="3768195"/>
                  <a:pt x="6308855" y="3766112"/>
                </a:cubicBezTo>
                <a:cubicBezTo>
                  <a:pt x="6308458" y="3764028"/>
                  <a:pt x="6307863" y="3762242"/>
                  <a:pt x="6307069" y="3760754"/>
                </a:cubicBezTo>
                <a:cubicBezTo>
                  <a:pt x="6306275" y="3759265"/>
                  <a:pt x="6304936" y="3757777"/>
                  <a:pt x="6303051" y="3756289"/>
                </a:cubicBezTo>
                <a:cubicBezTo>
                  <a:pt x="6301166" y="3754801"/>
                  <a:pt x="6298040" y="3753015"/>
                  <a:pt x="6293674" y="3750931"/>
                </a:cubicBezTo>
                <a:cubicBezTo>
                  <a:pt x="6289309" y="3748848"/>
                  <a:pt x="6283951" y="3746913"/>
                  <a:pt x="6277601" y="3745127"/>
                </a:cubicBezTo>
                <a:cubicBezTo>
                  <a:pt x="6271251" y="3743341"/>
                  <a:pt x="6264157" y="3741853"/>
                  <a:pt x="6256319" y="3740662"/>
                </a:cubicBezTo>
                <a:cubicBezTo>
                  <a:pt x="6248480" y="3739471"/>
                  <a:pt x="6240394" y="3738876"/>
                  <a:pt x="6232060" y="3738876"/>
                </a:cubicBezTo>
                <a:close/>
                <a:moveTo>
                  <a:pt x="5285215" y="3738876"/>
                </a:moveTo>
                <a:cubicBezTo>
                  <a:pt x="5273507" y="3738876"/>
                  <a:pt x="5262147" y="3739819"/>
                  <a:pt x="5251134" y="3741704"/>
                </a:cubicBezTo>
                <a:cubicBezTo>
                  <a:pt x="5240120" y="3743589"/>
                  <a:pt x="5229950" y="3746020"/>
                  <a:pt x="5220624" y="3748996"/>
                </a:cubicBezTo>
                <a:cubicBezTo>
                  <a:pt x="5211297" y="3751973"/>
                  <a:pt x="5203162" y="3755198"/>
                  <a:pt x="5196217" y="3758670"/>
                </a:cubicBezTo>
                <a:cubicBezTo>
                  <a:pt x="5189271" y="3762143"/>
                  <a:pt x="5184409" y="3765318"/>
                  <a:pt x="5181631" y="3768195"/>
                </a:cubicBezTo>
                <a:cubicBezTo>
                  <a:pt x="5178853" y="3771073"/>
                  <a:pt x="5176968" y="3774297"/>
                  <a:pt x="5175975" y="3777869"/>
                </a:cubicBezTo>
                <a:cubicBezTo>
                  <a:pt x="5174983" y="3781441"/>
                  <a:pt x="5174487" y="3786303"/>
                  <a:pt x="5174487" y="3792454"/>
                </a:cubicBezTo>
                <a:cubicBezTo>
                  <a:pt x="5174487" y="3797018"/>
                  <a:pt x="5174785" y="3801185"/>
                  <a:pt x="5175380" y="3804956"/>
                </a:cubicBezTo>
                <a:cubicBezTo>
                  <a:pt x="5175975" y="3808726"/>
                  <a:pt x="5176819" y="3811901"/>
                  <a:pt x="5177910" y="3814481"/>
                </a:cubicBezTo>
                <a:cubicBezTo>
                  <a:pt x="5179002" y="3817060"/>
                  <a:pt x="5180391" y="3819045"/>
                  <a:pt x="5182077" y="3820434"/>
                </a:cubicBezTo>
                <a:cubicBezTo>
                  <a:pt x="5183765" y="3821823"/>
                  <a:pt x="5185699" y="3822517"/>
                  <a:pt x="5187882" y="3822517"/>
                </a:cubicBezTo>
                <a:cubicBezTo>
                  <a:pt x="5191057" y="3822517"/>
                  <a:pt x="5195174" y="3821128"/>
                  <a:pt x="5200234" y="3818350"/>
                </a:cubicBezTo>
                <a:cubicBezTo>
                  <a:pt x="5205294" y="3815572"/>
                  <a:pt x="5211595" y="3812496"/>
                  <a:pt x="5219136" y="3809123"/>
                </a:cubicBezTo>
                <a:cubicBezTo>
                  <a:pt x="5226676" y="3805750"/>
                  <a:pt x="5235358" y="3802674"/>
                  <a:pt x="5245181" y="3799896"/>
                </a:cubicBezTo>
                <a:cubicBezTo>
                  <a:pt x="5255003" y="3797117"/>
                  <a:pt x="5266165" y="3795728"/>
                  <a:pt x="5278667" y="3795728"/>
                </a:cubicBezTo>
                <a:cubicBezTo>
                  <a:pt x="5288192" y="3795728"/>
                  <a:pt x="5296179" y="3796721"/>
                  <a:pt x="5302628" y="3798705"/>
                </a:cubicBezTo>
                <a:cubicBezTo>
                  <a:pt x="5309077" y="3800689"/>
                  <a:pt x="5314237" y="3803765"/>
                  <a:pt x="5318107" y="3807932"/>
                </a:cubicBezTo>
                <a:cubicBezTo>
                  <a:pt x="5321976" y="3812100"/>
                  <a:pt x="5324754" y="3817308"/>
                  <a:pt x="5326441" y="3823559"/>
                </a:cubicBezTo>
                <a:cubicBezTo>
                  <a:pt x="5328127" y="3829810"/>
                  <a:pt x="5328971" y="3837103"/>
                  <a:pt x="5328971" y="3845437"/>
                </a:cubicBezTo>
                <a:lnTo>
                  <a:pt x="5328971" y="3861510"/>
                </a:lnTo>
                <a:lnTo>
                  <a:pt x="5303075" y="3861510"/>
                </a:lnTo>
                <a:cubicBezTo>
                  <a:pt x="5279461" y="3861510"/>
                  <a:pt x="5258724" y="3863296"/>
                  <a:pt x="5240865" y="3866868"/>
                </a:cubicBezTo>
                <a:cubicBezTo>
                  <a:pt x="5223005" y="3870440"/>
                  <a:pt x="5208073" y="3875947"/>
                  <a:pt x="5196067" y="3883388"/>
                </a:cubicBezTo>
                <a:cubicBezTo>
                  <a:pt x="5184062" y="3890830"/>
                  <a:pt x="5175033" y="3900255"/>
                  <a:pt x="5168981" y="3911665"/>
                </a:cubicBezTo>
                <a:cubicBezTo>
                  <a:pt x="5162928" y="3923076"/>
                  <a:pt x="5159903" y="3936520"/>
                  <a:pt x="5159903" y="3951998"/>
                </a:cubicBezTo>
                <a:cubicBezTo>
                  <a:pt x="5159903" y="3966285"/>
                  <a:pt x="5162283" y="3978787"/>
                  <a:pt x="5167046" y="3989503"/>
                </a:cubicBezTo>
                <a:cubicBezTo>
                  <a:pt x="5171808" y="4000218"/>
                  <a:pt x="5178506" y="4009198"/>
                  <a:pt x="5187137" y="4016441"/>
                </a:cubicBezTo>
                <a:cubicBezTo>
                  <a:pt x="5195770" y="4023683"/>
                  <a:pt x="5205989" y="4029140"/>
                  <a:pt x="5217797" y="4032812"/>
                </a:cubicBezTo>
                <a:cubicBezTo>
                  <a:pt x="5229603" y="4036483"/>
                  <a:pt x="5242551" y="4038318"/>
                  <a:pt x="5256641" y="4038318"/>
                </a:cubicBezTo>
                <a:cubicBezTo>
                  <a:pt x="5273706" y="4038318"/>
                  <a:pt x="5289233" y="4035044"/>
                  <a:pt x="5303223" y="4028496"/>
                </a:cubicBezTo>
                <a:cubicBezTo>
                  <a:pt x="5317213" y="4021947"/>
                  <a:pt x="5329665" y="4012819"/>
                  <a:pt x="5340579" y="4001111"/>
                </a:cubicBezTo>
                <a:lnTo>
                  <a:pt x="5340579" y="4022245"/>
                </a:lnTo>
                <a:cubicBezTo>
                  <a:pt x="5340579" y="4025023"/>
                  <a:pt x="5341423" y="4027206"/>
                  <a:pt x="5343109" y="4028793"/>
                </a:cubicBezTo>
                <a:cubicBezTo>
                  <a:pt x="5344796" y="4030381"/>
                  <a:pt x="5347674" y="4031522"/>
                  <a:pt x="5351741" y="4032216"/>
                </a:cubicBezTo>
                <a:cubicBezTo>
                  <a:pt x="5355810" y="4032911"/>
                  <a:pt x="5362308" y="4033258"/>
                  <a:pt x="5371238" y="4033258"/>
                </a:cubicBezTo>
                <a:cubicBezTo>
                  <a:pt x="5379573" y="4033258"/>
                  <a:pt x="5385873" y="4032911"/>
                  <a:pt x="5390139" y="4032216"/>
                </a:cubicBezTo>
                <a:cubicBezTo>
                  <a:pt x="5394406" y="4031522"/>
                  <a:pt x="5397531" y="4030381"/>
                  <a:pt x="5399516" y="4028793"/>
                </a:cubicBezTo>
                <a:cubicBezTo>
                  <a:pt x="5401500" y="4027206"/>
                  <a:pt x="5402492" y="4025023"/>
                  <a:pt x="5402492" y="4022245"/>
                </a:cubicBezTo>
                <a:lnTo>
                  <a:pt x="5402492" y="3843651"/>
                </a:lnTo>
                <a:cubicBezTo>
                  <a:pt x="5402492" y="3825395"/>
                  <a:pt x="5400309" y="3809619"/>
                  <a:pt x="5395944" y="3796324"/>
                </a:cubicBezTo>
                <a:cubicBezTo>
                  <a:pt x="5391578" y="3783028"/>
                  <a:pt x="5384633" y="3772164"/>
                  <a:pt x="5375107" y="3763730"/>
                </a:cubicBezTo>
                <a:cubicBezTo>
                  <a:pt x="5365582" y="3755297"/>
                  <a:pt x="5353428" y="3749046"/>
                  <a:pt x="5338645" y="3744978"/>
                </a:cubicBezTo>
                <a:cubicBezTo>
                  <a:pt x="5323862" y="3740910"/>
                  <a:pt x="5306051" y="3738876"/>
                  <a:pt x="5285215" y="3738876"/>
                </a:cubicBezTo>
                <a:close/>
                <a:moveTo>
                  <a:pt x="5008692" y="3738876"/>
                </a:moveTo>
                <a:cubicBezTo>
                  <a:pt x="4992222" y="3738876"/>
                  <a:pt x="4976397" y="3742845"/>
                  <a:pt x="4961216" y="3750782"/>
                </a:cubicBezTo>
                <a:cubicBezTo>
                  <a:pt x="4946036" y="3758720"/>
                  <a:pt x="4931104" y="3770626"/>
                  <a:pt x="4916419" y="3786501"/>
                </a:cubicBezTo>
                <a:lnTo>
                  <a:pt x="4916419" y="3755842"/>
                </a:lnTo>
                <a:cubicBezTo>
                  <a:pt x="4916419" y="3753858"/>
                  <a:pt x="4915923" y="3752122"/>
                  <a:pt x="4914931" y="3750633"/>
                </a:cubicBezTo>
                <a:cubicBezTo>
                  <a:pt x="4913939" y="3749145"/>
                  <a:pt x="4912302" y="3747905"/>
                  <a:pt x="4910020" y="3746913"/>
                </a:cubicBezTo>
                <a:cubicBezTo>
                  <a:pt x="4907738" y="3745921"/>
                  <a:pt x="4904513" y="3745176"/>
                  <a:pt x="4900346" y="3744680"/>
                </a:cubicBezTo>
                <a:cubicBezTo>
                  <a:pt x="4896179" y="3744184"/>
                  <a:pt x="4890920" y="3743936"/>
                  <a:pt x="4884570" y="3743936"/>
                </a:cubicBezTo>
                <a:cubicBezTo>
                  <a:pt x="4878419" y="3743936"/>
                  <a:pt x="4873309" y="3744184"/>
                  <a:pt x="4869241" y="3744680"/>
                </a:cubicBezTo>
                <a:cubicBezTo>
                  <a:pt x="4865173" y="3745176"/>
                  <a:pt x="4861849" y="3745921"/>
                  <a:pt x="4859269" y="3746913"/>
                </a:cubicBezTo>
                <a:cubicBezTo>
                  <a:pt x="4856690" y="3747905"/>
                  <a:pt x="4854904" y="3749145"/>
                  <a:pt x="4853911" y="3750633"/>
                </a:cubicBezTo>
                <a:cubicBezTo>
                  <a:pt x="4852920" y="3752122"/>
                  <a:pt x="4852423" y="3753858"/>
                  <a:pt x="4852423" y="3755842"/>
                </a:cubicBezTo>
                <a:lnTo>
                  <a:pt x="4852423" y="4021352"/>
                </a:lnTo>
                <a:cubicBezTo>
                  <a:pt x="4852423" y="4023336"/>
                  <a:pt x="4853018" y="4025073"/>
                  <a:pt x="4854210" y="4026561"/>
                </a:cubicBezTo>
                <a:cubicBezTo>
                  <a:pt x="4855400" y="4028049"/>
                  <a:pt x="4857434" y="4029289"/>
                  <a:pt x="4860312" y="4030282"/>
                </a:cubicBezTo>
                <a:cubicBezTo>
                  <a:pt x="4863189" y="4031274"/>
                  <a:pt x="4867009" y="4032018"/>
                  <a:pt x="4871771" y="4032514"/>
                </a:cubicBezTo>
                <a:cubicBezTo>
                  <a:pt x="4876533" y="4033010"/>
                  <a:pt x="4882586" y="4033258"/>
                  <a:pt x="4889928" y="4033258"/>
                </a:cubicBezTo>
                <a:cubicBezTo>
                  <a:pt x="4897270" y="4033258"/>
                  <a:pt x="4903323" y="4033010"/>
                  <a:pt x="4908085" y="4032514"/>
                </a:cubicBezTo>
                <a:cubicBezTo>
                  <a:pt x="4912847" y="4032018"/>
                  <a:pt x="4916667" y="4031274"/>
                  <a:pt x="4919545" y="4030282"/>
                </a:cubicBezTo>
                <a:cubicBezTo>
                  <a:pt x="4922422" y="4029289"/>
                  <a:pt x="4924456" y="4028049"/>
                  <a:pt x="4925647" y="4026561"/>
                </a:cubicBezTo>
                <a:cubicBezTo>
                  <a:pt x="4926837" y="4025073"/>
                  <a:pt x="4927433" y="4023336"/>
                  <a:pt x="4927433" y="4021352"/>
                </a:cubicBezTo>
                <a:lnTo>
                  <a:pt x="4927433" y="3844842"/>
                </a:lnTo>
                <a:cubicBezTo>
                  <a:pt x="4937950" y="3831546"/>
                  <a:pt x="4948070" y="3821426"/>
                  <a:pt x="4957793" y="3814481"/>
                </a:cubicBezTo>
                <a:cubicBezTo>
                  <a:pt x="4967517" y="3807535"/>
                  <a:pt x="4977142" y="3804063"/>
                  <a:pt x="4986666" y="3804063"/>
                </a:cubicBezTo>
                <a:cubicBezTo>
                  <a:pt x="4994207" y="3804063"/>
                  <a:pt x="5000805" y="3805501"/>
                  <a:pt x="5006460" y="3808379"/>
                </a:cubicBezTo>
                <a:cubicBezTo>
                  <a:pt x="5012116" y="3811256"/>
                  <a:pt x="5016729" y="3815324"/>
                  <a:pt x="5020301" y="3820583"/>
                </a:cubicBezTo>
                <a:cubicBezTo>
                  <a:pt x="5023873" y="3825841"/>
                  <a:pt x="5026602" y="3832142"/>
                  <a:pt x="5028487" y="3839484"/>
                </a:cubicBezTo>
                <a:cubicBezTo>
                  <a:pt x="5030372" y="3846826"/>
                  <a:pt x="5031315" y="3856946"/>
                  <a:pt x="5031315" y="3869845"/>
                </a:cubicBezTo>
                <a:lnTo>
                  <a:pt x="5031315" y="4021352"/>
                </a:lnTo>
                <a:cubicBezTo>
                  <a:pt x="5031315" y="4023336"/>
                  <a:pt x="5031910" y="4025073"/>
                  <a:pt x="5033100" y="4026561"/>
                </a:cubicBezTo>
                <a:cubicBezTo>
                  <a:pt x="5034291" y="4028049"/>
                  <a:pt x="5036276" y="4029289"/>
                  <a:pt x="5039054" y="4030282"/>
                </a:cubicBezTo>
                <a:cubicBezTo>
                  <a:pt x="5041832" y="4031274"/>
                  <a:pt x="5045652" y="4032018"/>
                  <a:pt x="5050513" y="4032514"/>
                </a:cubicBezTo>
                <a:cubicBezTo>
                  <a:pt x="5055375" y="4033010"/>
                  <a:pt x="5061477" y="4033258"/>
                  <a:pt x="5068819" y="4033258"/>
                </a:cubicBezTo>
                <a:cubicBezTo>
                  <a:pt x="5075963" y="4033258"/>
                  <a:pt x="5081966" y="4033010"/>
                  <a:pt x="5086827" y="4032514"/>
                </a:cubicBezTo>
                <a:cubicBezTo>
                  <a:pt x="5091689" y="4032018"/>
                  <a:pt x="5095509" y="4031274"/>
                  <a:pt x="5098287" y="4030282"/>
                </a:cubicBezTo>
                <a:cubicBezTo>
                  <a:pt x="5101066" y="4029289"/>
                  <a:pt x="5103050" y="4028049"/>
                  <a:pt x="5104240" y="4026561"/>
                </a:cubicBezTo>
                <a:cubicBezTo>
                  <a:pt x="5105431" y="4025073"/>
                  <a:pt x="5106027" y="4023336"/>
                  <a:pt x="5106027" y="4021352"/>
                </a:cubicBezTo>
                <a:lnTo>
                  <a:pt x="5106027" y="3857343"/>
                </a:lnTo>
                <a:cubicBezTo>
                  <a:pt x="5106027" y="3838095"/>
                  <a:pt x="5104340" y="3821624"/>
                  <a:pt x="5100967" y="3807932"/>
                </a:cubicBezTo>
                <a:cubicBezTo>
                  <a:pt x="5097593" y="3794240"/>
                  <a:pt x="5092086" y="3782284"/>
                  <a:pt x="5084446" y="3772065"/>
                </a:cubicBezTo>
                <a:cubicBezTo>
                  <a:pt x="5076806" y="3761845"/>
                  <a:pt x="5066785" y="3753759"/>
                  <a:pt x="5054383" y="3747806"/>
                </a:cubicBezTo>
                <a:cubicBezTo>
                  <a:pt x="5041981" y="3741853"/>
                  <a:pt x="5026750" y="3738876"/>
                  <a:pt x="5008692" y="3738876"/>
                </a:cubicBezTo>
                <a:close/>
                <a:moveTo>
                  <a:pt x="4658054" y="3738876"/>
                </a:moveTo>
                <a:cubicBezTo>
                  <a:pt x="4633646" y="3738876"/>
                  <a:pt x="4612364" y="3742547"/>
                  <a:pt x="4594206" y="3749889"/>
                </a:cubicBezTo>
                <a:cubicBezTo>
                  <a:pt x="4576049" y="3757232"/>
                  <a:pt x="4560918" y="3767600"/>
                  <a:pt x="4548814" y="3780994"/>
                </a:cubicBezTo>
                <a:cubicBezTo>
                  <a:pt x="4536709" y="3794389"/>
                  <a:pt x="4527631" y="3810462"/>
                  <a:pt x="4521578" y="3829215"/>
                </a:cubicBezTo>
                <a:cubicBezTo>
                  <a:pt x="4515526" y="3847967"/>
                  <a:pt x="4512500" y="3868654"/>
                  <a:pt x="4512500" y="3891276"/>
                </a:cubicBezTo>
                <a:cubicBezTo>
                  <a:pt x="4512500" y="3914692"/>
                  <a:pt x="4515278" y="3935528"/>
                  <a:pt x="4520834" y="3953784"/>
                </a:cubicBezTo>
                <a:cubicBezTo>
                  <a:pt x="4526391" y="3972040"/>
                  <a:pt x="4534923" y="3987419"/>
                  <a:pt x="4546433" y="3999921"/>
                </a:cubicBezTo>
                <a:cubicBezTo>
                  <a:pt x="4557942" y="4012422"/>
                  <a:pt x="4572428" y="4021947"/>
                  <a:pt x="4589891" y="4028496"/>
                </a:cubicBezTo>
                <a:cubicBezTo>
                  <a:pt x="4607353" y="4035044"/>
                  <a:pt x="4627891" y="4038318"/>
                  <a:pt x="4651506" y="4038318"/>
                </a:cubicBezTo>
                <a:cubicBezTo>
                  <a:pt x="4675913" y="4038318"/>
                  <a:pt x="4697245" y="4034647"/>
                  <a:pt x="4715501" y="4027305"/>
                </a:cubicBezTo>
                <a:cubicBezTo>
                  <a:pt x="4733757" y="4019963"/>
                  <a:pt x="4748939" y="4009545"/>
                  <a:pt x="4761043" y="3996051"/>
                </a:cubicBezTo>
                <a:cubicBezTo>
                  <a:pt x="4773147" y="3982557"/>
                  <a:pt x="4782176" y="3966484"/>
                  <a:pt x="4788129" y="3947831"/>
                </a:cubicBezTo>
                <a:cubicBezTo>
                  <a:pt x="4794082" y="3929178"/>
                  <a:pt x="4797059" y="3908540"/>
                  <a:pt x="4797059" y="3885918"/>
                </a:cubicBezTo>
                <a:cubicBezTo>
                  <a:pt x="4797059" y="3862304"/>
                  <a:pt x="4794281" y="3841369"/>
                  <a:pt x="4788725" y="3823113"/>
                </a:cubicBezTo>
                <a:cubicBezTo>
                  <a:pt x="4783169" y="3804857"/>
                  <a:pt x="4774685" y="3789478"/>
                  <a:pt x="4763275" y="3776976"/>
                </a:cubicBezTo>
                <a:cubicBezTo>
                  <a:pt x="4751865" y="3764474"/>
                  <a:pt x="4737428" y="3754999"/>
                  <a:pt x="4719967" y="3748550"/>
                </a:cubicBezTo>
                <a:cubicBezTo>
                  <a:pt x="4702504" y="3742101"/>
                  <a:pt x="4681866" y="3738876"/>
                  <a:pt x="4658054" y="3738876"/>
                </a:cubicBezTo>
                <a:close/>
                <a:moveTo>
                  <a:pt x="4374685" y="3738876"/>
                </a:moveTo>
                <a:cubicBezTo>
                  <a:pt x="4358017" y="3738876"/>
                  <a:pt x="4342984" y="3740960"/>
                  <a:pt x="4329590" y="3745127"/>
                </a:cubicBezTo>
                <a:cubicBezTo>
                  <a:pt x="4316195" y="3749294"/>
                  <a:pt x="4304835" y="3755148"/>
                  <a:pt x="4295508" y="3762689"/>
                </a:cubicBezTo>
                <a:cubicBezTo>
                  <a:pt x="4286182" y="3770229"/>
                  <a:pt x="4279038" y="3779308"/>
                  <a:pt x="4274077" y="3789924"/>
                </a:cubicBezTo>
                <a:cubicBezTo>
                  <a:pt x="4269116" y="3800541"/>
                  <a:pt x="4266635" y="3812199"/>
                  <a:pt x="4266635" y="3824899"/>
                </a:cubicBezTo>
                <a:cubicBezTo>
                  <a:pt x="4266635" y="3837400"/>
                  <a:pt x="4268471" y="3848116"/>
                  <a:pt x="4272142" y="3857046"/>
                </a:cubicBezTo>
                <a:cubicBezTo>
                  <a:pt x="4275814" y="3865975"/>
                  <a:pt x="4280675" y="3873615"/>
                  <a:pt x="4286728" y="3879965"/>
                </a:cubicBezTo>
                <a:cubicBezTo>
                  <a:pt x="4292780" y="3886315"/>
                  <a:pt x="4299626" y="3891673"/>
                  <a:pt x="4307266" y="3896039"/>
                </a:cubicBezTo>
                <a:cubicBezTo>
                  <a:pt x="4314905" y="3900404"/>
                  <a:pt x="4322744" y="3904274"/>
                  <a:pt x="4330780" y="3907647"/>
                </a:cubicBezTo>
                <a:cubicBezTo>
                  <a:pt x="4338817" y="3911021"/>
                  <a:pt x="4346655" y="3914096"/>
                  <a:pt x="4354296" y="3916874"/>
                </a:cubicBezTo>
                <a:cubicBezTo>
                  <a:pt x="4361935" y="3919653"/>
                  <a:pt x="4368781" y="3922629"/>
                  <a:pt x="4374834" y="3925804"/>
                </a:cubicBezTo>
                <a:cubicBezTo>
                  <a:pt x="4380886" y="3928979"/>
                  <a:pt x="4385748" y="3932700"/>
                  <a:pt x="4389419" y="3936966"/>
                </a:cubicBezTo>
                <a:cubicBezTo>
                  <a:pt x="4393091" y="3941233"/>
                  <a:pt x="4394925" y="3946342"/>
                  <a:pt x="4394925" y="3952296"/>
                </a:cubicBezTo>
                <a:cubicBezTo>
                  <a:pt x="4394925" y="3957455"/>
                  <a:pt x="4393933" y="3962019"/>
                  <a:pt x="4391949" y="3965988"/>
                </a:cubicBezTo>
                <a:cubicBezTo>
                  <a:pt x="4389964" y="3969957"/>
                  <a:pt x="4387038" y="3973231"/>
                  <a:pt x="4383169" y="3975810"/>
                </a:cubicBezTo>
                <a:cubicBezTo>
                  <a:pt x="4379298" y="3978390"/>
                  <a:pt x="4374734" y="3980375"/>
                  <a:pt x="4369476" y="3981764"/>
                </a:cubicBezTo>
                <a:cubicBezTo>
                  <a:pt x="4364218" y="3983153"/>
                  <a:pt x="4358214" y="3983847"/>
                  <a:pt x="4351467" y="3983847"/>
                </a:cubicBezTo>
                <a:cubicBezTo>
                  <a:pt x="4340752" y="3983847"/>
                  <a:pt x="4331177" y="3982557"/>
                  <a:pt x="4322744" y="3979978"/>
                </a:cubicBezTo>
                <a:cubicBezTo>
                  <a:pt x="4314310" y="3977398"/>
                  <a:pt x="4306919" y="3974620"/>
                  <a:pt x="4300568" y="3971643"/>
                </a:cubicBezTo>
                <a:cubicBezTo>
                  <a:pt x="4294219" y="3968667"/>
                  <a:pt x="4288911" y="3965938"/>
                  <a:pt x="4284644" y="3963458"/>
                </a:cubicBezTo>
                <a:cubicBezTo>
                  <a:pt x="4280377" y="3960977"/>
                  <a:pt x="4277153" y="3959737"/>
                  <a:pt x="4274970" y="3959737"/>
                </a:cubicBezTo>
                <a:cubicBezTo>
                  <a:pt x="4273184" y="3959737"/>
                  <a:pt x="4271696" y="3960084"/>
                  <a:pt x="4270506" y="3960779"/>
                </a:cubicBezTo>
                <a:cubicBezTo>
                  <a:pt x="4269315" y="3961473"/>
                  <a:pt x="4268323" y="3962862"/>
                  <a:pt x="4267528" y="3964946"/>
                </a:cubicBezTo>
                <a:cubicBezTo>
                  <a:pt x="4266735" y="3967030"/>
                  <a:pt x="4266139" y="3969808"/>
                  <a:pt x="4265742" y="3973280"/>
                </a:cubicBezTo>
                <a:cubicBezTo>
                  <a:pt x="4265346" y="3976753"/>
                  <a:pt x="4265147" y="3981367"/>
                  <a:pt x="4265147" y="3987121"/>
                </a:cubicBezTo>
                <a:cubicBezTo>
                  <a:pt x="4265147" y="3995853"/>
                  <a:pt x="4265742" y="4002451"/>
                  <a:pt x="4266933" y="4006916"/>
                </a:cubicBezTo>
                <a:cubicBezTo>
                  <a:pt x="4268124" y="4011380"/>
                  <a:pt x="4269811" y="4014655"/>
                  <a:pt x="4271993" y="4016738"/>
                </a:cubicBezTo>
                <a:cubicBezTo>
                  <a:pt x="4274176" y="4018822"/>
                  <a:pt x="4277649" y="4021054"/>
                  <a:pt x="4282411" y="4023435"/>
                </a:cubicBezTo>
                <a:cubicBezTo>
                  <a:pt x="4287174" y="4025817"/>
                  <a:pt x="4293127" y="4028148"/>
                  <a:pt x="4300271" y="4030430"/>
                </a:cubicBezTo>
                <a:cubicBezTo>
                  <a:pt x="4307414" y="4032712"/>
                  <a:pt x="4315501" y="4034598"/>
                  <a:pt x="4324530" y="4036086"/>
                </a:cubicBezTo>
                <a:cubicBezTo>
                  <a:pt x="4333558" y="4037574"/>
                  <a:pt x="4343035" y="4038318"/>
                  <a:pt x="4352956" y="4038318"/>
                </a:cubicBezTo>
                <a:cubicBezTo>
                  <a:pt x="4369426" y="4038318"/>
                  <a:pt x="4384706" y="4036384"/>
                  <a:pt x="4398795" y="4032514"/>
                </a:cubicBezTo>
                <a:cubicBezTo>
                  <a:pt x="4412884" y="4028644"/>
                  <a:pt x="4425088" y="4022840"/>
                  <a:pt x="4435407" y="4015101"/>
                </a:cubicBezTo>
                <a:cubicBezTo>
                  <a:pt x="4445725" y="4007362"/>
                  <a:pt x="4453712" y="3997738"/>
                  <a:pt x="4459368" y="3986228"/>
                </a:cubicBezTo>
                <a:cubicBezTo>
                  <a:pt x="4465023" y="3974719"/>
                  <a:pt x="4467851" y="3961424"/>
                  <a:pt x="4467851" y="3946342"/>
                </a:cubicBezTo>
                <a:cubicBezTo>
                  <a:pt x="4467851" y="3934238"/>
                  <a:pt x="4465967" y="3923770"/>
                  <a:pt x="4462196" y="3914940"/>
                </a:cubicBezTo>
                <a:cubicBezTo>
                  <a:pt x="4458425" y="3906109"/>
                  <a:pt x="4453464" y="3898519"/>
                  <a:pt x="4447313" y="3892169"/>
                </a:cubicBezTo>
                <a:cubicBezTo>
                  <a:pt x="4441162" y="3885819"/>
                  <a:pt x="4434166" y="3880461"/>
                  <a:pt x="4426328" y="3876096"/>
                </a:cubicBezTo>
                <a:cubicBezTo>
                  <a:pt x="4418490" y="3871730"/>
                  <a:pt x="4410552" y="3867910"/>
                  <a:pt x="4402516" y="3864636"/>
                </a:cubicBezTo>
                <a:cubicBezTo>
                  <a:pt x="4394479" y="3861362"/>
                  <a:pt x="4386541" y="3858335"/>
                  <a:pt x="4378703" y="3855557"/>
                </a:cubicBezTo>
                <a:cubicBezTo>
                  <a:pt x="4370865" y="3852779"/>
                  <a:pt x="4363870" y="3849803"/>
                  <a:pt x="4357718" y="3846628"/>
                </a:cubicBezTo>
                <a:cubicBezTo>
                  <a:pt x="4351567" y="3843453"/>
                  <a:pt x="4346606" y="3839782"/>
                  <a:pt x="4342835" y="3835614"/>
                </a:cubicBezTo>
                <a:cubicBezTo>
                  <a:pt x="4339066" y="3831447"/>
                  <a:pt x="4337180" y="3826288"/>
                  <a:pt x="4337180" y="3820136"/>
                </a:cubicBezTo>
                <a:cubicBezTo>
                  <a:pt x="4337180" y="3816167"/>
                  <a:pt x="4337974" y="3812447"/>
                  <a:pt x="4339561" y="3808974"/>
                </a:cubicBezTo>
                <a:cubicBezTo>
                  <a:pt x="4341149" y="3805501"/>
                  <a:pt x="4343530" y="3802475"/>
                  <a:pt x="4346705" y="3799896"/>
                </a:cubicBezTo>
                <a:cubicBezTo>
                  <a:pt x="4349880" y="3797316"/>
                  <a:pt x="4353949" y="3795332"/>
                  <a:pt x="4358910" y="3793942"/>
                </a:cubicBezTo>
                <a:cubicBezTo>
                  <a:pt x="4363870" y="3792553"/>
                  <a:pt x="4369724" y="3791859"/>
                  <a:pt x="4376471" y="3791859"/>
                </a:cubicBezTo>
                <a:cubicBezTo>
                  <a:pt x="4385996" y="3791859"/>
                  <a:pt x="4394479" y="3792901"/>
                  <a:pt x="4401921" y="3794984"/>
                </a:cubicBezTo>
                <a:cubicBezTo>
                  <a:pt x="4409362" y="3797068"/>
                  <a:pt x="4415911" y="3799300"/>
                  <a:pt x="4421566" y="3801682"/>
                </a:cubicBezTo>
                <a:cubicBezTo>
                  <a:pt x="4427221" y="3804063"/>
                  <a:pt x="4431934" y="3806295"/>
                  <a:pt x="4435704" y="3808379"/>
                </a:cubicBezTo>
                <a:cubicBezTo>
                  <a:pt x="4439475" y="3810462"/>
                  <a:pt x="4442253" y="3811504"/>
                  <a:pt x="4444039" y="3811504"/>
                </a:cubicBezTo>
                <a:cubicBezTo>
                  <a:pt x="4445626" y="3811504"/>
                  <a:pt x="4447016" y="3811157"/>
                  <a:pt x="4448206" y="3810462"/>
                </a:cubicBezTo>
                <a:cubicBezTo>
                  <a:pt x="4449396" y="3809768"/>
                  <a:pt x="4450339" y="3808428"/>
                  <a:pt x="4451033" y="3806444"/>
                </a:cubicBezTo>
                <a:cubicBezTo>
                  <a:pt x="4451729" y="3804460"/>
                  <a:pt x="4452224" y="3801781"/>
                  <a:pt x="4452522" y="3798407"/>
                </a:cubicBezTo>
                <a:cubicBezTo>
                  <a:pt x="4452819" y="3795034"/>
                  <a:pt x="4452968" y="3790668"/>
                  <a:pt x="4452968" y="3785310"/>
                </a:cubicBezTo>
                <a:cubicBezTo>
                  <a:pt x="4452968" y="3780746"/>
                  <a:pt x="4452819" y="3776926"/>
                  <a:pt x="4452522" y="3773851"/>
                </a:cubicBezTo>
                <a:cubicBezTo>
                  <a:pt x="4452224" y="3770775"/>
                  <a:pt x="4451877" y="3768195"/>
                  <a:pt x="4451480" y="3766112"/>
                </a:cubicBezTo>
                <a:cubicBezTo>
                  <a:pt x="4451084" y="3764028"/>
                  <a:pt x="4450488" y="3762242"/>
                  <a:pt x="4449694" y="3760754"/>
                </a:cubicBezTo>
                <a:cubicBezTo>
                  <a:pt x="4448901" y="3759265"/>
                  <a:pt x="4447561" y="3757777"/>
                  <a:pt x="4445676" y="3756289"/>
                </a:cubicBezTo>
                <a:cubicBezTo>
                  <a:pt x="4443791" y="3754801"/>
                  <a:pt x="4440665" y="3753015"/>
                  <a:pt x="4436299" y="3750931"/>
                </a:cubicBezTo>
                <a:cubicBezTo>
                  <a:pt x="4431934" y="3748848"/>
                  <a:pt x="4426576" y="3746913"/>
                  <a:pt x="4420226" y="3745127"/>
                </a:cubicBezTo>
                <a:cubicBezTo>
                  <a:pt x="4413876" y="3743341"/>
                  <a:pt x="4406783" y="3741853"/>
                  <a:pt x="4398944" y="3740662"/>
                </a:cubicBezTo>
                <a:cubicBezTo>
                  <a:pt x="4391106" y="3739471"/>
                  <a:pt x="4383019" y="3738876"/>
                  <a:pt x="4374685" y="3738876"/>
                </a:cubicBezTo>
                <a:close/>
                <a:moveTo>
                  <a:pt x="4205914" y="3738876"/>
                </a:moveTo>
                <a:cubicBezTo>
                  <a:pt x="4200357" y="3738876"/>
                  <a:pt x="4194801" y="3739620"/>
                  <a:pt x="4189246" y="3741108"/>
                </a:cubicBezTo>
                <a:cubicBezTo>
                  <a:pt x="4183689" y="3742597"/>
                  <a:pt x="4178133" y="3745226"/>
                  <a:pt x="4172577" y="3748996"/>
                </a:cubicBezTo>
                <a:cubicBezTo>
                  <a:pt x="4167020" y="3752767"/>
                  <a:pt x="4161167" y="3757876"/>
                  <a:pt x="4155015" y="3764326"/>
                </a:cubicBezTo>
                <a:cubicBezTo>
                  <a:pt x="4148864" y="3770775"/>
                  <a:pt x="4142315" y="3778960"/>
                  <a:pt x="4135369" y="3788882"/>
                </a:cubicBezTo>
                <a:lnTo>
                  <a:pt x="4135369" y="3755842"/>
                </a:lnTo>
                <a:cubicBezTo>
                  <a:pt x="4135369" y="3753858"/>
                  <a:pt x="4134874" y="3752122"/>
                  <a:pt x="4133881" y="3750633"/>
                </a:cubicBezTo>
                <a:cubicBezTo>
                  <a:pt x="4132889" y="3749145"/>
                  <a:pt x="4131252" y="3747905"/>
                  <a:pt x="4128970" y="3746913"/>
                </a:cubicBezTo>
                <a:cubicBezTo>
                  <a:pt x="4126688" y="3745921"/>
                  <a:pt x="4123463" y="3745176"/>
                  <a:pt x="4119296" y="3744680"/>
                </a:cubicBezTo>
                <a:cubicBezTo>
                  <a:pt x="4115129" y="3744184"/>
                  <a:pt x="4109871" y="3743936"/>
                  <a:pt x="4103520" y="3743936"/>
                </a:cubicBezTo>
                <a:cubicBezTo>
                  <a:pt x="4097369" y="3743936"/>
                  <a:pt x="4092259" y="3744184"/>
                  <a:pt x="4088191" y="3744680"/>
                </a:cubicBezTo>
                <a:cubicBezTo>
                  <a:pt x="4084123" y="3745176"/>
                  <a:pt x="4080799" y="3745921"/>
                  <a:pt x="4078219" y="3746913"/>
                </a:cubicBezTo>
                <a:cubicBezTo>
                  <a:pt x="4075640" y="3747905"/>
                  <a:pt x="4073854" y="3749145"/>
                  <a:pt x="4072862" y="3750633"/>
                </a:cubicBezTo>
                <a:cubicBezTo>
                  <a:pt x="4071870" y="3752122"/>
                  <a:pt x="4071374" y="3753858"/>
                  <a:pt x="4071374" y="3755842"/>
                </a:cubicBezTo>
                <a:lnTo>
                  <a:pt x="4071374" y="4021352"/>
                </a:lnTo>
                <a:cubicBezTo>
                  <a:pt x="4071374" y="4023336"/>
                  <a:pt x="4071969" y="4025073"/>
                  <a:pt x="4073160" y="4026561"/>
                </a:cubicBezTo>
                <a:cubicBezTo>
                  <a:pt x="4074350" y="4028049"/>
                  <a:pt x="4076384" y="4029289"/>
                  <a:pt x="4079261" y="4030282"/>
                </a:cubicBezTo>
                <a:cubicBezTo>
                  <a:pt x="4082139" y="4031274"/>
                  <a:pt x="4085959" y="4032018"/>
                  <a:pt x="4090721" y="4032514"/>
                </a:cubicBezTo>
                <a:cubicBezTo>
                  <a:pt x="4095483" y="4033010"/>
                  <a:pt x="4101536" y="4033258"/>
                  <a:pt x="4108878" y="4033258"/>
                </a:cubicBezTo>
                <a:cubicBezTo>
                  <a:pt x="4116220" y="4033258"/>
                  <a:pt x="4122273" y="4033010"/>
                  <a:pt x="4127035" y="4032514"/>
                </a:cubicBezTo>
                <a:cubicBezTo>
                  <a:pt x="4131798" y="4032018"/>
                  <a:pt x="4135617" y="4031274"/>
                  <a:pt x="4138495" y="4030282"/>
                </a:cubicBezTo>
                <a:cubicBezTo>
                  <a:pt x="4141372" y="4029289"/>
                  <a:pt x="4143406" y="4028049"/>
                  <a:pt x="4144597" y="4026561"/>
                </a:cubicBezTo>
                <a:cubicBezTo>
                  <a:pt x="4145788" y="4025073"/>
                  <a:pt x="4146383" y="4023336"/>
                  <a:pt x="4146383" y="4021352"/>
                </a:cubicBezTo>
                <a:lnTo>
                  <a:pt x="4146383" y="3855855"/>
                </a:lnTo>
                <a:cubicBezTo>
                  <a:pt x="4151939" y="3847124"/>
                  <a:pt x="4157148" y="3839782"/>
                  <a:pt x="4162010" y="3833828"/>
                </a:cubicBezTo>
                <a:cubicBezTo>
                  <a:pt x="4166872" y="3827875"/>
                  <a:pt x="4171535" y="3823113"/>
                  <a:pt x="4176000" y="3819541"/>
                </a:cubicBezTo>
                <a:cubicBezTo>
                  <a:pt x="4180464" y="3815969"/>
                  <a:pt x="4184781" y="3813340"/>
                  <a:pt x="4188948" y="3811653"/>
                </a:cubicBezTo>
                <a:cubicBezTo>
                  <a:pt x="4193115" y="3809966"/>
                  <a:pt x="4197282" y="3809123"/>
                  <a:pt x="4201449" y="3809123"/>
                </a:cubicBezTo>
                <a:cubicBezTo>
                  <a:pt x="4205021" y="3809123"/>
                  <a:pt x="4208295" y="3809470"/>
                  <a:pt x="4211271" y="3810165"/>
                </a:cubicBezTo>
                <a:cubicBezTo>
                  <a:pt x="4214248" y="3810859"/>
                  <a:pt x="4216977" y="3811603"/>
                  <a:pt x="4219457" y="3812397"/>
                </a:cubicBezTo>
                <a:cubicBezTo>
                  <a:pt x="4221937" y="3813191"/>
                  <a:pt x="4224170" y="3813935"/>
                  <a:pt x="4226154" y="3814630"/>
                </a:cubicBezTo>
                <a:cubicBezTo>
                  <a:pt x="4228139" y="3815324"/>
                  <a:pt x="4229925" y="3815671"/>
                  <a:pt x="4231512" y="3815671"/>
                </a:cubicBezTo>
                <a:cubicBezTo>
                  <a:pt x="4233497" y="3815671"/>
                  <a:pt x="4235134" y="3815175"/>
                  <a:pt x="4236423" y="3814183"/>
                </a:cubicBezTo>
                <a:cubicBezTo>
                  <a:pt x="4237713" y="3813191"/>
                  <a:pt x="4238756" y="3811405"/>
                  <a:pt x="4239549" y="3808825"/>
                </a:cubicBezTo>
                <a:cubicBezTo>
                  <a:pt x="4240343" y="3806246"/>
                  <a:pt x="4240938" y="3802674"/>
                  <a:pt x="4241335" y="3798110"/>
                </a:cubicBezTo>
                <a:cubicBezTo>
                  <a:pt x="4241732" y="3793546"/>
                  <a:pt x="4241930" y="3787692"/>
                  <a:pt x="4241930" y="3780548"/>
                </a:cubicBezTo>
                <a:cubicBezTo>
                  <a:pt x="4241930" y="3773404"/>
                  <a:pt x="4241831" y="3767749"/>
                  <a:pt x="4241633" y="3763582"/>
                </a:cubicBezTo>
                <a:cubicBezTo>
                  <a:pt x="4241434" y="3759414"/>
                  <a:pt x="4241136" y="3756289"/>
                  <a:pt x="4240740" y="3754205"/>
                </a:cubicBezTo>
                <a:cubicBezTo>
                  <a:pt x="4240343" y="3752122"/>
                  <a:pt x="4239896" y="3750485"/>
                  <a:pt x="4239400" y="3749294"/>
                </a:cubicBezTo>
                <a:cubicBezTo>
                  <a:pt x="4238904" y="3748103"/>
                  <a:pt x="4238111" y="3747012"/>
                  <a:pt x="4237019" y="3746020"/>
                </a:cubicBezTo>
                <a:cubicBezTo>
                  <a:pt x="4235927" y="3745028"/>
                  <a:pt x="4234191" y="3744085"/>
                  <a:pt x="4231810" y="3743192"/>
                </a:cubicBezTo>
                <a:cubicBezTo>
                  <a:pt x="4229429" y="3742299"/>
                  <a:pt x="4226651" y="3741505"/>
                  <a:pt x="4223475" y="3740811"/>
                </a:cubicBezTo>
                <a:cubicBezTo>
                  <a:pt x="4220300" y="3740116"/>
                  <a:pt x="4217225" y="3739620"/>
                  <a:pt x="4214248" y="3739323"/>
                </a:cubicBezTo>
                <a:cubicBezTo>
                  <a:pt x="4211271" y="3739025"/>
                  <a:pt x="4208493" y="3738876"/>
                  <a:pt x="4205914" y="3738876"/>
                </a:cubicBezTo>
                <a:close/>
                <a:moveTo>
                  <a:pt x="3886529" y="3738876"/>
                </a:moveTo>
                <a:cubicBezTo>
                  <a:pt x="3865494" y="3738876"/>
                  <a:pt x="3846594" y="3742349"/>
                  <a:pt x="3829826" y="3749294"/>
                </a:cubicBezTo>
                <a:cubicBezTo>
                  <a:pt x="3813057" y="3756239"/>
                  <a:pt x="3798820" y="3766310"/>
                  <a:pt x="3787112" y="3779506"/>
                </a:cubicBezTo>
                <a:cubicBezTo>
                  <a:pt x="3775404" y="3792702"/>
                  <a:pt x="3766474" y="3808776"/>
                  <a:pt x="3760323" y="3827726"/>
                </a:cubicBezTo>
                <a:cubicBezTo>
                  <a:pt x="3754171" y="3846677"/>
                  <a:pt x="3751095" y="3867960"/>
                  <a:pt x="3751095" y="3891574"/>
                </a:cubicBezTo>
                <a:cubicBezTo>
                  <a:pt x="3751095" y="3916378"/>
                  <a:pt x="3754022" y="3938008"/>
                  <a:pt x="3759876" y="3956463"/>
                </a:cubicBezTo>
                <a:cubicBezTo>
                  <a:pt x="3765730" y="3974917"/>
                  <a:pt x="3774610" y="3990197"/>
                  <a:pt x="3786517" y="4002302"/>
                </a:cubicBezTo>
                <a:cubicBezTo>
                  <a:pt x="3798422" y="4014407"/>
                  <a:pt x="3813256" y="4023435"/>
                  <a:pt x="3831016" y="4029389"/>
                </a:cubicBezTo>
                <a:cubicBezTo>
                  <a:pt x="3848776" y="4035342"/>
                  <a:pt x="3869463" y="4038318"/>
                  <a:pt x="3893077" y="4038318"/>
                </a:cubicBezTo>
                <a:cubicBezTo>
                  <a:pt x="3906175" y="4038318"/>
                  <a:pt x="3918477" y="4037475"/>
                  <a:pt x="3929987" y="4035788"/>
                </a:cubicBezTo>
                <a:cubicBezTo>
                  <a:pt x="3941496" y="4034101"/>
                  <a:pt x="3951716" y="4032117"/>
                  <a:pt x="3960646" y="4029835"/>
                </a:cubicBezTo>
                <a:cubicBezTo>
                  <a:pt x="3969575" y="4027553"/>
                  <a:pt x="3976917" y="4025221"/>
                  <a:pt x="3982672" y="4022840"/>
                </a:cubicBezTo>
                <a:cubicBezTo>
                  <a:pt x="3988426" y="4020459"/>
                  <a:pt x="3991949" y="4018574"/>
                  <a:pt x="3993239" y="4017185"/>
                </a:cubicBezTo>
                <a:cubicBezTo>
                  <a:pt x="3994529" y="4015796"/>
                  <a:pt x="3995570" y="4014357"/>
                  <a:pt x="3996364" y="4012869"/>
                </a:cubicBezTo>
                <a:cubicBezTo>
                  <a:pt x="3997158" y="4011380"/>
                  <a:pt x="3997753" y="4009545"/>
                  <a:pt x="3998150" y="4007362"/>
                </a:cubicBezTo>
                <a:cubicBezTo>
                  <a:pt x="3998547" y="4005179"/>
                  <a:pt x="3998845" y="4002550"/>
                  <a:pt x="3999043" y="3999474"/>
                </a:cubicBezTo>
                <a:cubicBezTo>
                  <a:pt x="3999241" y="3996398"/>
                  <a:pt x="3999341" y="3992678"/>
                  <a:pt x="3999341" y="3988312"/>
                </a:cubicBezTo>
                <a:cubicBezTo>
                  <a:pt x="3999341" y="3983351"/>
                  <a:pt x="3999192" y="3979233"/>
                  <a:pt x="3998894" y="3975959"/>
                </a:cubicBezTo>
                <a:cubicBezTo>
                  <a:pt x="3998596" y="3972685"/>
                  <a:pt x="3998051" y="3970155"/>
                  <a:pt x="3997257" y="3968369"/>
                </a:cubicBezTo>
                <a:cubicBezTo>
                  <a:pt x="3996463" y="3966583"/>
                  <a:pt x="3995471" y="3965343"/>
                  <a:pt x="3994281" y="3964648"/>
                </a:cubicBezTo>
                <a:cubicBezTo>
                  <a:pt x="3993090" y="3963954"/>
                  <a:pt x="3991602" y="3963607"/>
                  <a:pt x="3989816" y="3963607"/>
                </a:cubicBezTo>
                <a:cubicBezTo>
                  <a:pt x="3986840" y="3963607"/>
                  <a:pt x="3982970" y="3964549"/>
                  <a:pt x="3978207" y="3966434"/>
                </a:cubicBezTo>
                <a:cubicBezTo>
                  <a:pt x="3973444" y="3968319"/>
                  <a:pt x="3967442" y="3970403"/>
                  <a:pt x="3960199" y="3972685"/>
                </a:cubicBezTo>
                <a:cubicBezTo>
                  <a:pt x="3952956" y="3974967"/>
                  <a:pt x="3944373" y="3977051"/>
                  <a:pt x="3934452" y="3978936"/>
                </a:cubicBezTo>
                <a:cubicBezTo>
                  <a:pt x="3924530" y="3980821"/>
                  <a:pt x="3913020" y="3981764"/>
                  <a:pt x="3899924" y="3981764"/>
                </a:cubicBezTo>
                <a:cubicBezTo>
                  <a:pt x="3887025" y="3981764"/>
                  <a:pt x="3875962" y="3980077"/>
                  <a:pt x="3866735" y="3976703"/>
                </a:cubicBezTo>
                <a:cubicBezTo>
                  <a:pt x="3857507" y="3973330"/>
                  <a:pt x="3849967" y="3968419"/>
                  <a:pt x="3844113" y="3961969"/>
                </a:cubicBezTo>
                <a:cubicBezTo>
                  <a:pt x="3838259" y="3955520"/>
                  <a:pt x="3833993" y="3947682"/>
                  <a:pt x="3831314" y="3938455"/>
                </a:cubicBezTo>
                <a:cubicBezTo>
                  <a:pt x="3828635" y="3929227"/>
                  <a:pt x="3827295" y="3918958"/>
                  <a:pt x="3827295" y="3907647"/>
                </a:cubicBezTo>
                <a:lnTo>
                  <a:pt x="3988923" y="3907647"/>
                </a:lnTo>
                <a:cubicBezTo>
                  <a:pt x="3996066" y="3907647"/>
                  <a:pt x="4001672" y="3905464"/>
                  <a:pt x="4005740" y="3901099"/>
                </a:cubicBezTo>
                <a:cubicBezTo>
                  <a:pt x="4009808" y="3896733"/>
                  <a:pt x="4011842" y="3889986"/>
                  <a:pt x="4011842" y="3880858"/>
                </a:cubicBezTo>
                <a:lnTo>
                  <a:pt x="4011842" y="3868952"/>
                </a:lnTo>
                <a:cubicBezTo>
                  <a:pt x="4011842" y="3850299"/>
                  <a:pt x="4009461" y="3833035"/>
                  <a:pt x="4004699" y="3817160"/>
                </a:cubicBezTo>
                <a:cubicBezTo>
                  <a:pt x="3999936" y="3801285"/>
                  <a:pt x="3992495" y="3787543"/>
                  <a:pt x="3982374" y="3775934"/>
                </a:cubicBezTo>
                <a:cubicBezTo>
                  <a:pt x="3972254" y="3764326"/>
                  <a:pt x="3959306" y="3755247"/>
                  <a:pt x="3943530" y="3748699"/>
                </a:cubicBezTo>
                <a:cubicBezTo>
                  <a:pt x="3927754" y="3742150"/>
                  <a:pt x="3908754" y="3738876"/>
                  <a:pt x="3886529" y="3738876"/>
                </a:cubicBezTo>
                <a:close/>
                <a:moveTo>
                  <a:pt x="5909698" y="3719826"/>
                </a:moveTo>
                <a:lnTo>
                  <a:pt x="5909996" y="3719826"/>
                </a:lnTo>
                <a:lnTo>
                  <a:pt x="5964467" y="3883537"/>
                </a:lnTo>
                <a:lnTo>
                  <a:pt x="5855228" y="3883537"/>
                </a:lnTo>
                <a:close/>
                <a:moveTo>
                  <a:pt x="3534997" y="3706729"/>
                </a:moveTo>
                <a:lnTo>
                  <a:pt x="3568335" y="3706729"/>
                </a:lnTo>
                <a:cubicBezTo>
                  <a:pt x="3576470" y="3706729"/>
                  <a:pt x="3584359" y="3707275"/>
                  <a:pt x="3591998" y="3708366"/>
                </a:cubicBezTo>
                <a:cubicBezTo>
                  <a:pt x="3599638" y="3709458"/>
                  <a:pt x="3606930" y="3712087"/>
                  <a:pt x="3613876" y="3716254"/>
                </a:cubicBezTo>
                <a:cubicBezTo>
                  <a:pt x="3620821" y="3720421"/>
                  <a:pt x="3626676" y="3726871"/>
                  <a:pt x="3631438" y="3735602"/>
                </a:cubicBezTo>
                <a:cubicBezTo>
                  <a:pt x="3636200" y="3744333"/>
                  <a:pt x="3638582" y="3755446"/>
                  <a:pt x="3638582" y="3768939"/>
                </a:cubicBezTo>
                <a:cubicBezTo>
                  <a:pt x="3638582" y="3778861"/>
                  <a:pt x="3637192" y="3788039"/>
                  <a:pt x="3634414" y="3796473"/>
                </a:cubicBezTo>
                <a:cubicBezTo>
                  <a:pt x="3631636" y="3804906"/>
                  <a:pt x="3627568" y="3812149"/>
                  <a:pt x="3622210" y="3818201"/>
                </a:cubicBezTo>
                <a:cubicBezTo>
                  <a:pt x="3616853" y="3824254"/>
                  <a:pt x="3609957" y="3828967"/>
                  <a:pt x="3601523" y="3832340"/>
                </a:cubicBezTo>
                <a:cubicBezTo>
                  <a:pt x="3593089" y="3835714"/>
                  <a:pt x="3582622" y="3837400"/>
                  <a:pt x="3570121" y="3837400"/>
                </a:cubicBezTo>
                <a:lnTo>
                  <a:pt x="3534997" y="3837400"/>
                </a:lnTo>
                <a:close/>
                <a:moveTo>
                  <a:pt x="7893279" y="3673987"/>
                </a:moveTo>
                <a:cubicBezTo>
                  <a:pt x="7886135" y="3673987"/>
                  <a:pt x="7880133" y="3674235"/>
                  <a:pt x="7875271" y="3674731"/>
                </a:cubicBezTo>
                <a:cubicBezTo>
                  <a:pt x="7870409" y="3675227"/>
                  <a:pt x="7866540" y="3676021"/>
                  <a:pt x="7863662" y="3677112"/>
                </a:cubicBezTo>
                <a:cubicBezTo>
                  <a:pt x="7860785" y="3678204"/>
                  <a:pt x="7858801" y="3679543"/>
                  <a:pt x="7857709" y="3681131"/>
                </a:cubicBezTo>
                <a:cubicBezTo>
                  <a:pt x="7856618" y="3682718"/>
                  <a:pt x="7856072" y="3684504"/>
                  <a:pt x="7856072" y="3686489"/>
                </a:cubicBezTo>
                <a:lnTo>
                  <a:pt x="7856072" y="3745722"/>
                </a:lnTo>
                <a:lnTo>
                  <a:pt x="7824521" y="3745722"/>
                </a:lnTo>
                <a:cubicBezTo>
                  <a:pt x="7822536" y="3745722"/>
                  <a:pt x="7820800" y="3746218"/>
                  <a:pt x="7819312" y="3747210"/>
                </a:cubicBezTo>
                <a:cubicBezTo>
                  <a:pt x="7817823" y="3748203"/>
                  <a:pt x="7816583" y="3749840"/>
                  <a:pt x="7815591" y="3752122"/>
                </a:cubicBezTo>
                <a:cubicBezTo>
                  <a:pt x="7814599" y="3754404"/>
                  <a:pt x="7813855" y="3757529"/>
                  <a:pt x="7813359" y="3761498"/>
                </a:cubicBezTo>
                <a:cubicBezTo>
                  <a:pt x="7812862" y="3765467"/>
                  <a:pt x="7812614" y="3770328"/>
                  <a:pt x="7812614" y="3776083"/>
                </a:cubicBezTo>
                <a:cubicBezTo>
                  <a:pt x="7812614" y="3786997"/>
                  <a:pt x="7813606" y="3794786"/>
                  <a:pt x="7815591" y="3799449"/>
                </a:cubicBezTo>
                <a:cubicBezTo>
                  <a:pt x="7817575" y="3804112"/>
                  <a:pt x="7820453" y="3806444"/>
                  <a:pt x="7824223" y="3806444"/>
                </a:cubicBezTo>
                <a:lnTo>
                  <a:pt x="7856072" y="3806444"/>
                </a:lnTo>
                <a:lnTo>
                  <a:pt x="7856072" y="3942473"/>
                </a:lnTo>
                <a:cubicBezTo>
                  <a:pt x="7856072" y="3958745"/>
                  <a:pt x="7857759" y="3972834"/>
                  <a:pt x="7861132" y="3984740"/>
                </a:cubicBezTo>
                <a:cubicBezTo>
                  <a:pt x="7864506" y="3996646"/>
                  <a:pt x="7869764" y="4006519"/>
                  <a:pt x="7876908" y="4014357"/>
                </a:cubicBezTo>
                <a:cubicBezTo>
                  <a:pt x="7884052" y="4022195"/>
                  <a:pt x="7893081" y="4028000"/>
                  <a:pt x="7903995" y="4031770"/>
                </a:cubicBezTo>
                <a:cubicBezTo>
                  <a:pt x="7914909" y="4035540"/>
                  <a:pt x="7927807" y="4037425"/>
                  <a:pt x="7942690" y="4037425"/>
                </a:cubicBezTo>
                <a:cubicBezTo>
                  <a:pt x="7948247" y="4037425"/>
                  <a:pt x="7953753" y="4037128"/>
                  <a:pt x="7959210" y="4036532"/>
                </a:cubicBezTo>
                <a:cubicBezTo>
                  <a:pt x="7964667" y="4035937"/>
                  <a:pt x="7969727" y="4035094"/>
                  <a:pt x="7974391" y="4034002"/>
                </a:cubicBezTo>
                <a:cubicBezTo>
                  <a:pt x="7979054" y="4032911"/>
                  <a:pt x="7983122" y="4031621"/>
                  <a:pt x="7986594" y="4030133"/>
                </a:cubicBezTo>
                <a:cubicBezTo>
                  <a:pt x="7990067" y="4028644"/>
                  <a:pt x="7992696" y="4026958"/>
                  <a:pt x="7994482" y="4025073"/>
                </a:cubicBezTo>
                <a:cubicBezTo>
                  <a:pt x="7996268" y="4023187"/>
                  <a:pt x="7997707" y="4019913"/>
                  <a:pt x="7998798" y="4015250"/>
                </a:cubicBezTo>
                <a:cubicBezTo>
                  <a:pt x="7999890" y="4010587"/>
                  <a:pt x="8000435" y="4003889"/>
                  <a:pt x="8000435" y="3995158"/>
                </a:cubicBezTo>
                <a:cubicBezTo>
                  <a:pt x="8000435" y="3989602"/>
                  <a:pt x="8000188" y="3985038"/>
                  <a:pt x="7999691" y="3981466"/>
                </a:cubicBezTo>
                <a:cubicBezTo>
                  <a:pt x="7999195" y="3977894"/>
                  <a:pt x="7998650" y="3975066"/>
                  <a:pt x="7998054" y="3972983"/>
                </a:cubicBezTo>
                <a:cubicBezTo>
                  <a:pt x="7997459" y="3970899"/>
                  <a:pt x="7996616" y="3969510"/>
                  <a:pt x="7995524" y="3968816"/>
                </a:cubicBezTo>
                <a:cubicBezTo>
                  <a:pt x="7994433" y="3968121"/>
                  <a:pt x="7993292" y="3967774"/>
                  <a:pt x="7992101" y="3967774"/>
                </a:cubicBezTo>
                <a:cubicBezTo>
                  <a:pt x="7990712" y="3967774"/>
                  <a:pt x="7989174" y="3968121"/>
                  <a:pt x="7987487" y="3968816"/>
                </a:cubicBezTo>
                <a:cubicBezTo>
                  <a:pt x="7985801" y="3969510"/>
                  <a:pt x="7983717" y="3970304"/>
                  <a:pt x="7981237" y="3971197"/>
                </a:cubicBezTo>
                <a:cubicBezTo>
                  <a:pt x="7978756" y="3972090"/>
                  <a:pt x="7975929" y="3972883"/>
                  <a:pt x="7972753" y="3973578"/>
                </a:cubicBezTo>
                <a:cubicBezTo>
                  <a:pt x="7969578" y="3974273"/>
                  <a:pt x="7966006" y="3974620"/>
                  <a:pt x="7962038" y="3974620"/>
                </a:cubicBezTo>
                <a:cubicBezTo>
                  <a:pt x="7950330" y="3974620"/>
                  <a:pt x="7942194" y="3970998"/>
                  <a:pt x="7937630" y="3963755"/>
                </a:cubicBezTo>
                <a:cubicBezTo>
                  <a:pt x="7933066" y="3956512"/>
                  <a:pt x="7930784" y="3945648"/>
                  <a:pt x="7930784" y="3931162"/>
                </a:cubicBezTo>
                <a:lnTo>
                  <a:pt x="7930784" y="3806444"/>
                </a:lnTo>
                <a:lnTo>
                  <a:pt x="7988827" y="3806444"/>
                </a:lnTo>
                <a:cubicBezTo>
                  <a:pt x="7992597" y="3806444"/>
                  <a:pt x="7995474" y="3804112"/>
                  <a:pt x="7997459" y="3799449"/>
                </a:cubicBezTo>
                <a:cubicBezTo>
                  <a:pt x="7999443" y="3794786"/>
                  <a:pt x="8000435" y="3786997"/>
                  <a:pt x="8000435" y="3776083"/>
                </a:cubicBezTo>
                <a:cubicBezTo>
                  <a:pt x="8000435" y="3770328"/>
                  <a:pt x="8000188" y="3765467"/>
                  <a:pt x="7999691" y="3761498"/>
                </a:cubicBezTo>
                <a:cubicBezTo>
                  <a:pt x="7999195" y="3757529"/>
                  <a:pt x="7998451" y="3754404"/>
                  <a:pt x="7997459" y="3752122"/>
                </a:cubicBezTo>
                <a:cubicBezTo>
                  <a:pt x="7996467" y="3749840"/>
                  <a:pt x="7995227" y="3748203"/>
                  <a:pt x="7993738" y="3747210"/>
                </a:cubicBezTo>
                <a:cubicBezTo>
                  <a:pt x="7992250" y="3746218"/>
                  <a:pt x="7990514" y="3745722"/>
                  <a:pt x="7988529" y="3745722"/>
                </a:cubicBezTo>
                <a:lnTo>
                  <a:pt x="7930784" y="3745722"/>
                </a:lnTo>
                <a:lnTo>
                  <a:pt x="7930784" y="3686489"/>
                </a:lnTo>
                <a:cubicBezTo>
                  <a:pt x="7930784" y="3684504"/>
                  <a:pt x="7930189" y="3682718"/>
                  <a:pt x="7928998" y="3681131"/>
                </a:cubicBezTo>
                <a:cubicBezTo>
                  <a:pt x="7927807" y="3679543"/>
                  <a:pt x="7925823" y="3678204"/>
                  <a:pt x="7923045" y="3677112"/>
                </a:cubicBezTo>
                <a:cubicBezTo>
                  <a:pt x="7920267" y="3676021"/>
                  <a:pt x="7916447" y="3675227"/>
                  <a:pt x="7911585" y="3674731"/>
                </a:cubicBezTo>
                <a:cubicBezTo>
                  <a:pt x="7906723" y="3674235"/>
                  <a:pt x="7900622" y="3673987"/>
                  <a:pt x="7893279" y="3673987"/>
                </a:cubicBezTo>
                <a:close/>
                <a:moveTo>
                  <a:pt x="7074129" y="3673987"/>
                </a:moveTo>
                <a:cubicBezTo>
                  <a:pt x="7066985" y="3673987"/>
                  <a:pt x="7060983" y="3674235"/>
                  <a:pt x="7056121" y="3674731"/>
                </a:cubicBezTo>
                <a:cubicBezTo>
                  <a:pt x="7051259" y="3675227"/>
                  <a:pt x="7047390" y="3676021"/>
                  <a:pt x="7044512" y="3677112"/>
                </a:cubicBezTo>
                <a:cubicBezTo>
                  <a:pt x="7041635" y="3678204"/>
                  <a:pt x="7039651" y="3679543"/>
                  <a:pt x="7038559" y="3681131"/>
                </a:cubicBezTo>
                <a:cubicBezTo>
                  <a:pt x="7037468" y="3682718"/>
                  <a:pt x="7036922" y="3684504"/>
                  <a:pt x="7036922" y="3686489"/>
                </a:cubicBezTo>
                <a:lnTo>
                  <a:pt x="7036922" y="3745722"/>
                </a:lnTo>
                <a:lnTo>
                  <a:pt x="7005371" y="3745722"/>
                </a:lnTo>
                <a:cubicBezTo>
                  <a:pt x="7003386" y="3745722"/>
                  <a:pt x="7001650" y="3746218"/>
                  <a:pt x="7000162" y="3747210"/>
                </a:cubicBezTo>
                <a:cubicBezTo>
                  <a:pt x="6998673" y="3748203"/>
                  <a:pt x="6997433" y="3749840"/>
                  <a:pt x="6996441" y="3752122"/>
                </a:cubicBezTo>
                <a:cubicBezTo>
                  <a:pt x="6995449" y="3754404"/>
                  <a:pt x="6994705" y="3757529"/>
                  <a:pt x="6994208" y="3761498"/>
                </a:cubicBezTo>
                <a:cubicBezTo>
                  <a:pt x="6993712" y="3765467"/>
                  <a:pt x="6993464" y="3770328"/>
                  <a:pt x="6993464" y="3776083"/>
                </a:cubicBezTo>
                <a:cubicBezTo>
                  <a:pt x="6993464" y="3786997"/>
                  <a:pt x="6994456" y="3794786"/>
                  <a:pt x="6996441" y="3799449"/>
                </a:cubicBezTo>
                <a:cubicBezTo>
                  <a:pt x="6998425" y="3804112"/>
                  <a:pt x="7001302" y="3806444"/>
                  <a:pt x="7005073" y="3806444"/>
                </a:cubicBezTo>
                <a:lnTo>
                  <a:pt x="7036922" y="3806444"/>
                </a:lnTo>
                <a:lnTo>
                  <a:pt x="7036922" y="3942473"/>
                </a:lnTo>
                <a:cubicBezTo>
                  <a:pt x="7036922" y="3958745"/>
                  <a:pt x="7038609" y="3972834"/>
                  <a:pt x="7041982" y="3984740"/>
                </a:cubicBezTo>
                <a:cubicBezTo>
                  <a:pt x="7045356" y="3996646"/>
                  <a:pt x="7050614" y="4006519"/>
                  <a:pt x="7057758" y="4014357"/>
                </a:cubicBezTo>
                <a:cubicBezTo>
                  <a:pt x="7064902" y="4022195"/>
                  <a:pt x="7073931" y="4028000"/>
                  <a:pt x="7084845" y="4031770"/>
                </a:cubicBezTo>
                <a:cubicBezTo>
                  <a:pt x="7095759" y="4035540"/>
                  <a:pt x="7108657" y="4037425"/>
                  <a:pt x="7123540" y="4037425"/>
                </a:cubicBezTo>
                <a:cubicBezTo>
                  <a:pt x="7129096" y="4037425"/>
                  <a:pt x="7134603" y="4037128"/>
                  <a:pt x="7140060" y="4036532"/>
                </a:cubicBezTo>
                <a:cubicBezTo>
                  <a:pt x="7145517" y="4035937"/>
                  <a:pt x="7150577" y="4035094"/>
                  <a:pt x="7155240" y="4034002"/>
                </a:cubicBezTo>
                <a:cubicBezTo>
                  <a:pt x="7159904" y="4032911"/>
                  <a:pt x="7163972" y="4031621"/>
                  <a:pt x="7167444" y="4030133"/>
                </a:cubicBezTo>
                <a:cubicBezTo>
                  <a:pt x="7170917" y="4028644"/>
                  <a:pt x="7173546" y="4026958"/>
                  <a:pt x="7175332" y="4025073"/>
                </a:cubicBezTo>
                <a:cubicBezTo>
                  <a:pt x="7177118" y="4023187"/>
                  <a:pt x="7178557" y="4019913"/>
                  <a:pt x="7179648" y="4015250"/>
                </a:cubicBezTo>
                <a:cubicBezTo>
                  <a:pt x="7180740" y="4010587"/>
                  <a:pt x="7181285" y="4003889"/>
                  <a:pt x="7181285" y="3995158"/>
                </a:cubicBezTo>
                <a:cubicBezTo>
                  <a:pt x="7181285" y="3989602"/>
                  <a:pt x="7181037" y="3985038"/>
                  <a:pt x="7180541" y="3981466"/>
                </a:cubicBezTo>
                <a:cubicBezTo>
                  <a:pt x="7180045" y="3977894"/>
                  <a:pt x="7179499" y="3975066"/>
                  <a:pt x="7178904" y="3972983"/>
                </a:cubicBezTo>
                <a:cubicBezTo>
                  <a:pt x="7178309" y="3970899"/>
                  <a:pt x="7177466" y="3969510"/>
                  <a:pt x="7176374" y="3968816"/>
                </a:cubicBezTo>
                <a:cubicBezTo>
                  <a:pt x="7175283" y="3968121"/>
                  <a:pt x="7174142" y="3967774"/>
                  <a:pt x="7172951" y="3967774"/>
                </a:cubicBezTo>
                <a:cubicBezTo>
                  <a:pt x="7171562" y="3967774"/>
                  <a:pt x="7170024" y="3968121"/>
                  <a:pt x="7168337" y="3968816"/>
                </a:cubicBezTo>
                <a:cubicBezTo>
                  <a:pt x="7166651" y="3969510"/>
                  <a:pt x="7164567" y="3970304"/>
                  <a:pt x="7162087" y="3971197"/>
                </a:cubicBezTo>
                <a:cubicBezTo>
                  <a:pt x="7159606" y="3972090"/>
                  <a:pt x="7156778" y="3972883"/>
                  <a:pt x="7153603" y="3973578"/>
                </a:cubicBezTo>
                <a:cubicBezTo>
                  <a:pt x="7150428" y="3974273"/>
                  <a:pt x="7146856" y="3974620"/>
                  <a:pt x="7142888" y="3974620"/>
                </a:cubicBezTo>
                <a:cubicBezTo>
                  <a:pt x="7131180" y="3974620"/>
                  <a:pt x="7123044" y="3970998"/>
                  <a:pt x="7118480" y="3963755"/>
                </a:cubicBezTo>
                <a:cubicBezTo>
                  <a:pt x="7113916" y="3956512"/>
                  <a:pt x="7111634" y="3945648"/>
                  <a:pt x="7111634" y="3931162"/>
                </a:cubicBezTo>
                <a:lnTo>
                  <a:pt x="7111634" y="3806444"/>
                </a:lnTo>
                <a:lnTo>
                  <a:pt x="7169677" y="3806444"/>
                </a:lnTo>
                <a:cubicBezTo>
                  <a:pt x="7173447" y="3806444"/>
                  <a:pt x="7176324" y="3804112"/>
                  <a:pt x="7178309" y="3799449"/>
                </a:cubicBezTo>
                <a:cubicBezTo>
                  <a:pt x="7180293" y="3794786"/>
                  <a:pt x="7181285" y="3786997"/>
                  <a:pt x="7181285" y="3776083"/>
                </a:cubicBezTo>
                <a:cubicBezTo>
                  <a:pt x="7181285" y="3770328"/>
                  <a:pt x="7181037" y="3765467"/>
                  <a:pt x="7180541" y="3761498"/>
                </a:cubicBezTo>
                <a:cubicBezTo>
                  <a:pt x="7180045" y="3757529"/>
                  <a:pt x="7179301" y="3754404"/>
                  <a:pt x="7178309" y="3752122"/>
                </a:cubicBezTo>
                <a:cubicBezTo>
                  <a:pt x="7177317" y="3749840"/>
                  <a:pt x="7176076" y="3748203"/>
                  <a:pt x="7174588" y="3747210"/>
                </a:cubicBezTo>
                <a:cubicBezTo>
                  <a:pt x="7173100" y="3746218"/>
                  <a:pt x="7171364" y="3745722"/>
                  <a:pt x="7169379" y="3745722"/>
                </a:cubicBezTo>
                <a:lnTo>
                  <a:pt x="7111634" y="3745722"/>
                </a:lnTo>
                <a:lnTo>
                  <a:pt x="7111634" y="3686489"/>
                </a:lnTo>
                <a:cubicBezTo>
                  <a:pt x="7111634" y="3684504"/>
                  <a:pt x="7111038" y="3682718"/>
                  <a:pt x="7109848" y="3681131"/>
                </a:cubicBezTo>
                <a:cubicBezTo>
                  <a:pt x="7108657" y="3679543"/>
                  <a:pt x="7106673" y="3678204"/>
                  <a:pt x="7103895" y="3677112"/>
                </a:cubicBezTo>
                <a:cubicBezTo>
                  <a:pt x="7101117" y="3676021"/>
                  <a:pt x="7097297" y="3675227"/>
                  <a:pt x="7092435" y="3674731"/>
                </a:cubicBezTo>
                <a:cubicBezTo>
                  <a:pt x="7087573" y="3674235"/>
                  <a:pt x="7081471" y="3673987"/>
                  <a:pt x="7074129" y="3673987"/>
                </a:cubicBezTo>
                <a:close/>
                <a:moveTo>
                  <a:pt x="3483205" y="3646305"/>
                </a:moveTo>
                <a:cubicBezTo>
                  <a:pt x="3475267" y="3646305"/>
                  <a:pt x="3468868" y="3648637"/>
                  <a:pt x="3464006" y="3653300"/>
                </a:cubicBezTo>
                <a:cubicBezTo>
                  <a:pt x="3459144" y="3657963"/>
                  <a:pt x="3456713" y="3664958"/>
                  <a:pt x="3456713" y="3674285"/>
                </a:cubicBezTo>
                <a:lnTo>
                  <a:pt x="3456713" y="4020757"/>
                </a:lnTo>
                <a:cubicBezTo>
                  <a:pt x="3456713" y="4022741"/>
                  <a:pt x="3457308" y="4024527"/>
                  <a:pt x="3458499" y="4026114"/>
                </a:cubicBezTo>
                <a:cubicBezTo>
                  <a:pt x="3459690" y="4027702"/>
                  <a:pt x="3461773" y="4028992"/>
                  <a:pt x="3464750" y="4029984"/>
                </a:cubicBezTo>
                <a:cubicBezTo>
                  <a:pt x="3467727" y="4030976"/>
                  <a:pt x="3471745" y="4031770"/>
                  <a:pt x="3476805" y="4032365"/>
                </a:cubicBezTo>
                <a:cubicBezTo>
                  <a:pt x="3481865" y="4032960"/>
                  <a:pt x="3488166" y="4033258"/>
                  <a:pt x="3495706" y="4033258"/>
                </a:cubicBezTo>
                <a:cubicBezTo>
                  <a:pt x="3503446" y="4033258"/>
                  <a:pt x="3509795" y="4032960"/>
                  <a:pt x="3514756" y="4032365"/>
                </a:cubicBezTo>
                <a:cubicBezTo>
                  <a:pt x="3519717" y="4031770"/>
                  <a:pt x="3523686" y="4030976"/>
                  <a:pt x="3526662" y="4029984"/>
                </a:cubicBezTo>
                <a:cubicBezTo>
                  <a:pt x="3529640" y="4028992"/>
                  <a:pt x="3531772" y="4027702"/>
                  <a:pt x="3533062" y="4026114"/>
                </a:cubicBezTo>
                <a:cubicBezTo>
                  <a:pt x="3534352" y="4024527"/>
                  <a:pt x="3534997" y="4022741"/>
                  <a:pt x="3534997" y="4020757"/>
                </a:cubicBezTo>
                <a:lnTo>
                  <a:pt x="3534997" y="3897824"/>
                </a:lnTo>
                <a:lnTo>
                  <a:pt x="3567144" y="3897824"/>
                </a:lnTo>
                <a:cubicBezTo>
                  <a:pt x="3592544" y="3897824"/>
                  <a:pt x="3614620" y="3894848"/>
                  <a:pt x="3633373" y="3888895"/>
                </a:cubicBezTo>
                <a:cubicBezTo>
                  <a:pt x="3652125" y="3882942"/>
                  <a:pt x="3667950" y="3874260"/>
                  <a:pt x="3680849" y="3862850"/>
                </a:cubicBezTo>
                <a:cubicBezTo>
                  <a:pt x="3693747" y="3851440"/>
                  <a:pt x="3703570" y="3837400"/>
                  <a:pt x="3710316" y="3820732"/>
                </a:cubicBezTo>
                <a:cubicBezTo>
                  <a:pt x="3717063" y="3804063"/>
                  <a:pt x="3720437" y="3784914"/>
                  <a:pt x="3720437" y="3763284"/>
                </a:cubicBezTo>
                <a:cubicBezTo>
                  <a:pt x="3720437" y="3747607"/>
                  <a:pt x="3718254" y="3733469"/>
                  <a:pt x="3713888" y="3720868"/>
                </a:cubicBezTo>
                <a:cubicBezTo>
                  <a:pt x="3709523" y="3708267"/>
                  <a:pt x="3703173" y="3697254"/>
                  <a:pt x="3694838" y="3687828"/>
                </a:cubicBezTo>
                <a:cubicBezTo>
                  <a:pt x="3686504" y="3678402"/>
                  <a:pt x="3676433" y="3670614"/>
                  <a:pt x="3664626" y="3664462"/>
                </a:cubicBezTo>
                <a:cubicBezTo>
                  <a:pt x="3652819" y="3658310"/>
                  <a:pt x="3641161" y="3654094"/>
                  <a:pt x="3629652" y="3651812"/>
                </a:cubicBezTo>
                <a:cubicBezTo>
                  <a:pt x="3618142" y="3649530"/>
                  <a:pt x="3608270" y="3648041"/>
                  <a:pt x="3600035" y="3647347"/>
                </a:cubicBezTo>
                <a:cubicBezTo>
                  <a:pt x="3591800" y="3646652"/>
                  <a:pt x="3583118" y="3646305"/>
                  <a:pt x="3573990" y="3646305"/>
                </a:cubicBezTo>
                <a:close/>
                <a:moveTo>
                  <a:pt x="10449253" y="3644519"/>
                </a:moveTo>
                <a:cubicBezTo>
                  <a:pt x="10441712" y="3644519"/>
                  <a:pt x="10435412" y="3644817"/>
                  <a:pt x="10430352" y="3645412"/>
                </a:cubicBezTo>
                <a:cubicBezTo>
                  <a:pt x="10425292" y="3646007"/>
                  <a:pt x="10421273" y="3646801"/>
                  <a:pt x="10418296" y="3647793"/>
                </a:cubicBezTo>
                <a:cubicBezTo>
                  <a:pt x="10415320" y="3648785"/>
                  <a:pt x="10413187" y="3650075"/>
                  <a:pt x="10411897" y="3651663"/>
                </a:cubicBezTo>
                <a:cubicBezTo>
                  <a:pt x="10410608" y="3653250"/>
                  <a:pt x="10409962" y="3655036"/>
                  <a:pt x="10409962" y="3657021"/>
                </a:cubicBezTo>
                <a:lnTo>
                  <a:pt x="10409962" y="4006767"/>
                </a:lnTo>
                <a:cubicBezTo>
                  <a:pt x="10409962" y="4015498"/>
                  <a:pt x="10412194" y="4021798"/>
                  <a:pt x="10416660" y="4025668"/>
                </a:cubicBezTo>
                <a:cubicBezTo>
                  <a:pt x="10421124" y="4029537"/>
                  <a:pt x="10426631" y="4031472"/>
                  <a:pt x="10433180" y="4031472"/>
                </a:cubicBezTo>
                <a:lnTo>
                  <a:pt x="10609690" y="4031472"/>
                </a:lnTo>
                <a:cubicBezTo>
                  <a:pt x="10611674" y="4031472"/>
                  <a:pt x="10613410" y="4030877"/>
                  <a:pt x="10614898" y="4029686"/>
                </a:cubicBezTo>
                <a:cubicBezTo>
                  <a:pt x="10616387" y="4028496"/>
                  <a:pt x="10617628" y="4026561"/>
                  <a:pt x="10618620" y="4023882"/>
                </a:cubicBezTo>
                <a:cubicBezTo>
                  <a:pt x="10619612" y="4021203"/>
                  <a:pt x="10620356" y="4017830"/>
                  <a:pt x="10620852" y="4013762"/>
                </a:cubicBezTo>
                <a:cubicBezTo>
                  <a:pt x="10621348" y="4009694"/>
                  <a:pt x="10621596" y="4004683"/>
                  <a:pt x="10621596" y="3998730"/>
                </a:cubicBezTo>
                <a:cubicBezTo>
                  <a:pt x="10621596" y="3992777"/>
                  <a:pt x="10621348" y="3987766"/>
                  <a:pt x="10620852" y="3983698"/>
                </a:cubicBezTo>
                <a:cubicBezTo>
                  <a:pt x="10620356" y="3979630"/>
                  <a:pt x="10619612" y="3976356"/>
                  <a:pt x="10618620" y="3973876"/>
                </a:cubicBezTo>
                <a:cubicBezTo>
                  <a:pt x="10617628" y="3971395"/>
                  <a:pt x="10616387" y="3969609"/>
                  <a:pt x="10614898" y="3968518"/>
                </a:cubicBezTo>
                <a:cubicBezTo>
                  <a:pt x="10613410" y="3967426"/>
                  <a:pt x="10611674" y="3966881"/>
                  <a:pt x="10609690" y="3966881"/>
                </a:cubicBezTo>
                <a:lnTo>
                  <a:pt x="10488544" y="3966881"/>
                </a:lnTo>
                <a:lnTo>
                  <a:pt x="10488544" y="3657021"/>
                </a:lnTo>
                <a:cubicBezTo>
                  <a:pt x="10488544" y="3655036"/>
                  <a:pt x="10487899" y="3653250"/>
                  <a:pt x="10486609" y="3651663"/>
                </a:cubicBezTo>
                <a:cubicBezTo>
                  <a:pt x="10485320" y="3650075"/>
                  <a:pt x="10483186" y="3648785"/>
                  <a:pt x="10480209" y="3647793"/>
                </a:cubicBezTo>
                <a:cubicBezTo>
                  <a:pt x="10477232" y="3646801"/>
                  <a:pt x="10473264" y="3646007"/>
                  <a:pt x="10468303" y="3645412"/>
                </a:cubicBezTo>
                <a:cubicBezTo>
                  <a:pt x="10463342" y="3644817"/>
                  <a:pt x="10456992" y="3644519"/>
                  <a:pt x="10449253" y="3644519"/>
                </a:cubicBezTo>
                <a:close/>
                <a:moveTo>
                  <a:pt x="5910888" y="3644519"/>
                </a:moveTo>
                <a:cubicBezTo>
                  <a:pt x="5900768" y="3644519"/>
                  <a:pt x="5892632" y="3644668"/>
                  <a:pt x="5886481" y="3644965"/>
                </a:cubicBezTo>
                <a:cubicBezTo>
                  <a:pt x="5880329" y="3645263"/>
                  <a:pt x="5875517" y="3645958"/>
                  <a:pt x="5872044" y="3647049"/>
                </a:cubicBezTo>
                <a:cubicBezTo>
                  <a:pt x="5868572" y="3648140"/>
                  <a:pt x="5866042" y="3649728"/>
                  <a:pt x="5864455" y="3651812"/>
                </a:cubicBezTo>
                <a:cubicBezTo>
                  <a:pt x="5862867" y="3653895"/>
                  <a:pt x="5861479" y="3656624"/>
                  <a:pt x="5860287" y="3659997"/>
                </a:cubicBezTo>
                <a:lnTo>
                  <a:pt x="5741522" y="4001707"/>
                </a:lnTo>
                <a:cubicBezTo>
                  <a:pt x="5739141" y="4008652"/>
                  <a:pt x="5737653" y="4014208"/>
                  <a:pt x="5737058" y="4018375"/>
                </a:cubicBezTo>
                <a:cubicBezTo>
                  <a:pt x="5736463" y="4022542"/>
                  <a:pt x="5737157" y="4025767"/>
                  <a:pt x="5739141" y="4028049"/>
                </a:cubicBezTo>
                <a:cubicBezTo>
                  <a:pt x="5741125" y="4030331"/>
                  <a:pt x="5744697" y="4031770"/>
                  <a:pt x="5749857" y="4032365"/>
                </a:cubicBezTo>
                <a:cubicBezTo>
                  <a:pt x="5755017" y="4032960"/>
                  <a:pt x="5762160" y="4033258"/>
                  <a:pt x="5771288" y="4033258"/>
                </a:cubicBezTo>
                <a:cubicBezTo>
                  <a:pt x="5779821" y="4033258"/>
                  <a:pt x="5786716" y="4033060"/>
                  <a:pt x="5791975" y="4032663"/>
                </a:cubicBezTo>
                <a:cubicBezTo>
                  <a:pt x="5797234" y="4032266"/>
                  <a:pt x="5801302" y="4031522"/>
                  <a:pt x="5804179" y="4030430"/>
                </a:cubicBezTo>
                <a:cubicBezTo>
                  <a:pt x="5807056" y="4029339"/>
                  <a:pt x="5809140" y="4027851"/>
                  <a:pt x="5810430" y="4025966"/>
                </a:cubicBezTo>
                <a:cubicBezTo>
                  <a:pt x="5811720" y="4024080"/>
                  <a:pt x="5812761" y="4021749"/>
                  <a:pt x="5813555" y="4018971"/>
                </a:cubicBezTo>
                <a:lnTo>
                  <a:pt x="5837963" y="3943664"/>
                </a:lnTo>
                <a:lnTo>
                  <a:pt x="5982624" y="3943664"/>
                </a:lnTo>
                <a:lnTo>
                  <a:pt x="6008520" y="4021054"/>
                </a:lnTo>
                <a:cubicBezTo>
                  <a:pt x="6009314" y="4023634"/>
                  <a:pt x="6010306" y="4025717"/>
                  <a:pt x="6011497" y="4027305"/>
                </a:cubicBezTo>
                <a:cubicBezTo>
                  <a:pt x="6012687" y="4028892"/>
                  <a:pt x="6014771" y="4030133"/>
                  <a:pt x="6017747" y="4031026"/>
                </a:cubicBezTo>
                <a:cubicBezTo>
                  <a:pt x="6020724" y="4031919"/>
                  <a:pt x="6025040" y="4032514"/>
                  <a:pt x="6030695" y="4032812"/>
                </a:cubicBezTo>
                <a:cubicBezTo>
                  <a:pt x="6036351" y="4033109"/>
                  <a:pt x="6044239" y="4033258"/>
                  <a:pt x="6054359" y="4033258"/>
                </a:cubicBezTo>
                <a:cubicBezTo>
                  <a:pt x="6064083" y="4033258"/>
                  <a:pt x="6071722" y="4033010"/>
                  <a:pt x="6077278" y="4032514"/>
                </a:cubicBezTo>
                <a:cubicBezTo>
                  <a:pt x="6082835" y="4032018"/>
                  <a:pt x="6086704" y="4030728"/>
                  <a:pt x="6088887" y="4028644"/>
                </a:cubicBezTo>
                <a:cubicBezTo>
                  <a:pt x="6091070" y="4026561"/>
                  <a:pt x="6091864" y="4023435"/>
                  <a:pt x="6091268" y="4019268"/>
                </a:cubicBezTo>
                <a:cubicBezTo>
                  <a:pt x="6090673" y="4015101"/>
                  <a:pt x="6089185" y="4009446"/>
                  <a:pt x="6086804" y="4002302"/>
                </a:cubicBezTo>
                <a:lnTo>
                  <a:pt x="5967741" y="3660890"/>
                </a:lnTo>
                <a:cubicBezTo>
                  <a:pt x="5966550" y="3657120"/>
                  <a:pt x="5965112" y="3654143"/>
                  <a:pt x="5963425" y="3651960"/>
                </a:cubicBezTo>
                <a:cubicBezTo>
                  <a:pt x="5961738" y="3649778"/>
                  <a:pt x="5958960" y="3648140"/>
                  <a:pt x="5955091" y="3647049"/>
                </a:cubicBezTo>
                <a:cubicBezTo>
                  <a:pt x="5951221" y="3645958"/>
                  <a:pt x="5945813" y="3645263"/>
                  <a:pt x="5938868" y="3644965"/>
                </a:cubicBezTo>
                <a:cubicBezTo>
                  <a:pt x="5931924" y="3644668"/>
                  <a:pt x="5922597" y="3644519"/>
                  <a:pt x="5910888" y="3644519"/>
                </a:cubicBezTo>
                <a:close/>
                <a:moveTo>
                  <a:pt x="10700475" y="3627255"/>
                </a:moveTo>
                <a:cubicBezTo>
                  <a:pt x="10683608" y="3627255"/>
                  <a:pt x="10672148" y="3630182"/>
                  <a:pt x="10666096" y="3636036"/>
                </a:cubicBezTo>
                <a:cubicBezTo>
                  <a:pt x="10660044" y="3641890"/>
                  <a:pt x="10657017" y="3652357"/>
                  <a:pt x="10657017" y="3667439"/>
                </a:cubicBezTo>
                <a:cubicBezTo>
                  <a:pt x="10657017" y="3681924"/>
                  <a:pt x="10659944" y="3691946"/>
                  <a:pt x="10665798" y="3697502"/>
                </a:cubicBezTo>
                <a:cubicBezTo>
                  <a:pt x="10671652" y="3703058"/>
                  <a:pt x="10683012" y="3705836"/>
                  <a:pt x="10699880" y="3705836"/>
                </a:cubicBezTo>
                <a:cubicBezTo>
                  <a:pt x="10716548" y="3705836"/>
                  <a:pt x="10727958" y="3702959"/>
                  <a:pt x="10734110" y="3697204"/>
                </a:cubicBezTo>
                <a:cubicBezTo>
                  <a:pt x="10740262" y="3691449"/>
                  <a:pt x="10743338" y="3681031"/>
                  <a:pt x="10743338" y="3665950"/>
                </a:cubicBezTo>
                <a:cubicBezTo>
                  <a:pt x="10743338" y="3651464"/>
                  <a:pt x="10740360" y="3641394"/>
                  <a:pt x="10734408" y="3635738"/>
                </a:cubicBezTo>
                <a:cubicBezTo>
                  <a:pt x="10728454" y="3630083"/>
                  <a:pt x="10717144" y="3627255"/>
                  <a:pt x="10700475" y="3627255"/>
                </a:cubicBezTo>
                <a:close/>
                <a:moveTo>
                  <a:pt x="9719400" y="3627255"/>
                </a:moveTo>
                <a:cubicBezTo>
                  <a:pt x="9702533" y="3627255"/>
                  <a:pt x="9691073" y="3630182"/>
                  <a:pt x="9685020" y="3636036"/>
                </a:cubicBezTo>
                <a:cubicBezTo>
                  <a:pt x="9678968" y="3641890"/>
                  <a:pt x="9675942" y="3652357"/>
                  <a:pt x="9675942" y="3667439"/>
                </a:cubicBezTo>
                <a:cubicBezTo>
                  <a:pt x="9675942" y="3681924"/>
                  <a:pt x="9678869" y="3691946"/>
                  <a:pt x="9684723" y="3697502"/>
                </a:cubicBezTo>
                <a:cubicBezTo>
                  <a:pt x="9690576" y="3703058"/>
                  <a:pt x="9701938" y="3705836"/>
                  <a:pt x="9718804" y="3705836"/>
                </a:cubicBezTo>
                <a:cubicBezTo>
                  <a:pt x="9735473" y="3705836"/>
                  <a:pt x="9746884" y="3702959"/>
                  <a:pt x="9753035" y="3697204"/>
                </a:cubicBezTo>
                <a:cubicBezTo>
                  <a:pt x="9759186" y="3691449"/>
                  <a:pt x="9762262" y="3681031"/>
                  <a:pt x="9762262" y="3665950"/>
                </a:cubicBezTo>
                <a:cubicBezTo>
                  <a:pt x="9762262" y="3651464"/>
                  <a:pt x="9759286" y="3641394"/>
                  <a:pt x="9753332" y="3635738"/>
                </a:cubicBezTo>
                <a:cubicBezTo>
                  <a:pt x="9747380" y="3630083"/>
                  <a:pt x="9736068" y="3627255"/>
                  <a:pt x="9719400" y="3627255"/>
                </a:cubicBezTo>
                <a:close/>
                <a:moveTo>
                  <a:pt x="6671400" y="3627255"/>
                </a:moveTo>
                <a:cubicBezTo>
                  <a:pt x="6654533" y="3627255"/>
                  <a:pt x="6643073" y="3630182"/>
                  <a:pt x="6637021" y="3636036"/>
                </a:cubicBezTo>
                <a:cubicBezTo>
                  <a:pt x="6630969" y="3641890"/>
                  <a:pt x="6627942" y="3652357"/>
                  <a:pt x="6627942" y="3667439"/>
                </a:cubicBezTo>
                <a:cubicBezTo>
                  <a:pt x="6627942" y="3681924"/>
                  <a:pt x="6630869" y="3691946"/>
                  <a:pt x="6636723" y="3697502"/>
                </a:cubicBezTo>
                <a:cubicBezTo>
                  <a:pt x="6642577" y="3703058"/>
                  <a:pt x="6653938" y="3705836"/>
                  <a:pt x="6670805" y="3705836"/>
                </a:cubicBezTo>
                <a:cubicBezTo>
                  <a:pt x="6687474" y="3705836"/>
                  <a:pt x="6698884" y="3702959"/>
                  <a:pt x="6705035" y="3697204"/>
                </a:cubicBezTo>
                <a:cubicBezTo>
                  <a:pt x="6711187" y="3691449"/>
                  <a:pt x="6714263" y="3681031"/>
                  <a:pt x="6714263" y="3665950"/>
                </a:cubicBezTo>
                <a:cubicBezTo>
                  <a:pt x="6714263" y="3651464"/>
                  <a:pt x="6711286" y="3641394"/>
                  <a:pt x="6705333" y="3635738"/>
                </a:cubicBezTo>
                <a:cubicBezTo>
                  <a:pt x="6699380" y="3630083"/>
                  <a:pt x="6688069" y="3627255"/>
                  <a:pt x="6671400" y="3627255"/>
                </a:cubicBezTo>
                <a:close/>
                <a:moveTo>
                  <a:pt x="9267558" y="3618028"/>
                </a:moveTo>
                <a:cubicBezTo>
                  <a:pt x="9260216" y="3618028"/>
                  <a:pt x="9254163" y="3618325"/>
                  <a:pt x="9249400" y="3618921"/>
                </a:cubicBezTo>
                <a:cubicBezTo>
                  <a:pt x="9244638" y="3619516"/>
                  <a:pt x="9240818" y="3620359"/>
                  <a:pt x="9237941" y="3621451"/>
                </a:cubicBezTo>
                <a:cubicBezTo>
                  <a:pt x="9235064" y="3622542"/>
                  <a:pt x="9233079" y="3623881"/>
                  <a:pt x="9231988" y="3625469"/>
                </a:cubicBezTo>
                <a:cubicBezTo>
                  <a:pt x="9230896" y="3627057"/>
                  <a:pt x="9230350" y="3628842"/>
                  <a:pt x="9230350" y="3630827"/>
                </a:cubicBezTo>
                <a:lnTo>
                  <a:pt x="9230350" y="3774595"/>
                </a:lnTo>
                <a:cubicBezTo>
                  <a:pt x="9218444" y="3762887"/>
                  <a:pt x="9206438" y="3754007"/>
                  <a:pt x="9194334" y="3747955"/>
                </a:cubicBezTo>
                <a:cubicBezTo>
                  <a:pt x="9182230" y="3741902"/>
                  <a:pt x="9168736" y="3738876"/>
                  <a:pt x="9153853" y="3738876"/>
                </a:cubicBezTo>
                <a:cubicBezTo>
                  <a:pt x="9135001" y="3738876"/>
                  <a:pt x="9118332" y="3742448"/>
                  <a:pt x="9103846" y="3749592"/>
                </a:cubicBezTo>
                <a:cubicBezTo>
                  <a:pt x="9089361" y="3756735"/>
                  <a:pt x="9077256" y="3766955"/>
                  <a:pt x="9067532" y="3780250"/>
                </a:cubicBezTo>
                <a:cubicBezTo>
                  <a:pt x="9057810" y="3793546"/>
                  <a:pt x="9050418" y="3809619"/>
                  <a:pt x="9045357" y="3828471"/>
                </a:cubicBezTo>
                <a:cubicBezTo>
                  <a:pt x="9040297" y="3847322"/>
                  <a:pt x="9037767" y="3868555"/>
                  <a:pt x="9037767" y="3892169"/>
                </a:cubicBezTo>
                <a:cubicBezTo>
                  <a:pt x="9037767" y="3911814"/>
                  <a:pt x="9039751" y="3930517"/>
                  <a:pt x="9043720" y="3948277"/>
                </a:cubicBezTo>
                <a:cubicBezTo>
                  <a:pt x="9047689" y="3966037"/>
                  <a:pt x="9054088" y="3981565"/>
                  <a:pt x="9062919" y="3994860"/>
                </a:cubicBezTo>
                <a:cubicBezTo>
                  <a:pt x="9071749" y="4008156"/>
                  <a:pt x="9083160" y="4018723"/>
                  <a:pt x="9097150" y="4026561"/>
                </a:cubicBezTo>
                <a:cubicBezTo>
                  <a:pt x="9111140" y="4034399"/>
                  <a:pt x="9128254" y="4038318"/>
                  <a:pt x="9148495" y="4038318"/>
                </a:cubicBezTo>
                <a:cubicBezTo>
                  <a:pt x="9166752" y="4038318"/>
                  <a:pt x="9183370" y="4034250"/>
                  <a:pt x="9198352" y="4026114"/>
                </a:cubicBezTo>
                <a:cubicBezTo>
                  <a:pt x="9213335" y="4017978"/>
                  <a:pt x="9227672" y="4006568"/>
                  <a:pt x="9241364" y="3991884"/>
                </a:cubicBezTo>
                <a:lnTo>
                  <a:pt x="9241364" y="4021352"/>
                </a:lnTo>
                <a:cubicBezTo>
                  <a:pt x="9241364" y="4023535"/>
                  <a:pt x="9241910" y="4025370"/>
                  <a:pt x="9243001" y="4026859"/>
                </a:cubicBezTo>
                <a:cubicBezTo>
                  <a:pt x="9244092" y="4028347"/>
                  <a:pt x="9245878" y="4029587"/>
                  <a:pt x="9248359" y="4030579"/>
                </a:cubicBezTo>
                <a:cubicBezTo>
                  <a:pt x="9250840" y="4031571"/>
                  <a:pt x="9254064" y="4032266"/>
                  <a:pt x="9258032" y="4032663"/>
                </a:cubicBezTo>
                <a:cubicBezTo>
                  <a:pt x="9262002" y="4033060"/>
                  <a:pt x="9267160" y="4033258"/>
                  <a:pt x="9273510" y="4033258"/>
                </a:cubicBezTo>
                <a:cubicBezTo>
                  <a:pt x="9279464" y="4033258"/>
                  <a:pt x="9284474" y="4033060"/>
                  <a:pt x="9288542" y="4032663"/>
                </a:cubicBezTo>
                <a:cubicBezTo>
                  <a:pt x="9292610" y="4032266"/>
                  <a:pt x="9295835" y="4031571"/>
                  <a:pt x="9298216" y="4030579"/>
                </a:cubicBezTo>
                <a:cubicBezTo>
                  <a:pt x="9300598" y="4029587"/>
                  <a:pt x="9302284" y="4028347"/>
                  <a:pt x="9303276" y="4026859"/>
                </a:cubicBezTo>
                <a:cubicBezTo>
                  <a:pt x="9304268" y="4025370"/>
                  <a:pt x="9304764" y="4023535"/>
                  <a:pt x="9304764" y="4021352"/>
                </a:cubicBezTo>
                <a:lnTo>
                  <a:pt x="9304764" y="3630827"/>
                </a:lnTo>
                <a:cubicBezTo>
                  <a:pt x="9304764" y="3628842"/>
                  <a:pt x="9304170" y="3627057"/>
                  <a:pt x="9302978" y="3625469"/>
                </a:cubicBezTo>
                <a:cubicBezTo>
                  <a:pt x="9301788" y="3623881"/>
                  <a:pt x="9299804" y="3622542"/>
                  <a:pt x="9297026" y="3621451"/>
                </a:cubicBezTo>
                <a:cubicBezTo>
                  <a:pt x="9294248" y="3620359"/>
                  <a:pt x="9290477" y="3619516"/>
                  <a:pt x="9285714" y="3618921"/>
                </a:cubicBezTo>
                <a:cubicBezTo>
                  <a:pt x="9280952" y="3618325"/>
                  <a:pt x="9274900" y="3618028"/>
                  <a:pt x="9267558" y="3618028"/>
                </a:cubicBezTo>
                <a:close/>
                <a:moveTo>
                  <a:pt x="9871502" y="3617135"/>
                </a:moveTo>
                <a:cubicBezTo>
                  <a:pt x="9864160" y="3617135"/>
                  <a:pt x="9858108" y="3617432"/>
                  <a:pt x="9853345" y="3618028"/>
                </a:cubicBezTo>
                <a:cubicBezTo>
                  <a:pt x="9848582" y="3618623"/>
                  <a:pt x="9844762" y="3619466"/>
                  <a:pt x="9841886" y="3620558"/>
                </a:cubicBezTo>
                <a:cubicBezTo>
                  <a:pt x="9839008" y="3621649"/>
                  <a:pt x="9836974" y="3622989"/>
                  <a:pt x="9835784" y="3624576"/>
                </a:cubicBezTo>
                <a:cubicBezTo>
                  <a:pt x="9834593" y="3626164"/>
                  <a:pt x="9833998" y="3627949"/>
                  <a:pt x="9833998" y="3629934"/>
                </a:cubicBezTo>
                <a:lnTo>
                  <a:pt x="9833998" y="4021352"/>
                </a:lnTo>
                <a:cubicBezTo>
                  <a:pt x="9833998" y="4023336"/>
                  <a:pt x="9834593" y="4025073"/>
                  <a:pt x="9835784" y="4026561"/>
                </a:cubicBezTo>
                <a:cubicBezTo>
                  <a:pt x="9836974" y="4028049"/>
                  <a:pt x="9839008" y="4029289"/>
                  <a:pt x="9841886" y="4030282"/>
                </a:cubicBezTo>
                <a:cubicBezTo>
                  <a:pt x="9844762" y="4031274"/>
                  <a:pt x="9848582" y="4032018"/>
                  <a:pt x="9853345" y="4032514"/>
                </a:cubicBezTo>
                <a:cubicBezTo>
                  <a:pt x="9858108" y="4033010"/>
                  <a:pt x="9864160" y="4033258"/>
                  <a:pt x="9871502" y="4033258"/>
                </a:cubicBezTo>
                <a:cubicBezTo>
                  <a:pt x="9878844" y="4033258"/>
                  <a:pt x="9884896" y="4033010"/>
                  <a:pt x="9889659" y="4032514"/>
                </a:cubicBezTo>
                <a:cubicBezTo>
                  <a:pt x="9894422" y="4032018"/>
                  <a:pt x="9898242" y="4031274"/>
                  <a:pt x="9901119" y="4030282"/>
                </a:cubicBezTo>
                <a:cubicBezTo>
                  <a:pt x="9903996" y="4029289"/>
                  <a:pt x="9906030" y="4028049"/>
                  <a:pt x="9907221" y="4026561"/>
                </a:cubicBezTo>
                <a:cubicBezTo>
                  <a:pt x="9908412" y="4025073"/>
                  <a:pt x="9909007" y="4023336"/>
                  <a:pt x="9909007" y="4021352"/>
                </a:cubicBezTo>
                <a:lnTo>
                  <a:pt x="9909007" y="3629934"/>
                </a:lnTo>
                <a:cubicBezTo>
                  <a:pt x="9909007" y="3627949"/>
                  <a:pt x="9908412" y="3626164"/>
                  <a:pt x="9907221" y="3624576"/>
                </a:cubicBezTo>
                <a:cubicBezTo>
                  <a:pt x="9906030" y="3622989"/>
                  <a:pt x="9903996" y="3621649"/>
                  <a:pt x="9901119" y="3620558"/>
                </a:cubicBezTo>
                <a:cubicBezTo>
                  <a:pt x="9898242" y="3619466"/>
                  <a:pt x="9894422" y="3618623"/>
                  <a:pt x="9889659" y="3618028"/>
                </a:cubicBezTo>
                <a:cubicBezTo>
                  <a:pt x="9884896" y="3617432"/>
                  <a:pt x="9878844" y="3617135"/>
                  <a:pt x="9871502" y="3617135"/>
                </a:cubicBezTo>
                <a:close/>
                <a:moveTo>
                  <a:pt x="5518578" y="3617135"/>
                </a:moveTo>
                <a:cubicBezTo>
                  <a:pt x="5511236" y="3617135"/>
                  <a:pt x="5505183" y="3617432"/>
                  <a:pt x="5500421" y="3618028"/>
                </a:cubicBezTo>
                <a:cubicBezTo>
                  <a:pt x="5495658" y="3618623"/>
                  <a:pt x="5491838" y="3619466"/>
                  <a:pt x="5488961" y="3620558"/>
                </a:cubicBezTo>
                <a:cubicBezTo>
                  <a:pt x="5486084" y="3621649"/>
                  <a:pt x="5484050" y="3622989"/>
                  <a:pt x="5482859" y="3624576"/>
                </a:cubicBezTo>
                <a:cubicBezTo>
                  <a:pt x="5481668" y="3626164"/>
                  <a:pt x="5481073" y="3627949"/>
                  <a:pt x="5481073" y="3629934"/>
                </a:cubicBezTo>
                <a:lnTo>
                  <a:pt x="5481073" y="4021352"/>
                </a:lnTo>
                <a:cubicBezTo>
                  <a:pt x="5481073" y="4023336"/>
                  <a:pt x="5481668" y="4025073"/>
                  <a:pt x="5482859" y="4026561"/>
                </a:cubicBezTo>
                <a:cubicBezTo>
                  <a:pt x="5484050" y="4028049"/>
                  <a:pt x="5486084" y="4029289"/>
                  <a:pt x="5488961" y="4030282"/>
                </a:cubicBezTo>
                <a:cubicBezTo>
                  <a:pt x="5491838" y="4031274"/>
                  <a:pt x="5495658" y="4032018"/>
                  <a:pt x="5500421" y="4032514"/>
                </a:cubicBezTo>
                <a:cubicBezTo>
                  <a:pt x="5505183" y="4033010"/>
                  <a:pt x="5511236" y="4033258"/>
                  <a:pt x="5518578" y="4033258"/>
                </a:cubicBezTo>
                <a:cubicBezTo>
                  <a:pt x="5525921" y="4033258"/>
                  <a:pt x="5531972" y="4033010"/>
                  <a:pt x="5536735" y="4032514"/>
                </a:cubicBezTo>
                <a:cubicBezTo>
                  <a:pt x="5541497" y="4032018"/>
                  <a:pt x="5545317" y="4031274"/>
                  <a:pt x="5548195" y="4030282"/>
                </a:cubicBezTo>
                <a:cubicBezTo>
                  <a:pt x="5551072" y="4029289"/>
                  <a:pt x="5553106" y="4028049"/>
                  <a:pt x="5554296" y="4026561"/>
                </a:cubicBezTo>
                <a:cubicBezTo>
                  <a:pt x="5555487" y="4025073"/>
                  <a:pt x="5556082" y="4023336"/>
                  <a:pt x="5556082" y="4021352"/>
                </a:cubicBezTo>
                <a:lnTo>
                  <a:pt x="5556082" y="3629934"/>
                </a:lnTo>
                <a:cubicBezTo>
                  <a:pt x="5556082" y="3627949"/>
                  <a:pt x="5555487" y="3626164"/>
                  <a:pt x="5554296" y="3624576"/>
                </a:cubicBezTo>
                <a:cubicBezTo>
                  <a:pt x="5553106" y="3622989"/>
                  <a:pt x="5551072" y="3621649"/>
                  <a:pt x="5548195" y="3620558"/>
                </a:cubicBezTo>
                <a:cubicBezTo>
                  <a:pt x="5545317" y="3619466"/>
                  <a:pt x="5541497" y="3618623"/>
                  <a:pt x="5536735" y="3618028"/>
                </a:cubicBezTo>
                <a:cubicBezTo>
                  <a:pt x="5531972" y="3617432"/>
                  <a:pt x="5525921" y="3617135"/>
                  <a:pt x="5518578" y="3617135"/>
                </a:cubicBezTo>
                <a:close/>
                <a:moveTo>
                  <a:pt x="10922824" y="3614753"/>
                </a:moveTo>
                <a:cubicBezTo>
                  <a:pt x="10906750" y="3614753"/>
                  <a:pt x="10892810" y="3617035"/>
                  <a:pt x="10881004" y="3621599"/>
                </a:cubicBezTo>
                <a:cubicBezTo>
                  <a:pt x="10869196" y="3626164"/>
                  <a:pt x="10859473" y="3632960"/>
                  <a:pt x="10851833" y="3641989"/>
                </a:cubicBezTo>
                <a:cubicBezTo>
                  <a:pt x="10844194" y="3651018"/>
                  <a:pt x="10838588" y="3662329"/>
                  <a:pt x="10835016" y="3675922"/>
                </a:cubicBezTo>
                <a:cubicBezTo>
                  <a:pt x="10831444" y="3689515"/>
                  <a:pt x="10829658" y="3705340"/>
                  <a:pt x="10829658" y="3723398"/>
                </a:cubicBezTo>
                <a:lnTo>
                  <a:pt x="10829658" y="3745722"/>
                </a:lnTo>
                <a:lnTo>
                  <a:pt x="10796618" y="3745722"/>
                </a:lnTo>
                <a:cubicBezTo>
                  <a:pt x="10794634" y="3745722"/>
                  <a:pt x="10792897" y="3746218"/>
                  <a:pt x="10791409" y="3747210"/>
                </a:cubicBezTo>
                <a:cubicBezTo>
                  <a:pt x="10789920" y="3748203"/>
                  <a:pt x="10788730" y="3749840"/>
                  <a:pt x="10787837" y="3752122"/>
                </a:cubicBezTo>
                <a:cubicBezTo>
                  <a:pt x="10786944" y="3754404"/>
                  <a:pt x="10786250" y="3757529"/>
                  <a:pt x="10785754" y="3761498"/>
                </a:cubicBezTo>
                <a:cubicBezTo>
                  <a:pt x="10785258" y="3765467"/>
                  <a:pt x="10785009" y="3770328"/>
                  <a:pt x="10785009" y="3776083"/>
                </a:cubicBezTo>
                <a:cubicBezTo>
                  <a:pt x="10785009" y="3786997"/>
                  <a:pt x="10785952" y="3794786"/>
                  <a:pt x="10787837" y="3799449"/>
                </a:cubicBezTo>
                <a:cubicBezTo>
                  <a:pt x="10789722" y="3804112"/>
                  <a:pt x="10792550" y="3806444"/>
                  <a:pt x="10796320" y="3806444"/>
                </a:cubicBezTo>
                <a:lnTo>
                  <a:pt x="10829658" y="3806444"/>
                </a:lnTo>
                <a:lnTo>
                  <a:pt x="10829658" y="4021352"/>
                </a:lnTo>
                <a:cubicBezTo>
                  <a:pt x="10829658" y="4023336"/>
                  <a:pt x="10830204" y="4025073"/>
                  <a:pt x="10831294" y="4026561"/>
                </a:cubicBezTo>
                <a:cubicBezTo>
                  <a:pt x="10832386" y="4028049"/>
                  <a:pt x="10834370" y="4029289"/>
                  <a:pt x="10837248" y="4030282"/>
                </a:cubicBezTo>
                <a:cubicBezTo>
                  <a:pt x="10840126" y="4031274"/>
                  <a:pt x="10843995" y="4032018"/>
                  <a:pt x="10848856" y="4032514"/>
                </a:cubicBezTo>
                <a:cubicBezTo>
                  <a:pt x="10853718" y="4033010"/>
                  <a:pt x="10859721" y="4033258"/>
                  <a:pt x="10866864" y="4033258"/>
                </a:cubicBezTo>
                <a:cubicBezTo>
                  <a:pt x="10874008" y="4033258"/>
                  <a:pt x="10880061" y="4033010"/>
                  <a:pt x="10885022" y="4032514"/>
                </a:cubicBezTo>
                <a:cubicBezTo>
                  <a:pt x="10889983" y="4032018"/>
                  <a:pt x="10893852" y="4031274"/>
                  <a:pt x="10896630" y="4030282"/>
                </a:cubicBezTo>
                <a:cubicBezTo>
                  <a:pt x="10899408" y="4029289"/>
                  <a:pt x="10901393" y="4028049"/>
                  <a:pt x="10902584" y="4026561"/>
                </a:cubicBezTo>
                <a:cubicBezTo>
                  <a:pt x="10903774" y="4025073"/>
                  <a:pt x="10904370" y="4023336"/>
                  <a:pt x="10904370" y="4021352"/>
                </a:cubicBezTo>
                <a:lnTo>
                  <a:pt x="10904370" y="3806444"/>
                </a:lnTo>
                <a:lnTo>
                  <a:pt x="10952888" y="3806444"/>
                </a:lnTo>
                <a:cubicBezTo>
                  <a:pt x="10956658" y="3806444"/>
                  <a:pt x="10959535" y="3804112"/>
                  <a:pt x="10961520" y="3799449"/>
                </a:cubicBezTo>
                <a:cubicBezTo>
                  <a:pt x="10963504" y="3794786"/>
                  <a:pt x="10964496" y="3786997"/>
                  <a:pt x="10964496" y="3776083"/>
                </a:cubicBezTo>
                <a:cubicBezTo>
                  <a:pt x="10964496" y="3770328"/>
                  <a:pt x="10964248" y="3765467"/>
                  <a:pt x="10963752" y="3761498"/>
                </a:cubicBezTo>
                <a:cubicBezTo>
                  <a:pt x="10963256" y="3757529"/>
                  <a:pt x="10962512" y="3754404"/>
                  <a:pt x="10961520" y="3752122"/>
                </a:cubicBezTo>
                <a:cubicBezTo>
                  <a:pt x="10960528" y="3749840"/>
                  <a:pt x="10959287" y="3748203"/>
                  <a:pt x="10957798" y="3747210"/>
                </a:cubicBezTo>
                <a:cubicBezTo>
                  <a:pt x="10956310" y="3746218"/>
                  <a:pt x="10954673" y="3745722"/>
                  <a:pt x="10952888" y="3745722"/>
                </a:cubicBezTo>
                <a:lnTo>
                  <a:pt x="10904370" y="3745722"/>
                </a:lnTo>
                <a:lnTo>
                  <a:pt x="10904370" y="3721314"/>
                </a:lnTo>
                <a:cubicBezTo>
                  <a:pt x="10904370" y="3712782"/>
                  <a:pt x="10904964" y="3705588"/>
                  <a:pt x="10906156" y="3699734"/>
                </a:cubicBezTo>
                <a:cubicBezTo>
                  <a:pt x="10907346" y="3693880"/>
                  <a:pt x="10909231" y="3689118"/>
                  <a:pt x="10911810" y="3685447"/>
                </a:cubicBezTo>
                <a:cubicBezTo>
                  <a:pt x="10914391" y="3681776"/>
                  <a:pt x="10917615" y="3679097"/>
                  <a:pt x="10921484" y="3677410"/>
                </a:cubicBezTo>
                <a:cubicBezTo>
                  <a:pt x="10925354" y="3675723"/>
                  <a:pt x="10929968" y="3674880"/>
                  <a:pt x="10935326" y="3674880"/>
                </a:cubicBezTo>
                <a:cubicBezTo>
                  <a:pt x="10939890" y="3674880"/>
                  <a:pt x="10943859" y="3675227"/>
                  <a:pt x="10947232" y="3675922"/>
                </a:cubicBezTo>
                <a:cubicBezTo>
                  <a:pt x="10950606" y="3676616"/>
                  <a:pt x="10953532" y="3677360"/>
                  <a:pt x="10956012" y="3678154"/>
                </a:cubicBezTo>
                <a:cubicBezTo>
                  <a:pt x="10958494" y="3678948"/>
                  <a:pt x="10960577" y="3679692"/>
                  <a:pt x="10962264" y="3680387"/>
                </a:cubicBezTo>
                <a:cubicBezTo>
                  <a:pt x="10963950" y="3681081"/>
                  <a:pt x="10965488" y="3681428"/>
                  <a:pt x="10966877" y="3681428"/>
                </a:cubicBezTo>
                <a:cubicBezTo>
                  <a:pt x="10968068" y="3681428"/>
                  <a:pt x="10969160" y="3681081"/>
                  <a:pt x="10970152" y="3680387"/>
                </a:cubicBezTo>
                <a:cubicBezTo>
                  <a:pt x="10971144" y="3679692"/>
                  <a:pt x="10972036" y="3678402"/>
                  <a:pt x="10972830" y="3676517"/>
                </a:cubicBezTo>
                <a:cubicBezTo>
                  <a:pt x="10973624" y="3674632"/>
                  <a:pt x="10974220" y="3671953"/>
                  <a:pt x="10974616" y="3668480"/>
                </a:cubicBezTo>
                <a:cubicBezTo>
                  <a:pt x="10975014" y="3665008"/>
                  <a:pt x="10975212" y="3660394"/>
                  <a:pt x="10975212" y="3654639"/>
                </a:cubicBezTo>
                <a:cubicBezTo>
                  <a:pt x="10975212" y="3648885"/>
                  <a:pt x="10975014" y="3644073"/>
                  <a:pt x="10974616" y="3640203"/>
                </a:cubicBezTo>
                <a:cubicBezTo>
                  <a:pt x="10974220" y="3636333"/>
                  <a:pt x="10973574" y="3633158"/>
                  <a:pt x="10972682" y="3630678"/>
                </a:cubicBezTo>
                <a:cubicBezTo>
                  <a:pt x="10971788" y="3628198"/>
                  <a:pt x="10970648" y="3626312"/>
                  <a:pt x="10969258" y="3625023"/>
                </a:cubicBezTo>
                <a:cubicBezTo>
                  <a:pt x="10967870" y="3623733"/>
                  <a:pt x="10965190" y="3622344"/>
                  <a:pt x="10961222" y="3620855"/>
                </a:cubicBezTo>
                <a:cubicBezTo>
                  <a:pt x="10957254" y="3619367"/>
                  <a:pt x="10951796" y="3617978"/>
                  <a:pt x="10944850" y="3616688"/>
                </a:cubicBezTo>
                <a:cubicBezTo>
                  <a:pt x="10937906" y="3615398"/>
                  <a:pt x="10930563" y="3614753"/>
                  <a:pt x="10922824" y="3614753"/>
                </a:cubicBezTo>
                <a:close/>
                <a:moveTo>
                  <a:pt x="8293924" y="3614753"/>
                </a:moveTo>
                <a:cubicBezTo>
                  <a:pt x="8277851" y="3614753"/>
                  <a:pt x="8263911" y="3617035"/>
                  <a:pt x="8252104" y="3621599"/>
                </a:cubicBezTo>
                <a:cubicBezTo>
                  <a:pt x="8240297" y="3626164"/>
                  <a:pt x="8230573" y="3632960"/>
                  <a:pt x="8222933" y="3641989"/>
                </a:cubicBezTo>
                <a:cubicBezTo>
                  <a:pt x="8215294" y="3651018"/>
                  <a:pt x="8209688" y="3662329"/>
                  <a:pt x="8206116" y="3675922"/>
                </a:cubicBezTo>
                <a:cubicBezTo>
                  <a:pt x="8202544" y="3689515"/>
                  <a:pt x="8200758" y="3705340"/>
                  <a:pt x="8200758" y="3723398"/>
                </a:cubicBezTo>
                <a:lnTo>
                  <a:pt x="8200758" y="3745722"/>
                </a:lnTo>
                <a:lnTo>
                  <a:pt x="8167718" y="3745722"/>
                </a:lnTo>
                <a:cubicBezTo>
                  <a:pt x="8165734" y="3745722"/>
                  <a:pt x="8163998" y="3746218"/>
                  <a:pt x="8162509" y="3747210"/>
                </a:cubicBezTo>
                <a:cubicBezTo>
                  <a:pt x="8161021" y="3748203"/>
                  <a:pt x="8159830" y="3749840"/>
                  <a:pt x="8158937" y="3752122"/>
                </a:cubicBezTo>
                <a:cubicBezTo>
                  <a:pt x="8158044" y="3754404"/>
                  <a:pt x="8157350" y="3757529"/>
                  <a:pt x="8156854" y="3761498"/>
                </a:cubicBezTo>
                <a:cubicBezTo>
                  <a:pt x="8156358" y="3765467"/>
                  <a:pt x="8156110" y="3770328"/>
                  <a:pt x="8156110" y="3776083"/>
                </a:cubicBezTo>
                <a:cubicBezTo>
                  <a:pt x="8156110" y="3786997"/>
                  <a:pt x="8157052" y="3794786"/>
                  <a:pt x="8158937" y="3799449"/>
                </a:cubicBezTo>
                <a:cubicBezTo>
                  <a:pt x="8160823" y="3804112"/>
                  <a:pt x="8163650" y="3806444"/>
                  <a:pt x="8167421" y="3806444"/>
                </a:cubicBezTo>
                <a:lnTo>
                  <a:pt x="8200758" y="3806444"/>
                </a:lnTo>
                <a:lnTo>
                  <a:pt x="8200758" y="4021352"/>
                </a:lnTo>
                <a:cubicBezTo>
                  <a:pt x="8200758" y="4023336"/>
                  <a:pt x="8201304" y="4025073"/>
                  <a:pt x="8202395" y="4026561"/>
                </a:cubicBezTo>
                <a:cubicBezTo>
                  <a:pt x="8203487" y="4028049"/>
                  <a:pt x="8205471" y="4029289"/>
                  <a:pt x="8208348" y="4030282"/>
                </a:cubicBezTo>
                <a:cubicBezTo>
                  <a:pt x="8211226" y="4031274"/>
                  <a:pt x="8215095" y="4032018"/>
                  <a:pt x="8219957" y="4032514"/>
                </a:cubicBezTo>
                <a:cubicBezTo>
                  <a:pt x="8224819" y="4033010"/>
                  <a:pt x="8230821" y="4033258"/>
                  <a:pt x="8237965" y="4033258"/>
                </a:cubicBezTo>
                <a:cubicBezTo>
                  <a:pt x="8245109" y="4033258"/>
                  <a:pt x="8251161" y="4033010"/>
                  <a:pt x="8256122" y="4032514"/>
                </a:cubicBezTo>
                <a:cubicBezTo>
                  <a:pt x="8261083" y="4032018"/>
                  <a:pt x="8264953" y="4031274"/>
                  <a:pt x="8267731" y="4030282"/>
                </a:cubicBezTo>
                <a:cubicBezTo>
                  <a:pt x="8270509" y="4029289"/>
                  <a:pt x="8272493" y="4028049"/>
                  <a:pt x="8273684" y="4026561"/>
                </a:cubicBezTo>
                <a:cubicBezTo>
                  <a:pt x="8274874" y="4025073"/>
                  <a:pt x="8275470" y="4023336"/>
                  <a:pt x="8275470" y="4021352"/>
                </a:cubicBezTo>
                <a:lnTo>
                  <a:pt x="8275470" y="3806444"/>
                </a:lnTo>
                <a:lnTo>
                  <a:pt x="8323988" y="3806444"/>
                </a:lnTo>
                <a:cubicBezTo>
                  <a:pt x="8327758" y="3806444"/>
                  <a:pt x="8330635" y="3804112"/>
                  <a:pt x="8332620" y="3799449"/>
                </a:cubicBezTo>
                <a:cubicBezTo>
                  <a:pt x="8334604" y="3794786"/>
                  <a:pt x="8335596" y="3786997"/>
                  <a:pt x="8335596" y="3776083"/>
                </a:cubicBezTo>
                <a:cubicBezTo>
                  <a:pt x="8335596" y="3770328"/>
                  <a:pt x="8335348" y="3765467"/>
                  <a:pt x="8334852" y="3761498"/>
                </a:cubicBezTo>
                <a:cubicBezTo>
                  <a:pt x="8334356" y="3757529"/>
                  <a:pt x="8333612" y="3754404"/>
                  <a:pt x="8332620" y="3752122"/>
                </a:cubicBezTo>
                <a:cubicBezTo>
                  <a:pt x="8331627" y="3749840"/>
                  <a:pt x="8330387" y="3748203"/>
                  <a:pt x="8328899" y="3747210"/>
                </a:cubicBezTo>
                <a:cubicBezTo>
                  <a:pt x="8327411" y="3746218"/>
                  <a:pt x="8325773" y="3745722"/>
                  <a:pt x="8323988" y="3745722"/>
                </a:cubicBezTo>
                <a:lnTo>
                  <a:pt x="8275470" y="3745722"/>
                </a:lnTo>
                <a:lnTo>
                  <a:pt x="8275470" y="3721314"/>
                </a:lnTo>
                <a:cubicBezTo>
                  <a:pt x="8275470" y="3712782"/>
                  <a:pt x="8276065" y="3705588"/>
                  <a:pt x="8277256" y="3699734"/>
                </a:cubicBezTo>
                <a:cubicBezTo>
                  <a:pt x="8278446" y="3693880"/>
                  <a:pt x="8280331" y="3689118"/>
                  <a:pt x="8282911" y="3685447"/>
                </a:cubicBezTo>
                <a:cubicBezTo>
                  <a:pt x="8285491" y="3681776"/>
                  <a:pt x="8288715" y="3679097"/>
                  <a:pt x="8292585" y="3677410"/>
                </a:cubicBezTo>
                <a:cubicBezTo>
                  <a:pt x="8296454" y="3675723"/>
                  <a:pt x="8301068" y="3674880"/>
                  <a:pt x="8306426" y="3674880"/>
                </a:cubicBezTo>
                <a:cubicBezTo>
                  <a:pt x="8310990" y="3674880"/>
                  <a:pt x="8314958" y="3675227"/>
                  <a:pt x="8318332" y="3675922"/>
                </a:cubicBezTo>
                <a:cubicBezTo>
                  <a:pt x="8321706" y="3676616"/>
                  <a:pt x="8324632" y="3677360"/>
                  <a:pt x="8327113" y="3678154"/>
                </a:cubicBezTo>
                <a:cubicBezTo>
                  <a:pt x="8329594" y="3678948"/>
                  <a:pt x="8331677" y="3679692"/>
                  <a:pt x="8333364" y="3680387"/>
                </a:cubicBezTo>
                <a:cubicBezTo>
                  <a:pt x="8335050" y="3681081"/>
                  <a:pt x="8336589" y="3681428"/>
                  <a:pt x="8337977" y="3681428"/>
                </a:cubicBezTo>
                <a:cubicBezTo>
                  <a:pt x="8339168" y="3681428"/>
                  <a:pt x="8340259" y="3681081"/>
                  <a:pt x="8341252" y="3680387"/>
                </a:cubicBezTo>
                <a:cubicBezTo>
                  <a:pt x="8342244" y="3679692"/>
                  <a:pt x="8343137" y="3678402"/>
                  <a:pt x="8343931" y="3676517"/>
                </a:cubicBezTo>
                <a:cubicBezTo>
                  <a:pt x="8344724" y="3674632"/>
                  <a:pt x="8345319" y="3671953"/>
                  <a:pt x="8345716" y="3668480"/>
                </a:cubicBezTo>
                <a:cubicBezTo>
                  <a:pt x="8346114" y="3665008"/>
                  <a:pt x="8346312" y="3660394"/>
                  <a:pt x="8346312" y="3654639"/>
                </a:cubicBezTo>
                <a:cubicBezTo>
                  <a:pt x="8346312" y="3648885"/>
                  <a:pt x="8346114" y="3644073"/>
                  <a:pt x="8345716" y="3640203"/>
                </a:cubicBezTo>
                <a:cubicBezTo>
                  <a:pt x="8345319" y="3636333"/>
                  <a:pt x="8344675" y="3633158"/>
                  <a:pt x="8343782" y="3630678"/>
                </a:cubicBezTo>
                <a:cubicBezTo>
                  <a:pt x="8342889" y="3628198"/>
                  <a:pt x="8341748" y="3626312"/>
                  <a:pt x="8340359" y="3625023"/>
                </a:cubicBezTo>
                <a:cubicBezTo>
                  <a:pt x="8338970" y="3623733"/>
                  <a:pt x="8336291" y="3622344"/>
                  <a:pt x="8332322" y="3620855"/>
                </a:cubicBezTo>
                <a:cubicBezTo>
                  <a:pt x="8328353" y="3619367"/>
                  <a:pt x="8322896" y="3617978"/>
                  <a:pt x="8315951" y="3616688"/>
                </a:cubicBezTo>
                <a:cubicBezTo>
                  <a:pt x="8309005" y="3615398"/>
                  <a:pt x="8301663" y="3614753"/>
                  <a:pt x="8293924" y="3614753"/>
                </a:cubicBezTo>
                <a:close/>
                <a:moveTo>
                  <a:pt x="4062241" y="2869340"/>
                </a:moveTo>
                <a:lnTo>
                  <a:pt x="4144394" y="2869340"/>
                </a:lnTo>
                <a:lnTo>
                  <a:pt x="4144394" y="2999415"/>
                </a:lnTo>
                <a:cubicBezTo>
                  <a:pt x="4118151" y="3029082"/>
                  <a:pt x="4092335" y="3051617"/>
                  <a:pt x="4066948" y="3067021"/>
                </a:cubicBezTo>
                <a:cubicBezTo>
                  <a:pt x="4041560" y="3082424"/>
                  <a:pt x="4013748" y="3090126"/>
                  <a:pt x="3983511" y="3090126"/>
                </a:cubicBezTo>
                <a:cubicBezTo>
                  <a:pt x="3947569" y="3090126"/>
                  <a:pt x="3919472" y="3080998"/>
                  <a:pt x="3899219" y="3062742"/>
                </a:cubicBezTo>
                <a:cubicBezTo>
                  <a:pt x="3878966" y="3044485"/>
                  <a:pt x="3868839" y="3019383"/>
                  <a:pt x="3868839" y="2987435"/>
                </a:cubicBezTo>
                <a:cubicBezTo>
                  <a:pt x="3868839" y="2968608"/>
                  <a:pt x="3872405" y="2951921"/>
                  <a:pt x="3879536" y="2937373"/>
                </a:cubicBezTo>
                <a:cubicBezTo>
                  <a:pt x="3886667" y="2922825"/>
                  <a:pt x="3897935" y="2910416"/>
                  <a:pt x="3913339" y="2900147"/>
                </a:cubicBezTo>
                <a:cubicBezTo>
                  <a:pt x="3928742" y="2889878"/>
                  <a:pt x="3948710" y="2882176"/>
                  <a:pt x="3973242" y="2877041"/>
                </a:cubicBezTo>
                <a:cubicBezTo>
                  <a:pt x="3997774" y="2871907"/>
                  <a:pt x="4027440" y="2869340"/>
                  <a:pt x="4062241" y="2869340"/>
                </a:cubicBezTo>
                <a:close/>
                <a:moveTo>
                  <a:pt x="9737317" y="2551852"/>
                </a:moveTo>
                <a:cubicBezTo>
                  <a:pt x="9773259" y="2551852"/>
                  <a:pt x="9803068" y="2558413"/>
                  <a:pt x="9826744" y="2571535"/>
                </a:cubicBezTo>
                <a:cubicBezTo>
                  <a:pt x="9850420" y="2584656"/>
                  <a:pt x="9869390" y="2602913"/>
                  <a:pt x="9883652" y="2626303"/>
                </a:cubicBezTo>
                <a:cubicBezTo>
                  <a:pt x="9897915" y="2649694"/>
                  <a:pt x="9908042" y="2677221"/>
                  <a:pt x="9914032" y="2708884"/>
                </a:cubicBezTo>
                <a:cubicBezTo>
                  <a:pt x="9920022" y="2740548"/>
                  <a:pt x="9923018" y="2775206"/>
                  <a:pt x="9923018" y="2812859"/>
                </a:cubicBezTo>
                <a:cubicBezTo>
                  <a:pt x="9923018" y="2853366"/>
                  <a:pt x="9919309" y="2889450"/>
                  <a:pt x="9911893" y="2921113"/>
                </a:cubicBezTo>
                <a:cubicBezTo>
                  <a:pt x="9904476" y="2952777"/>
                  <a:pt x="9893066" y="2979733"/>
                  <a:pt x="9877662" y="3001983"/>
                </a:cubicBezTo>
                <a:cubicBezTo>
                  <a:pt x="9862258" y="3024232"/>
                  <a:pt x="9842576" y="3041205"/>
                  <a:pt x="9818615" y="3052901"/>
                </a:cubicBezTo>
                <a:cubicBezTo>
                  <a:pt x="9794653" y="3064596"/>
                  <a:pt x="9766413" y="3070444"/>
                  <a:pt x="9733894" y="3070444"/>
                </a:cubicBezTo>
                <a:cubicBezTo>
                  <a:pt x="9698523" y="3070444"/>
                  <a:pt x="9668856" y="3064025"/>
                  <a:pt x="9644895" y="3051189"/>
                </a:cubicBezTo>
                <a:cubicBezTo>
                  <a:pt x="9620934" y="3038353"/>
                  <a:pt x="9601964" y="3020239"/>
                  <a:pt x="9587987" y="2996848"/>
                </a:cubicBezTo>
                <a:cubicBezTo>
                  <a:pt x="9574009" y="2973457"/>
                  <a:pt x="9563883" y="2945930"/>
                  <a:pt x="9557608" y="2914267"/>
                </a:cubicBezTo>
                <a:cubicBezTo>
                  <a:pt x="9551332" y="2882604"/>
                  <a:pt x="9548194" y="2847946"/>
                  <a:pt x="9548194" y="2810292"/>
                </a:cubicBezTo>
                <a:cubicBezTo>
                  <a:pt x="9548194" y="2769786"/>
                  <a:pt x="9552045" y="2733701"/>
                  <a:pt x="9559746" y="2702038"/>
                </a:cubicBezTo>
                <a:cubicBezTo>
                  <a:pt x="9567448" y="2670375"/>
                  <a:pt x="9579002" y="2643276"/>
                  <a:pt x="9594405" y="2620741"/>
                </a:cubicBezTo>
                <a:cubicBezTo>
                  <a:pt x="9609808" y="2598206"/>
                  <a:pt x="9629492" y="2581091"/>
                  <a:pt x="9653453" y="2569395"/>
                </a:cubicBezTo>
                <a:cubicBezTo>
                  <a:pt x="9677414" y="2557700"/>
                  <a:pt x="9705369" y="2551852"/>
                  <a:pt x="9737317" y="2551852"/>
                </a:cubicBezTo>
                <a:close/>
                <a:moveTo>
                  <a:pt x="7832764" y="2396104"/>
                </a:moveTo>
                <a:cubicBezTo>
                  <a:pt x="7811655" y="2396104"/>
                  <a:pt x="7794255" y="2396959"/>
                  <a:pt x="7780563" y="2398671"/>
                </a:cubicBezTo>
                <a:cubicBezTo>
                  <a:pt x="7766870" y="2400382"/>
                  <a:pt x="7755888" y="2402807"/>
                  <a:pt x="7747616" y="2405945"/>
                </a:cubicBezTo>
                <a:cubicBezTo>
                  <a:pt x="7739344" y="2409083"/>
                  <a:pt x="7733496" y="2412791"/>
                  <a:pt x="7730073" y="2417070"/>
                </a:cubicBezTo>
                <a:cubicBezTo>
                  <a:pt x="7726650" y="2421348"/>
                  <a:pt x="7724938" y="2426340"/>
                  <a:pt x="7724938" y="2432046"/>
                </a:cubicBezTo>
                <a:lnTo>
                  <a:pt x="7724938" y="3193673"/>
                </a:lnTo>
                <a:cubicBezTo>
                  <a:pt x="7724938" y="3199378"/>
                  <a:pt x="7726650" y="3204370"/>
                  <a:pt x="7730073" y="3208649"/>
                </a:cubicBezTo>
                <a:cubicBezTo>
                  <a:pt x="7733496" y="3212928"/>
                  <a:pt x="7739344" y="3216494"/>
                  <a:pt x="7747616" y="3219346"/>
                </a:cubicBezTo>
                <a:cubicBezTo>
                  <a:pt x="7755888" y="3222199"/>
                  <a:pt x="7766870" y="3224338"/>
                  <a:pt x="7780563" y="3225764"/>
                </a:cubicBezTo>
                <a:cubicBezTo>
                  <a:pt x="7794255" y="3227191"/>
                  <a:pt x="7811655" y="3227904"/>
                  <a:pt x="7832764" y="3227904"/>
                </a:cubicBezTo>
                <a:cubicBezTo>
                  <a:pt x="7853873" y="3227904"/>
                  <a:pt x="7871273" y="3227191"/>
                  <a:pt x="7884965" y="3225764"/>
                </a:cubicBezTo>
                <a:cubicBezTo>
                  <a:pt x="7898658" y="3224338"/>
                  <a:pt x="7909640" y="3222199"/>
                  <a:pt x="7917912" y="3219346"/>
                </a:cubicBezTo>
                <a:cubicBezTo>
                  <a:pt x="7926184" y="3216494"/>
                  <a:pt x="7932032" y="3212928"/>
                  <a:pt x="7935455" y="3208649"/>
                </a:cubicBezTo>
                <a:cubicBezTo>
                  <a:pt x="7938878" y="3204370"/>
                  <a:pt x="7940590" y="3199378"/>
                  <a:pt x="7940590" y="3193673"/>
                </a:cubicBezTo>
                <a:lnTo>
                  <a:pt x="7940590" y="2432046"/>
                </a:lnTo>
                <a:cubicBezTo>
                  <a:pt x="7940590" y="2426340"/>
                  <a:pt x="7938878" y="2421348"/>
                  <a:pt x="7935455" y="2417070"/>
                </a:cubicBezTo>
                <a:cubicBezTo>
                  <a:pt x="7932032" y="2412791"/>
                  <a:pt x="7926184" y="2409083"/>
                  <a:pt x="7917912" y="2405945"/>
                </a:cubicBezTo>
                <a:cubicBezTo>
                  <a:pt x="7909640" y="2402807"/>
                  <a:pt x="7898658" y="2400382"/>
                  <a:pt x="7884965" y="2398671"/>
                </a:cubicBezTo>
                <a:cubicBezTo>
                  <a:pt x="7871273" y="2396959"/>
                  <a:pt x="7853873" y="2396104"/>
                  <a:pt x="7832764" y="2396104"/>
                </a:cubicBezTo>
                <a:close/>
                <a:moveTo>
                  <a:pt x="10702542" y="2381555"/>
                </a:moveTo>
                <a:cubicBezTo>
                  <a:pt x="10686568" y="2381555"/>
                  <a:pt x="10670594" y="2383695"/>
                  <a:pt x="10654619" y="2387974"/>
                </a:cubicBezTo>
                <a:cubicBezTo>
                  <a:pt x="10638645" y="2392252"/>
                  <a:pt x="10622671" y="2399812"/>
                  <a:pt x="10606697" y="2410651"/>
                </a:cubicBezTo>
                <a:cubicBezTo>
                  <a:pt x="10590723" y="2421491"/>
                  <a:pt x="10573893" y="2436182"/>
                  <a:pt x="10556207" y="2454723"/>
                </a:cubicBezTo>
                <a:cubicBezTo>
                  <a:pt x="10538521" y="2473265"/>
                  <a:pt x="10519694" y="2496798"/>
                  <a:pt x="10499727" y="2525323"/>
                </a:cubicBezTo>
                <a:lnTo>
                  <a:pt x="10499727" y="2430334"/>
                </a:lnTo>
                <a:cubicBezTo>
                  <a:pt x="10499727" y="2424629"/>
                  <a:pt x="10498300" y="2419637"/>
                  <a:pt x="10495448" y="2415358"/>
                </a:cubicBezTo>
                <a:cubicBezTo>
                  <a:pt x="10492596" y="2411079"/>
                  <a:pt x="10487889" y="2407513"/>
                  <a:pt x="10481328" y="2404661"/>
                </a:cubicBezTo>
                <a:cubicBezTo>
                  <a:pt x="10474767" y="2401808"/>
                  <a:pt x="10465496" y="2399669"/>
                  <a:pt x="10453515" y="2398243"/>
                </a:cubicBezTo>
                <a:cubicBezTo>
                  <a:pt x="10441535" y="2396816"/>
                  <a:pt x="10426416" y="2396104"/>
                  <a:pt x="10408160" y="2396104"/>
                </a:cubicBezTo>
                <a:cubicBezTo>
                  <a:pt x="10390474" y="2396104"/>
                  <a:pt x="10375784" y="2396816"/>
                  <a:pt x="10364088" y="2398243"/>
                </a:cubicBezTo>
                <a:cubicBezTo>
                  <a:pt x="10352393" y="2399669"/>
                  <a:pt x="10342837" y="2401808"/>
                  <a:pt x="10335420" y="2404661"/>
                </a:cubicBezTo>
                <a:cubicBezTo>
                  <a:pt x="10328004" y="2407513"/>
                  <a:pt x="10322869" y="2411079"/>
                  <a:pt x="10320017" y="2415358"/>
                </a:cubicBezTo>
                <a:cubicBezTo>
                  <a:pt x="10317164" y="2419637"/>
                  <a:pt x="10315738" y="2424629"/>
                  <a:pt x="10315738" y="2430334"/>
                </a:cubicBezTo>
                <a:lnTo>
                  <a:pt x="10315738" y="3193673"/>
                </a:lnTo>
                <a:cubicBezTo>
                  <a:pt x="10315738" y="3199378"/>
                  <a:pt x="10317449" y="3204370"/>
                  <a:pt x="10320872" y="3208649"/>
                </a:cubicBezTo>
                <a:cubicBezTo>
                  <a:pt x="10324295" y="3212928"/>
                  <a:pt x="10330143" y="3216494"/>
                  <a:pt x="10338415" y="3219346"/>
                </a:cubicBezTo>
                <a:cubicBezTo>
                  <a:pt x="10346688" y="3222199"/>
                  <a:pt x="10357670" y="3224338"/>
                  <a:pt x="10371362" y="3225764"/>
                </a:cubicBezTo>
                <a:cubicBezTo>
                  <a:pt x="10385054" y="3227191"/>
                  <a:pt x="10402455" y="3227904"/>
                  <a:pt x="10423564" y="3227904"/>
                </a:cubicBezTo>
                <a:cubicBezTo>
                  <a:pt x="10444673" y="3227904"/>
                  <a:pt x="10462073" y="3227191"/>
                  <a:pt x="10475765" y="3225764"/>
                </a:cubicBezTo>
                <a:cubicBezTo>
                  <a:pt x="10489457" y="3224338"/>
                  <a:pt x="10500439" y="3222199"/>
                  <a:pt x="10508712" y="3219346"/>
                </a:cubicBezTo>
                <a:cubicBezTo>
                  <a:pt x="10516985" y="3216494"/>
                  <a:pt x="10522832" y="3212928"/>
                  <a:pt x="10526255" y="3208649"/>
                </a:cubicBezTo>
                <a:cubicBezTo>
                  <a:pt x="10529678" y="3204370"/>
                  <a:pt x="10531390" y="3199378"/>
                  <a:pt x="10531390" y="3193673"/>
                </a:cubicBezTo>
                <a:lnTo>
                  <a:pt x="10531390" y="2717870"/>
                </a:lnTo>
                <a:cubicBezTo>
                  <a:pt x="10547364" y="2692767"/>
                  <a:pt x="10562340" y="2671659"/>
                  <a:pt x="10576317" y="2654543"/>
                </a:cubicBezTo>
                <a:cubicBezTo>
                  <a:pt x="10590295" y="2637428"/>
                  <a:pt x="10603702" y="2623736"/>
                  <a:pt x="10616538" y="2613467"/>
                </a:cubicBezTo>
                <a:cubicBezTo>
                  <a:pt x="10629374" y="2603198"/>
                  <a:pt x="10641783" y="2595639"/>
                  <a:pt x="10653764" y="2590789"/>
                </a:cubicBezTo>
                <a:cubicBezTo>
                  <a:pt x="10665744" y="2585940"/>
                  <a:pt x="10677725" y="2583515"/>
                  <a:pt x="10689706" y="2583515"/>
                </a:cubicBezTo>
                <a:cubicBezTo>
                  <a:pt x="10699975" y="2583515"/>
                  <a:pt x="10709388" y="2584514"/>
                  <a:pt x="10717946" y="2586510"/>
                </a:cubicBezTo>
                <a:cubicBezTo>
                  <a:pt x="10726503" y="2588507"/>
                  <a:pt x="10734348" y="2590647"/>
                  <a:pt x="10741479" y="2592929"/>
                </a:cubicBezTo>
                <a:cubicBezTo>
                  <a:pt x="10748611" y="2595211"/>
                  <a:pt x="10755028" y="2597350"/>
                  <a:pt x="10760734" y="2599347"/>
                </a:cubicBezTo>
                <a:cubicBezTo>
                  <a:pt x="10766439" y="2601344"/>
                  <a:pt x="10771574" y="2602342"/>
                  <a:pt x="10776138" y="2602342"/>
                </a:cubicBezTo>
                <a:cubicBezTo>
                  <a:pt x="10781843" y="2602342"/>
                  <a:pt x="10786550" y="2600916"/>
                  <a:pt x="10790258" y="2598063"/>
                </a:cubicBezTo>
                <a:cubicBezTo>
                  <a:pt x="10793966" y="2595211"/>
                  <a:pt x="10796961" y="2590076"/>
                  <a:pt x="10799243" y="2582659"/>
                </a:cubicBezTo>
                <a:cubicBezTo>
                  <a:pt x="10801526" y="2575243"/>
                  <a:pt x="10803237" y="2564974"/>
                  <a:pt x="10804378" y="2551852"/>
                </a:cubicBezTo>
                <a:cubicBezTo>
                  <a:pt x="10805519" y="2538730"/>
                  <a:pt x="10806089" y="2521901"/>
                  <a:pt x="10806089" y="2501362"/>
                </a:cubicBezTo>
                <a:cubicBezTo>
                  <a:pt x="10806089" y="2480824"/>
                  <a:pt x="10805804" y="2464564"/>
                  <a:pt x="10805233" y="2452584"/>
                </a:cubicBezTo>
                <a:cubicBezTo>
                  <a:pt x="10804663" y="2440603"/>
                  <a:pt x="10803807" y="2431617"/>
                  <a:pt x="10802666" y="2425627"/>
                </a:cubicBezTo>
                <a:cubicBezTo>
                  <a:pt x="10801526" y="2419637"/>
                  <a:pt x="10800242" y="2414930"/>
                  <a:pt x="10798815" y="2411507"/>
                </a:cubicBezTo>
                <a:cubicBezTo>
                  <a:pt x="10797389" y="2408084"/>
                  <a:pt x="10795107" y="2404946"/>
                  <a:pt x="10791969" y="2402094"/>
                </a:cubicBezTo>
                <a:cubicBezTo>
                  <a:pt x="10788832" y="2399241"/>
                  <a:pt x="10783839" y="2396531"/>
                  <a:pt x="10776993" y="2393964"/>
                </a:cubicBezTo>
                <a:cubicBezTo>
                  <a:pt x="10770147" y="2391397"/>
                  <a:pt x="10762160" y="2389115"/>
                  <a:pt x="10753032" y="2387118"/>
                </a:cubicBezTo>
                <a:cubicBezTo>
                  <a:pt x="10743904" y="2385121"/>
                  <a:pt x="10735061" y="2383695"/>
                  <a:pt x="10726503" y="2382839"/>
                </a:cubicBezTo>
                <a:cubicBezTo>
                  <a:pt x="10717946" y="2381983"/>
                  <a:pt x="10709959" y="2381555"/>
                  <a:pt x="10702542" y="2381555"/>
                </a:cubicBezTo>
                <a:close/>
                <a:moveTo>
                  <a:pt x="9745019" y="2381555"/>
                </a:moveTo>
                <a:cubicBezTo>
                  <a:pt x="9674847" y="2381555"/>
                  <a:pt x="9613660" y="2392110"/>
                  <a:pt x="9561458" y="2413219"/>
                </a:cubicBezTo>
                <a:cubicBezTo>
                  <a:pt x="9509256" y="2434327"/>
                  <a:pt x="9465756" y="2464137"/>
                  <a:pt x="9430954" y="2502646"/>
                </a:cubicBezTo>
                <a:cubicBezTo>
                  <a:pt x="9396154" y="2541155"/>
                  <a:pt x="9370053" y="2587366"/>
                  <a:pt x="9352652" y="2641279"/>
                </a:cubicBezTo>
                <a:cubicBezTo>
                  <a:pt x="9335252" y="2695192"/>
                  <a:pt x="9326552" y="2754668"/>
                  <a:pt x="9326552" y="2819705"/>
                </a:cubicBezTo>
                <a:cubicBezTo>
                  <a:pt x="9326552" y="2887025"/>
                  <a:pt x="9334539" y="2946929"/>
                  <a:pt x="9350513" y="2999415"/>
                </a:cubicBezTo>
                <a:cubicBezTo>
                  <a:pt x="9366487" y="3051902"/>
                  <a:pt x="9391019" y="3096116"/>
                  <a:pt x="9424108" y="3132058"/>
                </a:cubicBezTo>
                <a:cubicBezTo>
                  <a:pt x="9457198" y="3168000"/>
                  <a:pt x="9498845" y="3195385"/>
                  <a:pt x="9549050" y="3214212"/>
                </a:cubicBezTo>
                <a:cubicBezTo>
                  <a:pt x="9599254" y="3233038"/>
                  <a:pt x="9658302" y="3242452"/>
                  <a:pt x="9726192" y="3242452"/>
                </a:cubicBezTo>
                <a:cubicBezTo>
                  <a:pt x="9796365" y="3242452"/>
                  <a:pt x="9857694" y="3231897"/>
                  <a:pt x="9910181" y="3210789"/>
                </a:cubicBezTo>
                <a:cubicBezTo>
                  <a:pt x="9962668" y="3189680"/>
                  <a:pt x="10006312" y="3159728"/>
                  <a:pt x="10041113" y="3120934"/>
                </a:cubicBezTo>
                <a:cubicBezTo>
                  <a:pt x="10075913" y="3082139"/>
                  <a:pt x="10101872" y="3035928"/>
                  <a:pt x="10118987" y="2982300"/>
                </a:cubicBezTo>
                <a:cubicBezTo>
                  <a:pt x="10136102" y="2928672"/>
                  <a:pt x="10144660" y="2869340"/>
                  <a:pt x="10144660" y="2804302"/>
                </a:cubicBezTo>
                <a:cubicBezTo>
                  <a:pt x="10144660" y="2736411"/>
                  <a:pt x="10136673" y="2676223"/>
                  <a:pt x="10120698" y="2623736"/>
                </a:cubicBezTo>
                <a:cubicBezTo>
                  <a:pt x="10104724" y="2571249"/>
                  <a:pt x="10080335" y="2527035"/>
                  <a:pt x="10047531" y="2491093"/>
                </a:cubicBezTo>
                <a:cubicBezTo>
                  <a:pt x="10014726" y="2455151"/>
                  <a:pt x="9973222" y="2427909"/>
                  <a:pt x="9923018" y="2409368"/>
                </a:cubicBezTo>
                <a:cubicBezTo>
                  <a:pt x="9872813" y="2390826"/>
                  <a:pt x="9813480" y="2381555"/>
                  <a:pt x="9745019" y="2381555"/>
                </a:cubicBezTo>
                <a:close/>
                <a:moveTo>
                  <a:pt x="9159492" y="2381555"/>
                </a:moveTo>
                <a:cubicBezTo>
                  <a:pt x="9143518" y="2381555"/>
                  <a:pt x="9127544" y="2383695"/>
                  <a:pt x="9111570" y="2387974"/>
                </a:cubicBezTo>
                <a:cubicBezTo>
                  <a:pt x="9095596" y="2392252"/>
                  <a:pt x="9079621" y="2399812"/>
                  <a:pt x="9063646" y="2410651"/>
                </a:cubicBezTo>
                <a:cubicBezTo>
                  <a:pt x="9047672" y="2421491"/>
                  <a:pt x="9030842" y="2436182"/>
                  <a:pt x="9013157" y="2454723"/>
                </a:cubicBezTo>
                <a:cubicBezTo>
                  <a:pt x="8995471" y="2473265"/>
                  <a:pt x="8976644" y="2496798"/>
                  <a:pt x="8956676" y="2525323"/>
                </a:cubicBezTo>
                <a:lnTo>
                  <a:pt x="8956676" y="2430334"/>
                </a:lnTo>
                <a:cubicBezTo>
                  <a:pt x="8956676" y="2424629"/>
                  <a:pt x="8955250" y="2419637"/>
                  <a:pt x="8952398" y="2415358"/>
                </a:cubicBezTo>
                <a:cubicBezTo>
                  <a:pt x="8949545" y="2411079"/>
                  <a:pt x="8944838" y="2407513"/>
                  <a:pt x="8938278" y="2404661"/>
                </a:cubicBezTo>
                <a:cubicBezTo>
                  <a:pt x="8931717" y="2401808"/>
                  <a:pt x="8922446" y="2399669"/>
                  <a:pt x="8910466" y="2398243"/>
                </a:cubicBezTo>
                <a:cubicBezTo>
                  <a:pt x="8898484" y="2396816"/>
                  <a:pt x="8883366" y="2396104"/>
                  <a:pt x="8865110" y="2396104"/>
                </a:cubicBezTo>
                <a:cubicBezTo>
                  <a:pt x="8847424" y="2396104"/>
                  <a:pt x="8832734" y="2396816"/>
                  <a:pt x="8821038" y="2398243"/>
                </a:cubicBezTo>
                <a:cubicBezTo>
                  <a:pt x="8809343" y="2399669"/>
                  <a:pt x="8799786" y="2401808"/>
                  <a:pt x="8792370" y="2404661"/>
                </a:cubicBezTo>
                <a:cubicBezTo>
                  <a:pt x="8784954" y="2407513"/>
                  <a:pt x="8779820" y="2411079"/>
                  <a:pt x="8776966" y="2415358"/>
                </a:cubicBezTo>
                <a:cubicBezTo>
                  <a:pt x="8774114" y="2419637"/>
                  <a:pt x="8772688" y="2424629"/>
                  <a:pt x="8772688" y="2430334"/>
                </a:cubicBezTo>
                <a:lnTo>
                  <a:pt x="8772688" y="3193673"/>
                </a:lnTo>
                <a:cubicBezTo>
                  <a:pt x="8772688" y="3199378"/>
                  <a:pt x="8774400" y="3204370"/>
                  <a:pt x="8777822" y="3208649"/>
                </a:cubicBezTo>
                <a:cubicBezTo>
                  <a:pt x="8781246" y="3212928"/>
                  <a:pt x="8787094" y="3216494"/>
                  <a:pt x="8795366" y="3219346"/>
                </a:cubicBezTo>
                <a:cubicBezTo>
                  <a:pt x="8803638" y="3222199"/>
                  <a:pt x="8814620" y="3224338"/>
                  <a:pt x="8828312" y="3225764"/>
                </a:cubicBezTo>
                <a:cubicBezTo>
                  <a:pt x="8842004" y="3227191"/>
                  <a:pt x="8859405" y="3227904"/>
                  <a:pt x="8880514" y="3227904"/>
                </a:cubicBezTo>
                <a:cubicBezTo>
                  <a:pt x="8901622" y="3227904"/>
                  <a:pt x="8919023" y="3227191"/>
                  <a:pt x="8932715" y="3225764"/>
                </a:cubicBezTo>
                <a:cubicBezTo>
                  <a:pt x="8946408" y="3224338"/>
                  <a:pt x="8957390" y="3222199"/>
                  <a:pt x="8965662" y="3219346"/>
                </a:cubicBezTo>
                <a:cubicBezTo>
                  <a:pt x="8973934" y="3216494"/>
                  <a:pt x="8979782" y="3212928"/>
                  <a:pt x="8983205" y="3208649"/>
                </a:cubicBezTo>
                <a:cubicBezTo>
                  <a:pt x="8986628" y="3204370"/>
                  <a:pt x="8988340" y="3199378"/>
                  <a:pt x="8988340" y="3193673"/>
                </a:cubicBezTo>
                <a:lnTo>
                  <a:pt x="8988340" y="2717870"/>
                </a:lnTo>
                <a:cubicBezTo>
                  <a:pt x="9004314" y="2692767"/>
                  <a:pt x="9019290" y="2671659"/>
                  <a:pt x="9033267" y="2654543"/>
                </a:cubicBezTo>
                <a:cubicBezTo>
                  <a:pt x="9047245" y="2637428"/>
                  <a:pt x="9060652" y="2623736"/>
                  <a:pt x="9073488" y="2613467"/>
                </a:cubicBezTo>
                <a:cubicBezTo>
                  <a:pt x="9086324" y="2603198"/>
                  <a:pt x="9098733" y="2595639"/>
                  <a:pt x="9110714" y="2590789"/>
                </a:cubicBezTo>
                <a:cubicBezTo>
                  <a:pt x="9122694" y="2585940"/>
                  <a:pt x="9134675" y="2583515"/>
                  <a:pt x="9146656" y="2583515"/>
                </a:cubicBezTo>
                <a:cubicBezTo>
                  <a:pt x="9156925" y="2583515"/>
                  <a:pt x="9166338" y="2584514"/>
                  <a:pt x="9174896" y="2586510"/>
                </a:cubicBezTo>
                <a:cubicBezTo>
                  <a:pt x="9183454" y="2588507"/>
                  <a:pt x="9191298" y="2590647"/>
                  <a:pt x="9198429" y="2592929"/>
                </a:cubicBezTo>
                <a:cubicBezTo>
                  <a:pt x="9205560" y="2595211"/>
                  <a:pt x="9211979" y="2597350"/>
                  <a:pt x="9217684" y="2599347"/>
                </a:cubicBezTo>
                <a:cubicBezTo>
                  <a:pt x="9223388" y="2601344"/>
                  <a:pt x="9228524" y="2602342"/>
                  <a:pt x="9233088" y="2602342"/>
                </a:cubicBezTo>
                <a:cubicBezTo>
                  <a:pt x="9238792" y="2602342"/>
                  <a:pt x="9243499" y="2600916"/>
                  <a:pt x="9247208" y="2598063"/>
                </a:cubicBezTo>
                <a:cubicBezTo>
                  <a:pt x="9250916" y="2595211"/>
                  <a:pt x="9253912" y="2590076"/>
                  <a:pt x="9256193" y="2582659"/>
                </a:cubicBezTo>
                <a:cubicBezTo>
                  <a:pt x="9258475" y="2575243"/>
                  <a:pt x="9260186" y="2564974"/>
                  <a:pt x="9261328" y="2551852"/>
                </a:cubicBezTo>
                <a:cubicBezTo>
                  <a:pt x="9262469" y="2538730"/>
                  <a:pt x="9263039" y="2521901"/>
                  <a:pt x="9263039" y="2501362"/>
                </a:cubicBezTo>
                <a:cubicBezTo>
                  <a:pt x="9263039" y="2480824"/>
                  <a:pt x="9262754" y="2464564"/>
                  <a:pt x="9262184" y="2452584"/>
                </a:cubicBezTo>
                <a:cubicBezTo>
                  <a:pt x="9261613" y="2440603"/>
                  <a:pt x="9260758" y="2431617"/>
                  <a:pt x="9259616" y="2425627"/>
                </a:cubicBezTo>
                <a:cubicBezTo>
                  <a:pt x="9258475" y="2419637"/>
                  <a:pt x="9257192" y="2414930"/>
                  <a:pt x="9255765" y="2411507"/>
                </a:cubicBezTo>
                <a:cubicBezTo>
                  <a:pt x="9254339" y="2408084"/>
                  <a:pt x="9252056" y="2404946"/>
                  <a:pt x="9248919" y="2402094"/>
                </a:cubicBezTo>
                <a:cubicBezTo>
                  <a:pt x="9245782" y="2399241"/>
                  <a:pt x="9240790" y="2396531"/>
                  <a:pt x="9233944" y="2393964"/>
                </a:cubicBezTo>
                <a:cubicBezTo>
                  <a:pt x="9227097" y="2391397"/>
                  <a:pt x="9219110" y="2389115"/>
                  <a:pt x="9209982" y="2387118"/>
                </a:cubicBezTo>
                <a:cubicBezTo>
                  <a:pt x="9200854" y="2385121"/>
                  <a:pt x="9192011" y="2383695"/>
                  <a:pt x="9183454" y="2382839"/>
                </a:cubicBezTo>
                <a:cubicBezTo>
                  <a:pt x="9174896" y="2381983"/>
                  <a:pt x="9166908" y="2381555"/>
                  <a:pt x="9159492" y="2381555"/>
                </a:cubicBezTo>
                <a:close/>
                <a:moveTo>
                  <a:pt x="8540367" y="2381555"/>
                </a:moveTo>
                <a:cubicBezTo>
                  <a:pt x="8524392" y="2381555"/>
                  <a:pt x="8508419" y="2383695"/>
                  <a:pt x="8492444" y="2387974"/>
                </a:cubicBezTo>
                <a:cubicBezTo>
                  <a:pt x="8476470" y="2392252"/>
                  <a:pt x="8460496" y="2399812"/>
                  <a:pt x="8444522" y="2410651"/>
                </a:cubicBezTo>
                <a:cubicBezTo>
                  <a:pt x="8428547" y="2421491"/>
                  <a:pt x="8411718" y="2436182"/>
                  <a:pt x="8394032" y="2454723"/>
                </a:cubicBezTo>
                <a:cubicBezTo>
                  <a:pt x="8376346" y="2473265"/>
                  <a:pt x="8357519" y="2496798"/>
                  <a:pt x="8337552" y="2525323"/>
                </a:cubicBezTo>
                <a:lnTo>
                  <a:pt x="8337552" y="2430334"/>
                </a:lnTo>
                <a:cubicBezTo>
                  <a:pt x="8337552" y="2424629"/>
                  <a:pt x="8336126" y="2419637"/>
                  <a:pt x="8333273" y="2415358"/>
                </a:cubicBezTo>
                <a:cubicBezTo>
                  <a:pt x="8330420" y="2411079"/>
                  <a:pt x="8325714" y="2407513"/>
                  <a:pt x="8319153" y="2404661"/>
                </a:cubicBezTo>
                <a:cubicBezTo>
                  <a:pt x="8312592" y="2401808"/>
                  <a:pt x="8303321" y="2399669"/>
                  <a:pt x="8291341" y="2398243"/>
                </a:cubicBezTo>
                <a:cubicBezTo>
                  <a:pt x="8279360" y="2396816"/>
                  <a:pt x="8264242" y="2396104"/>
                  <a:pt x="8245985" y="2396104"/>
                </a:cubicBezTo>
                <a:cubicBezTo>
                  <a:pt x="8228299" y="2396104"/>
                  <a:pt x="8213609" y="2396816"/>
                  <a:pt x="8201914" y="2398243"/>
                </a:cubicBezTo>
                <a:cubicBezTo>
                  <a:pt x="8190218" y="2399669"/>
                  <a:pt x="8180662" y="2401808"/>
                  <a:pt x="8173246" y="2404661"/>
                </a:cubicBezTo>
                <a:cubicBezTo>
                  <a:pt x="8165829" y="2407513"/>
                  <a:pt x="8160695" y="2411079"/>
                  <a:pt x="8157842" y="2415358"/>
                </a:cubicBezTo>
                <a:cubicBezTo>
                  <a:pt x="8154989" y="2419637"/>
                  <a:pt x="8153563" y="2424629"/>
                  <a:pt x="8153563" y="2430334"/>
                </a:cubicBezTo>
                <a:lnTo>
                  <a:pt x="8153563" y="3193673"/>
                </a:lnTo>
                <a:cubicBezTo>
                  <a:pt x="8153563" y="3199378"/>
                  <a:pt x="8155275" y="3204370"/>
                  <a:pt x="8158698" y="3208649"/>
                </a:cubicBezTo>
                <a:cubicBezTo>
                  <a:pt x="8162121" y="3212928"/>
                  <a:pt x="8167969" y="3216494"/>
                  <a:pt x="8176241" y="3219346"/>
                </a:cubicBezTo>
                <a:cubicBezTo>
                  <a:pt x="8184513" y="3222199"/>
                  <a:pt x="8195495" y="3224338"/>
                  <a:pt x="8209188" y="3225764"/>
                </a:cubicBezTo>
                <a:cubicBezTo>
                  <a:pt x="8222880" y="3227191"/>
                  <a:pt x="8240280" y="3227904"/>
                  <a:pt x="8261389" y="3227904"/>
                </a:cubicBezTo>
                <a:cubicBezTo>
                  <a:pt x="8282498" y="3227904"/>
                  <a:pt x="8299898" y="3227191"/>
                  <a:pt x="8313590" y="3225764"/>
                </a:cubicBezTo>
                <a:cubicBezTo>
                  <a:pt x="8327283" y="3224338"/>
                  <a:pt x="8338265" y="3222199"/>
                  <a:pt x="8346537" y="3219346"/>
                </a:cubicBezTo>
                <a:cubicBezTo>
                  <a:pt x="8354810" y="3216494"/>
                  <a:pt x="8360657" y="3212928"/>
                  <a:pt x="8364080" y="3208649"/>
                </a:cubicBezTo>
                <a:cubicBezTo>
                  <a:pt x="8367503" y="3204370"/>
                  <a:pt x="8369215" y="3199378"/>
                  <a:pt x="8369215" y="3193673"/>
                </a:cubicBezTo>
                <a:lnTo>
                  <a:pt x="8369215" y="2717870"/>
                </a:lnTo>
                <a:cubicBezTo>
                  <a:pt x="8385190" y="2692767"/>
                  <a:pt x="8400165" y="2671659"/>
                  <a:pt x="8414142" y="2654543"/>
                </a:cubicBezTo>
                <a:cubicBezTo>
                  <a:pt x="8428119" y="2637428"/>
                  <a:pt x="8441526" y="2623736"/>
                  <a:pt x="8454363" y="2613467"/>
                </a:cubicBezTo>
                <a:cubicBezTo>
                  <a:pt x="8467200" y="2603198"/>
                  <a:pt x="8479608" y="2595639"/>
                  <a:pt x="8491588" y="2590789"/>
                </a:cubicBezTo>
                <a:cubicBezTo>
                  <a:pt x="8503570" y="2585940"/>
                  <a:pt x="8515550" y="2583515"/>
                  <a:pt x="8527530" y="2583515"/>
                </a:cubicBezTo>
                <a:cubicBezTo>
                  <a:pt x="8537800" y="2583515"/>
                  <a:pt x="8547213" y="2584514"/>
                  <a:pt x="8555771" y="2586510"/>
                </a:cubicBezTo>
                <a:cubicBezTo>
                  <a:pt x="8564328" y="2588507"/>
                  <a:pt x="8572173" y="2590647"/>
                  <a:pt x="8579304" y="2592929"/>
                </a:cubicBezTo>
                <a:cubicBezTo>
                  <a:pt x="8586435" y="2595211"/>
                  <a:pt x="8592854" y="2597350"/>
                  <a:pt x="8598559" y="2599347"/>
                </a:cubicBezTo>
                <a:cubicBezTo>
                  <a:pt x="8604264" y="2601344"/>
                  <a:pt x="8609399" y="2602342"/>
                  <a:pt x="8613962" y="2602342"/>
                </a:cubicBezTo>
                <a:cubicBezTo>
                  <a:pt x="8619668" y="2602342"/>
                  <a:pt x="8624374" y="2600916"/>
                  <a:pt x="8628082" y="2598063"/>
                </a:cubicBezTo>
                <a:cubicBezTo>
                  <a:pt x="8631790" y="2595211"/>
                  <a:pt x="8634786" y="2590076"/>
                  <a:pt x="8637068" y="2582659"/>
                </a:cubicBezTo>
                <a:cubicBezTo>
                  <a:pt x="8639350" y="2575243"/>
                  <a:pt x="8641062" y="2564974"/>
                  <a:pt x="8642202" y="2551852"/>
                </a:cubicBezTo>
                <a:cubicBezTo>
                  <a:pt x="8643344" y="2538730"/>
                  <a:pt x="8643914" y="2521901"/>
                  <a:pt x="8643914" y="2501362"/>
                </a:cubicBezTo>
                <a:cubicBezTo>
                  <a:pt x="8643914" y="2480824"/>
                  <a:pt x="8643630" y="2464564"/>
                  <a:pt x="8643058" y="2452584"/>
                </a:cubicBezTo>
                <a:cubicBezTo>
                  <a:pt x="8642488" y="2440603"/>
                  <a:pt x="8641632" y="2431617"/>
                  <a:pt x="8640491" y="2425627"/>
                </a:cubicBezTo>
                <a:cubicBezTo>
                  <a:pt x="8639350" y="2419637"/>
                  <a:pt x="8638067" y="2414930"/>
                  <a:pt x="8636640" y="2411507"/>
                </a:cubicBezTo>
                <a:cubicBezTo>
                  <a:pt x="8635214" y="2408084"/>
                  <a:pt x="8632932" y="2404946"/>
                  <a:pt x="8629794" y="2402094"/>
                </a:cubicBezTo>
                <a:cubicBezTo>
                  <a:pt x="8626656" y="2399241"/>
                  <a:pt x="8621664" y="2396531"/>
                  <a:pt x="8614818" y="2393964"/>
                </a:cubicBezTo>
                <a:cubicBezTo>
                  <a:pt x="8607972" y="2391397"/>
                  <a:pt x="8599986" y="2389115"/>
                  <a:pt x="8590857" y="2387118"/>
                </a:cubicBezTo>
                <a:cubicBezTo>
                  <a:pt x="8581728" y="2385121"/>
                  <a:pt x="8572886" y="2383695"/>
                  <a:pt x="8564328" y="2382839"/>
                </a:cubicBezTo>
                <a:cubicBezTo>
                  <a:pt x="8555771" y="2381983"/>
                  <a:pt x="8547784" y="2381555"/>
                  <a:pt x="8540367" y="2381555"/>
                </a:cubicBezTo>
                <a:close/>
                <a:moveTo>
                  <a:pt x="4958967" y="2381555"/>
                </a:moveTo>
                <a:cubicBezTo>
                  <a:pt x="4942994" y="2381555"/>
                  <a:pt x="4927019" y="2383695"/>
                  <a:pt x="4911045" y="2387974"/>
                </a:cubicBezTo>
                <a:cubicBezTo>
                  <a:pt x="4895071" y="2392252"/>
                  <a:pt x="4879096" y="2399812"/>
                  <a:pt x="4863122" y="2410651"/>
                </a:cubicBezTo>
                <a:cubicBezTo>
                  <a:pt x="4847148" y="2421491"/>
                  <a:pt x="4830318" y="2436182"/>
                  <a:pt x="4812632" y="2454723"/>
                </a:cubicBezTo>
                <a:cubicBezTo>
                  <a:pt x="4794947" y="2473265"/>
                  <a:pt x="4776120" y="2496798"/>
                  <a:pt x="4756152" y="2525323"/>
                </a:cubicBezTo>
                <a:lnTo>
                  <a:pt x="4756152" y="2430334"/>
                </a:lnTo>
                <a:cubicBezTo>
                  <a:pt x="4756152" y="2424629"/>
                  <a:pt x="4754726" y="2419637"/>
                  <a:pt x="4751873" y="2415358"/>
                </a:cubicBezTo>
                <a:cubicBezTo>
                  <a:pt x="4749021" y="2411079"/>
                  <a:pt x="4744314" y="2407513"/>
                  <a:pt x="4737754" y="2404661"/>
                </a:cubicBezTo>
                <a:cubicBezTo>
                  <a:pt x="4731192" y="2401808"/>
                  <a:pt x="4721921" y="2399669"/>
                  <a:pt x="4709941" y="2398243"/>
                </a:cubicBezTo>
                <a:cubicBezTo>
                  <a:pt x="4697961" y="2396816"/>
                  <a:pt x="4682842" y="2396104"/>
                  <a:pt x="4664585" y="2396104"/>
                </a:cubicBezTo>
                <a:cubicBezTo>
                  <a:pt x="4646900" y="2396104"/>
                  <a:pt x="4632209" y="2396816"/>
                  <a:pt x="4620514" y="2398243"/>
                </a:cubicBezTo>
                <a:cubicBezTo>
                  <a:pt x="4608818" y="2399669"/>
                  <a:pt x="4599263" y="2401808"/>
                  <a:pt x="4591846" y="2404661"/>
                </a:cubicBezTo>
                <a:cubicBezTo>
                  <a:pt x="4584429" y="2407513"/>
                  <a:pt x="4579294" y="2411079"/>
                  <a:pt x="4576442" y="2415358"/>
                </a:cubicBezTo>
                <a:cubicBezTo>
                  <a:pt x="4573589" y="2419637"/>
                  <a:pt x="4572164" y="2424629"/>
                  <a:pt x="4572164" y="2430334"/>
                </a:cubicBezTo>
                <a:lnTo>
                  <a:pt x="4572164" y="3193673"/>
                </a:lnTo>
                <a:cubicBezTo>
                  <a:pt x="4572164" y="3199378"/>
                  <a:pt x="4573875" y="3204370"/>
                  <a:pt x="4577298" y="3208649"/>
                </a:cubicBezTo>
                <a:cubicBezTo>
                  <a:pt x="4580721" y="3212928"/>
                  <a:pt x="4586569" y="3216494"/>
                  <a:pt x="4594841" y="3219346"/>
                </a:cubicBezTo>
                <a:cubicBezTo>
                  <a:pt x="4603113" y="3222199"/>
                  <a:pt x="4614095" y="3224338"/>
                  <a:pt x="4627788" y="3225764"/>
                </a:cubicBezTo>
                <a:cubicBezTo>
                  <a:pt x="4641480" y="3227191"/>
                  <a:pt x="4658881" y="3227904"/>
                  <a:pt x="4679989" y="3227904"/>
                </a:cubicBezTo>
                <a:cubicBezTo>
                  <a:pt x="4701098" y="3227904"/>
                  <a:pt x="4718499" y="3227191"/>
                  <a:pt x="4732191" y="3225764"/>
                </a:cubicBezTo>
                <a:cubicBezTo>
                  <a:pt x="4745883" y="3224338"/>
                  <a:pt x="4756865" y="3222199"/>
                  <a:pt x="4765138" y="3219346"/>
                </a:cubicBezTo>
                <a:cubicBezTo>
                  <a:pt x="4773410" y="3216494"/>
                  <a:pt x="4779258" y="3212928"/>
                  <a:pt x="4782681" y="3208649"/>
                </a:cubicBezTo>
                <a:cubicBezTo>
                  <a:pt x="4786104" y="3204370"/>
                  <a:pt x="4787815" y="3199378"/>
                  <a:pt x="4787815" y="3193673"/>
                </a:cubicBezTo>
                <a:lnTo>
                  <a:pt x="4787815" y="2717870"/>
                </a:lnTo>
                <a:cubicBezTo>
                  <a:pt x="4803789" y="2692767"/>
                  <a:pt x="4818765" y="2671659"/>
                  <a:pt x="4832743" y="2654543"/>
                </a:cubicBezTo>
                <a:cubicBezTo>
                  <a:pt x="4846721" y="2637428"/>
                  <a:pt x="4860127" y="2623736"/>
                  <a:pt x="4872964" y="2613467"/>
                </a:cubicBezTo>
                <a:cubicBezTo>
                  <a:pt x="4885800" y="2603198"/>
                  <a:pt x="4898208" y="2595639"/>
                  <a:pt x="4910189" y="2590789"/>
                </a:cubicBezTo>
                <a:cubicBezTo>
                  <a:pt x="4922170" y="2585940"/>
                  <a:pt x="4934151" y="2583515"/>
                  <a:pt x="4946131" y="2583515"/>
                </a:cubicBezTo>
                <a:cubicBezTo>
                  <a:pt x="4956400" y="2583515"/>
                  <a:pt x="4965814" y="2584514"/>
                  <a:pt x="4974372" y="2586510"/>
                </a:cubicBezTo>
                <a:cubicBezTo>
                  <a:pt x="4982929" y="2588507"/>
                  <a:pt x="4990773" y="2590647"/>
                  <a:pt x="4997905" y="2592929"/>
                </a:cubicBezTo>
                <a:cubicBezTo>
                  <a:pt x="5005036" y="2595211"/>
                  <a:pt x="5011454" y="2597350"/>
                  <a:pt x="5017160" y="2599347"/>
                </a:cubicBezTo>
                <a:cubicBezTo>
                  <a:pt x="5022864" y="2601344"/>
                  <a:pt x="5027999" y="2602342"/>
                  <a:pt x="5032563" y="2602342"/>
                </a:cubicBezTo>
                <a:cubicBezTo>
                  <a:pt x="5038268" y="2602342"/>
                  <a:pt x="5042975" y="2600916"/>
                  <a:pt x="5046683" y="2598063"/>
                </a:cubicBezTo>
                <a:cubicBezTo>
                  <a:pt x="5050392" y="2595211"/>
                  <a:pt x="5053387" y="2590076"/>
                  <a:pt x="5055669" y="2582659"/>
                </a:cubicBezTo>
                <a:cubicBezTo>
                  <a:pt x="5057950" y="2575243"/>
                  <a:pt x="5059662" y="2564974"/>
                  <a:pt x="5060803" y="2551852"/>
                </a:cubicBezTo>
                <a:cubicBezTo>
                  <a:pt x="5061944" y="2538730"/>
                  <a:pt x="5062515" y="2521901"/>
                  <a:pt x="5062515" y="2501362"/>
                </a:cubicBezTo>
                <a:cubicBezTo>
                  <a:pt x="5062515" y="2480824"/>
                  <a:pt x="5062230" y="2464564"/>
                  <a:pt x="5061659" y="2452584"/>
                </a:cubicBezTo>
                <a:cubicBezTo>
                  <a:pt x="5061088" y="2440603"/>
                  <a:pt x="5060233" y="2431617"/>
                  <a:pt x="5059092" y="2425627"/>
                </a:cubicBezTo>
                <a:cubicBezTo>
                  <a:pt x="5057950" y="2419637"/>
                  <a:pt x="5056667" y="2414930"/>
                  <a:pt x="5055241" y="2411507"/>
                </a:cubicBezTo>
                <a:cubicBezTo>
                  <a:pt x="5053815" y="2408084"/>
                  <a:pt x="5051532" y="2404946"/>
                  <a:pt x="5048395" y="2402094"/>
                </a:cubicBezTo>
                <a:cubicBezTo>
                  <a:pt x="5045257" y="2399241"/>
                  <a:pt x="5040265" y="2396531"/>
                  <a:pt x="5033420" y="2393964"/>
                </a:cubicBezTo>
                <a:cubicBezTo>
                  <a:pt x="5026573" y="2391397"/>
                  <a:pt x="5018585" y="2389115"/>
                  <a:pt x="5009458" y="2387118"/>
                </a:cubicBezTo>
                <a:cubicBezTo>
                  <a:pt x="5000329" y="2385121"/>
                  <a:pt x="4991487" y="2383695"/>
                  <a:pt x="4982929" y="2382839"/>
                </a:cubicBezTo>
                <a:cubicBezTo>
                  <a:pt x="4974372" y="2381983"/>
                  <a:pt x="4966384" y="2381555"/>
                  <a:pt x="4958967" y="2381555"/>
                </a:cubicBezTo>
                <a:close/>
                <a:moveTo>
                  <a:pt x="4018597" y="2381555"/>
                </a:moveTo>
                <a:cubicBezTo>
                  <a:pt x="3984937" y="2381555"/>
                  <a:pt x="3952276" y="2384265"/>
                  <a:pt x="3920612" y="2389685"/>
                </a:cubicBezTo>
                <a:cubicBezTo>
                  <a:pt x="3888950" y="2395105"/>
                  <a:pt x="3859711" y="2402094"/>
                  <a:pt x="3832897" y="2410651"/>
                </a:cubicBezTo>
                <a:cubicBezTo>
                  <a:pt x="3806083" y="2419209"/>
                  <a:pt x="3782692" y="2428480"/>
                  <a:pt x="3762724" y="2438464"/>
                </a:cubicBezTo>
                <a:cubicBezTo>
                  <a:pt x="3742757" y="2448447"/>
                  <a:pt x="3728779" y="2457576"/>
                  <a:pt x="3720792" y="2465848"/>
                </a:cubicBezTo>
                <a:cubicBezTo>
                  <a:pt x="3712805" y="2474120"/>
                  <a:pt x="3707385" y="2483391"/>
                  <a:pt x="3704532" y="2493660"/>
                </a:cubicBezTo>
                <a:cubicBezTo>
                  <a:pt x="3701680" y="2503930"/>
                  <a:pt x="3700254" y="2517907"/>
                  <a:pt x="3700254" y="2535593"/>
                </a:cubicBezTo>
                <a:cubicBezTo>
                  <a:pt x="3700254" y="2548714"/>
                  <a:pt x="3701110" y="2560695"/>
                  <a:pt x="3702821" y="2571535"/>
                </a:cubicBezTo>
                <a:cubicBezTo>
                  <a:pt x="3704532" y="2582374"/>
                  <a:pt x="3706957" y="2591502"/>
                  <a:pt x="3710095" y="2598919"/>
                </a:cubicBezTo>
                <a:cubicBezTo>
                  <a:pt x="3713233" y="2606336"/>
                  <a:pt x="3717226" y="2612041"/>
                  <a:pt x="3722076" y="2616034"/>
                </a:cubicBezTo>
                <a:cubicBezTo>
                  <a:pt x="3726925" y="2620028"/>
                  <a:pt x="3732488" y="2622025"/>
                  <a:pt x="3738763" y="2622025"/>
                </a:cubicBezTo>
                <a:cubicBezTo>
                  <a:pt x="3747891" y="2622025"/>
                  <a:pt x="3759729" y="2618031"/>
                  <a:pt x="3774277" y="2610044"/>
                </a:cubicBezTo>
                <a:cubicBezTo>
                  <a:pt x="3788825" y="2602057"/>
                  <a:pt x="3806939" y="2593214"/>
                  <a:pt x="3828618" y="2583515"/>
                </a:cubicBezTo>
                <a:cubicBezTo>
                  <a:pt x="3850298" y="2573817"/>
                  <a:pt x="3875257" y="2564974"/>
                  <a:pt x="3903497" y="2556987"/>
                </a:cubicBezTo>
                <a:cubicBezTo>
                  <a:pt x="3931737" y="2548999"/>
                  <a:pt x="3963828" y="2545006"/>
                  <a:pt x="3999770" y="2545006"/>
                </a:cubicBezTo>
                <a:cubicBezTo>
                  <a:pt x="4027155" y="2545006"/>
                  <a:pt x="4050117" y="2547858"/>
                  <a:pt x="4068659" y="2553564"/>
                </a:cubicBezTo>
                <a:cubicBezTo>
                  <a:pt x="4087201" y="2559269"/>
                  <a:pt x="4102034" y="2568112"/>
                  <a:pt x="4113159" y="2580092"/>
                </a:cubicBezTo>
                <a:cubicBezTo>
                  <a:pt x="4124284" y="2592073"/>
                  <a:pt x="4132271" y="2607049"/>
                  <a:pt x="4137120" y="2625020"/>
                </a:cubicBezTo>
                <a:cubicBezTo>
                  <a:pt x="4141970" y="2642991"/>
                  <a:pt x="4144394" y="2663957"/>
                  <a:pt x="4144394" y="2687918"/>
                </a:cubicBezTo>
                <a:lnTo>
                  <a:pt x="4144394" y="2734129"/>
                </a:lnTo>
                <a:lnTo>
                  <a:pt x="4069943" y="2734129"/>
                </a:lnTo>
                <a:cubicBezTo>
                  <a:pt x="4002052" y="2734129"/>
                  <a:pt x="3942434" y="2739264"/>
                  <a:pt x="3891089" y="2749533"/>
                </a:cubicBezTo>
                <a:cubicBezTo>
                  <a:pt x="3839743" y="2759802"/>
                  <a:pt x="3796812" y="2775634"/>
                  <a:pt x="3762297" y="2797028"/>
                </a:cubicBezTo>
                <a:cubicBezTo>
                  <a:pt x="3727781" y="2818422"/>
                  <a:pt x="3701823" y="2845521"/>
                  <a:pt x="3684422" y="2878325"/>
                </a:cubicBezTo>
                <a:cubicBezTo>
                  <a:pt x="3667022" y="2911129"/>
                  <a:pt x="3658322" y="2949781"/>
                  <a:pt x="3658322" y="2994281"/>
                </a:cubicBezTo>
                <a:cubicBezTo>
                  <a:pt x="3658322" y="3035357"/>
                  <a:pt x="3665168" y="3071299"/>
                  <a:pt x="3678860" y="3102107"/>
                </a:cubicBezTo>
                <a:cubicBezTo>
                  <a:pt x="3692552" y="3132914"/>
                  <a:pt x="3711807" y="3158730"/>
                  <a:pt x="3736624" y="3179553"/>
                </a:cubicBezTo>
                <a:cubicBezTo>
                  <a:pt x="3761441" y="3200377"/>
                  <a:pt x="3790822" y="3216066"/>
                  <a:pt x="3824767" y="3226620"/>
                </a:cubicBezTo>
                <a:cubicBezTo>
                  <a:pt x="3858712" y="3237175"/>
                  <a:pt x="3895938" y="3242452"/>
                  <a:pt x="3936444" y="3242452"/>
                </a:cubicBezTo>
                <a:cubicBezTo>
                  <a:pt x="3985508" y="3242452"/>
                  <a:pt x="4030150" y="3233038"/>
                  <a:pt x="4070371" y="3214212"/>
                </a:cubicBezTo>
                <a:cubicBezTo>
                  <a:pt x="4110592" y="3195385"/>
                  <a:pt x="4146391" y="3169141"/>
                  <a:pt x="4177769" y="3135482"/>
                </a:cubicBezTo>
                <a:lnTo>
                  <a:pt x="4177769" y="3196241"/>
                </a:lnTo>
                <a:cubicBezTo>
                  <a:pt x="4177769" y="3204228"/>
                  <a:pt x="4180193" y="3210503"/>
                  <a:pt x="4185043" y="3215067"/>
                </a:cubicBezTo>
                <a:cubicBezTo>
                  <a:pt x="4189892" y="3219632"/>
                  <a:pt x="4198164" y="3222912"/>
                  <a:pt x="4209860" y="3224909"/>
                </a:cubicBezTo>
                <a:cubicBezTo>
                  <a:pt x="4221555" y="3226905"/>
                  <a:pt x="4240240" y="3227904"/>
                  <a:pt x="4265912" y="3227904"/>
                </a:cubicBezTo>
                <a:cubicBezTo>
                  <a:pt x="4289874" y="3227904"/>
                  <a:pt x="4307987" y="3226905"/>
                  <a:pt x="4320253" y="3224909"/>
                </a:cubicBezTo>
                <a:cubicBezTo>
                  <a:pt x="4332519" y="3222912"/>
                  <a:pt x="4341504" y="3219632"/>
                  <a:pt x="4347209" y="3215067"/>
                </a:cubicBezTo>
                <a:cubicBezTo>
                  <a:pt x="4352914" y="3210503"/>
                  <a:pt x="4355767" y="3204228"/>
                  <a:pt x="4355767" y="3196241"/>
                </a:cubicBezTo>
                <a:lnTo>
                  <a:pt x="4355767" y="2682784"/>
                </a:lnTo>
                <a:cubicBezTo>
                  <a:pt x="4355767" y="2630297"/>
                  <a:pt x="4349493" y="2584941"/>
                  <a:pt x="4336941" y="2546717"/>
                </a:cubicBezTo>
                <a:cubicBezTo>
                  <a:pt x="4324389" y="2508494"/>
                  <a:pt x="4304421" y="2477258"/>
                  <a:pt x="4277037" y="2453012"/>
                </a:cubicBezTo>
                <a:cubicBezTo>
                  <a:pt x="4249653" y="2428765"/>
                  <a:pt x="4214709" y="2410794"/>
                  <a:pt x="4172207" y="2399099"/>
                </a:cubicBezTo>
                <a:cubicBezTo>
                  <a:pt x="4129703" y="2387403"/>
                  <a:pt x="4078501" y="2381555"/>
                  <a:pt x="4018597" y="2381555"/>
                </a:cubicBezTo>
                <a:close/>
                <a:moveTo>
                  <a:pt x="2718212" y="2381555"/>
                </a:moveTo>
                <a:cubicBezTo>
                  <a:pt x="2672571" y="2381555"/>
                  <a:pt x="2628784" y="2392966"/>
                  <a:pt x="2586852" y="2415786"/>
                </a:cubicBezTo>
                <a:cubicBezTo>
                  <a:pt x="2544920" y="2438606"/>
                  <a:pt x="2502845" y="2472837"/>
                  <a:pt x="2460627" y="2518477"/>
                </a:cubicBezTo>
                <a:lnTo>
                  <a:pt x="2460627" y="2430334"/>
                </a:lnTo>
                <a:cubicBezTo>
                  <a:pt x="2460627" y="2424629"/>
                  <a:pt x="2459201" y="2419637"/>
                  <a:pt x="2456348" y="2415358"/>
                </a:cubicBezTo>
                <a:cubicBezTo>
                  <a:pt x="2453496" y="2411079"/>
                  <a:pt x="2448789" y="2407513"/>
                  <a:pt x="2442228" y="2404661"/>
                </a:cubicBezTo>
                <a:cubicBezTo>
                  <a:pt x="2435667" y="2401808"/>
                  <a:pt x="2426397" y="2399669"/>
                  <a:pt x="2414416" y="2398243"/>
                </a:cubicBezTo>
                <a:cubicBezTo>
                  <a:pt x="2402435" y="2396816"/>
                  <a:pt x="2387317" y="2396104"/>
                  <a:pt x="2369061" y="2396104"/>
                </a:cubicBezTo>
                <a:cubicBezTo>
                  <a:pt x="2351375" y="2396104"/>
                  <a:pt x="2336684" y="2396816"/>
                  <a:pt x="2324989" y="2398243"/>
                </a:cubicBezTo>
                <a:cubicBezTo>
                  <a:pt x="2313293" y="2399669"/>
                  <a:pt x="2303738" y="2401808"/>
                  <a:pt x="2296321" y="2404661"/>
                </a:cubicBezTo>
                <a:cubicBezTo>
                  <a:pt x="2288904" y="2407513"/>
                  <a:pt x="2283770" y="2411079"/>
                  <a:pt x="2280917" y="2415358"/>
                </a:cubicBezTo>
                <a:cubicBezTo>
                  <a:pt x="2278065" y="2419637"/>
                  <a:pt x="2276638" y="2424629"/>
                  <a:pt x="2276638" y="2430334"/>
                </a:cubicBezTo>
                <a:lnTo>
                  <a:pt x="2276638" y="3193673"/>
                </a:lnTo>
                <a:cubicBezTo>
                  <a:pt x="2276638" y="3199378"/>
                  <a:pt x="2278350" y="3204370"/>
                  <a:pt x="2281773" y="3208649"/>
                </a:cubicBezTo>
                <a:cubicBezTo>
                  <a:pt x="2285196" y="3212928"/>
                  <a:pt x="2291044" y="3216494"/>
                  <a:pt x="2299316" y="3219346"/>
                </a:cubicBezTo>
                <a:cubicBezTo>
                  <a:pt x="2307588" y="3222199"/>
                  <a:pt x="2318571" y="3224338"/>
                  <a:pt x="2332263" y="3225764"/>
                </a:cubicBezTo>
                <a:cubicBezTo>
                  <a:pt x="2345955" y="3227191"/>
                  <a:pt x="2363356" y="3227904"/>
                  <a:pt x="2384464" y="3227904"/>
                </a:cubicBezTo>
                <a:cubicBezTo>
                  <a:pt x="2405573" y="3227904"/>
                  <a:pt x="2422974" y="3227191"/>
                  <a:pt x="2436666" y="3225764"/>
                </a:cubicBezTo>
                <a:cubicBezTo>
                  <a:pt x="2450358" y="3224338"/>
                  <a:pt x="2461340" y="3222199"/>
                  <a:pt x="2469613" y="3219346"/>
                </a:cubicBezTo>
                <a:cubicBezTo>
                  <a:pt x="2477885" y="3216494"/>
                  <a:pt x="2483733" y="3212928"/>
                  <a:pt x="2487156" y="3208649"/>
                </a:cubicBezTo>
                <a:cubicBezTo>
                  <a:pt x="2490579" y="3204370"/>
                  <a:pt x="2492290" y="3199378"/>
                  <a:pt x="2492290" y="3193673"/>
                </a:cubicBezTo>
                <a:lnTo>
                  <a:pt x="2492290" y="2686207"/>
                </a:lnTo>
                <a:cubicBezTo>
                  <a:pt x="2522527" y="2647983"/>
                  <a:pt x="2550767" y="2618887"/>
                  <a:pt x="2577011" y="2598919"/>
                </a:cubicBezTo>
                <a:cubicBezTo>
                  <a:pt x="2603254" y="2578951"/>
                  <a:pt x="2629497" y="2568967"/>
                  <a:pt x="2655741" y="2568967"/>
                </a:cubicBezTo>
                <a:cubicBezTo>
                  <a:pt x="2676279" y="2568967"/>
                  <a:pt x="2694250" y="2573103"/>
                  <a:pt x="2709654" y="2581376"/>
                </a:cubicBezTo>
                <a:cubicBezTo>
                  <a:pt x="2725058" y="2589648"/>
                  <a:pt x="2737609" y="2601344"/>
                  <a:pt x="2747307" y="2616462"/>
                </a:cubicBezTo>
                <a:cubicBezTo>
                  <a:pt x="2757006" y="2631581"/>
                  <a:pt x="2764280" y="2649694"/>
                  <a:pt x="2769129" y="2670803"/>
                </a:cubicBezTo>
                <a:cubicBezTo>
                  <a:pt x="2773979" y="2691912"/>
                  <a:pt x="2776403" y="2715303"/>
                  <a:pt x="2776403" y="2740975"/>
                </a:cubicBezTo>
                <a:lnTo>
                  <a:pt x="2776403" y="3193673"/>
                </a:lnTo>
                <a:cubicBezTo>
                  <a:pt x="2776403" y="3199378"/>
                  <a:pt x="2778115" y="3204370"/>
                  <a:pt x="2781538" y="3208649"/>
                </a:cubicBezTo>
                <a:cubicBezTo>
                  <a:pt x="2784961" y="3212928"/>
                  <a:pt x="2790809" y="3216494"/>
                  <a:pt x="2799081" y="3219346"/>
                </a:cubicBezTo>
                <a:cubicBezTo>
                  <a:pt x="2807353" y="3222199"/>
                  <a:pt x="2818336" y="3224338"/>
                  <a:pt x="2832028" y="3225764"/>
                </a:cubicBezTo>
                <a:cubicBezTo>
                  <a:pt x="2845720" y="3227191"/>
                  <a:pt x="2863121" y="3227904"/>
                  <a:pt x="2884229" y="3227904"/>
                </a:cubicBezTo>
                <a:cubicBezTo>
                  <a:pt x="2904768" y="3227904"/>
                  <a:pt x="2921883" y="3227191"/>
                  <a:pt x="2935575" y="3225764"/>
                </a:cubicBezTo>
                <a:cubicBezTo>
                  <a:pt x="2949267" y="3224338"/>
                  <a:pt x="2960250" y="3222199"/>
                  <a:pt x="2968522" y="3219346"/>
                </a:cubicBezTo>
                <a:cubicBezTo>
                  <a:pt x="2976794" y="3216494"/>
                  <a:pt x="2982642" y="3212928"/>
                  <a:pt x="2986065" y="3208649"/>
                </a:cubicBezTo>
                <a:cubicBezTo>
                  <a:pt x="2989488" y="3204370"/>
                  <a:pt x="2991200" y="3199378"/>
                  <a:pt x="2991200" y="3193673"/>
                </a:cubicBezTo>
                <a:lnTo>
                  <a:pt x="2991200" y="2686207"/>
                </a:lnTo>
                <a:cubicBezTo>
                  <a:pt x="3022007" y="2647983"/>
                  <a:pt x="3050532" y="2618887"/>
                  <a:pt x="3076776" y="2598919"/>
                </a:cubicBezTo>
                <a:cubicBezTo>
                  <a:pt x="3103019" y="2578951"/>
                  <a:pt x="3128977" y="2568967"/>
                  <a:pt x="3154650" y="2568967"/>
                </a:cubicBezTo>
                <a:cubicBezTo>
                  <a:pt x="3175759" y="2568967"/>
                  <a:pt x="3193872" y="2573103"/>
                  <a:pt x="3208991" y="2581376"/>
                </a:cubicBezTo>
                <a:cubicBezTo>
                  <a:pt x="3224109" y="2589648"/>
                  <a:pt x="3236661" y="2601344"/>
                  <a:pt x="3246644" y="2616462"/>
                </a:cubicBezTo>
                <a:cubicBezTo>
                  <a:pt x="3256628" y="2631581"/>
                  <a:pt x="3264045" y="2649694"/>
                  <a:pt x="3268894" y="2670803"/>
                </a:cubicBezTo>
                <a:cubicBezTo>
                  <a:pt x="3273743" y="2691912"/>
                  <a:pt x="3276168" y="2715303"/>
                  <a:pt x="3276168" y="2740975"/>
                </a:cubicBezTo>
                <a:lnTo>
                  <a:pt x="3276168" y="3193673"/>
                </a:lnTo>
                <a:cubicBezTo>
                  <a:pt x="3276168" y="3199378"/>
                  <a:pt x="3277737" y="3204370"/>
                  <a:pt x="3280875" y="3208649"/>
                </a:cubicBezTo>
                <a:cubicBezTo>
                  <a:pt x="3284013" y="3212928"/>
                  <a:pt x="3289718" y="3216494"/>
                  <a:pt x="3297990" y="3219346"/>
                </a:cubicBezTo>
                <a:cubicBezTo>
                  <a:pt x="3306262" y="3222199"/>
                  <a:pt x="3317245" y="3224338"/>
                  <a:pt x="3330937" y="3225764"/>
                </a:cubicBezTo>
                <a:cubicBezTo>
                  <a:pt x="3344629" y="3227191"/>
                  <a:pt x="3362315" y="3227904"/>
                  <a:pt x="3383994" y="3227904"/>
                </a:cubicBezTo>
                <a:cubicBezTo>
                  <a:pt x="3405103" y="3227904"/>
                  <a:pt x="3422503" y="3227191"/>
                  <a:pt x="3436195" y="3225764"/>
                </a:cubicBezTo>
                <a:cubicBezTo>
                  <a:pt x="3449888" y="3224338"/>
                  <a:pt x="3460727" y="3222199"/>
                  <a:pt x="3468715" y="3219346"/>
                </a:cubicBezTo>
                <a:cubicBezTo>
                  <a:pt x="3476702" y="3216494"/>
                  <a:pt x="3482407" y="3212928"/>
                  <a:pt x="3485830" y="3208649"/>
                </a:cubicBezTo>
                <a:cubicBezTo>
                  <a:pt x="3489253" y="3204370"/>
                  <a:pt x="3490964" y="3199378"/>
                  <a:pt x="3490964" y="3193673"/>
                </a:cubicBezTo>
                <a:lnTo>
                  <a:pt x="3490964" y="2705033"/>
                </a:lnTo>
                <a:cubicBezTo>
                  <a:pt x="3490964" y="2661104"/>
                  <a:pt x="3486400" y="2619457"/>
                  <a:pt x="3477272" y="2580092"/>
                </a:cubicBezTo>
                <a:cubicBezTo>
                  <a:pt x="3468144" y="2540727"/>
                  <a:pt x="3452883" y="2506354"/>
                  <a:pt x="3431489" y="2476973"/>
                </a:cubicBezTo>
                <a:cubicBezTo>
                  <a:pt x="3410095" y="2447592"/>
                  <a:pt x="3381997" y="2424344"/>
                  <a:pt x="3347196" y="2407228"/>
                </a:cubicBezTo>
                <a:cubicBezTo>
                  <a:pt x="3312395" y="2390113"/>
                  <a:pt x="3269607" y="2381555"/>
                  <a:pt x="3218832" y="2381555"/>
                </a:cubicBezTo>
                <a:cubicBezTo>
                  <a:pt x="3196582" y="2381555"/>
                  <a:pt x="3174760" y="2384265"/>
                  <a:pt x="3153366" y="2389685"/>
                </a:cubicBezTo>
                <a:cubicBezTo>
                  <a:pt x="3131972" y="2395105"/>
                  <a:pt x="3110578" y="2403377"/>
                  <a:pt x="3089184" y="2414502"/>
                </a:cubicBezTo>
                <a:cubicBezTo>
                  <a:pt x="3067790" y="2425627"/>
                  <a:pt x="3046111" y="2440032"/>
                  <a:pt x="3024146" y="2457718"/>
                </a:cubicBezTo>
                <a:cubicBezTo>
                  <a:pt x="3002182" y="2475404"/>
                  <a:pt x="2979789" y="2496513"/>
                  <a:pt x="2956969" y="2521045"/>
                </a:cubicBezTo>
                <a:cubicBezTo>
                  <a:pt x="2947271" y="2499936"/>
                  <a:pt x="2935290" y="2480824"/>
                  <a:pt x="2921027" y="2463709"/>
                </a:cubicBezTo>
                <a:cubicBezTo>
                  <a:pt x="2906764" y="2446593"/>
                  <a:pt x="2889792" y="2431903"/>
                  <a:pt x="2870109" y="2419637"/>
                </a:cubicBezTo>
                <a:cubicBezTo>
                  <a:pt x="2850427" y="2407371"/>
                  <a:pt x="2828034" y="2397958"/>
                  <a:pt x="2802932" y="2391397"/>
                </a:cubicBezTo>
                <a:cubicBezTo>
                  <a:pt x="2777830" y="2384836"/>
                  <a:pt x="2749590" y="2381555"/>
                  <a:pt x="2718212" y="2381555"/>
                </a:cubicBezTo>
                <a:close/>
                <a:moveTo>
                  <a:pt x="5335056" y="2194999"/>
                </a:moveTo>
                <a:cubicBezTo>
                  <a:pt x="5314518" y="2194999"/>
                  <a:pt x="5297260" y="2195713"/>
                  <a:pt x="5283283" y="2197139"/>
                </a:cubicBezTo>
                <a:cubicBezTo>
                  <a:pt x="5269305" y="2198565"/>
                  <a:pt x="5258180" y="2200847"/>
                  <a:pt x="5249908" y="2203985"/>
                </a:cubicBezTo>
                <a:cubicBezTo>
                  <a:pt x="5241635" y="2207123"/>
                  <a:pt x="5235931" y="2210974"/>
                  <a:pt x="5232793" y="2215538"/>
                </a:cubicBezTo>
                <a:cubicBezTo>
                  <a:pt x="5229655" y="2220102"/>
                  <a:pt x="5228086" y="2225236"/>
                  <a:pt x="5228086" y="2230941"/>
                </a:cubicBezTo>
                <a:lnTo>
                  <a:pt x="5228086" y="2401238"/>
                </a:lnTo>
                <a:lnTo>
                  <a:pt x="5137375" y="2401238"/>
                </a:lnTo>
                <a:cubicBezTo>
                  <a:pt x="5131670" y="2401238"/>
                  <a:pt x="5126678" y="2402664"/>
                  <a:pt x="5122399" y="2405517"/>
                </a:cubicBezTo>
                <a:cubicBezTo>
                  <a:pt x="5118121" y="2408369"/>
                  <a:pt x="5114555" y="2413076"/>
                  <a:pt x="5111703" y="2419637"/>
                </a:cubicBezTo>
                <a:cubicBezTo>
                  <a:pt x="5108850" y="2426198"/>
                  <a:pt x="5106711" y="2435183"/>
                  <a:pt x="5105284" y="2446593"/>
                </a:cubicBezTo>
                <a:cubicBezTo>
                  <a:pt x="5103859" y="2458003"/>
                  <a:pt x="5103145" y="2471981"/>
                  <a:pt x="5103145" y="2488526"/>
                </a:cubicBezTo>
                <a:cubicBezTo>
                  <a:pt x="5103145" y="2519904"/>
                  <a:pt x="5105997" y="2542296"/>
                  <a:pt x="5111703" y="2555703"/>
                </a:cubicBezTo>
                <a:cubicBezTo>
                  <a:pt x="5117408" y="2569110"/>
                  <a:pt x="5125680" y="2575813"/>
                  <a:pt x="5136520" y="2575813"/>
                </a:cubicBezTo>
                <a:lnTo>
                  <a:pt x="5228086" y="2575813"/>
                </a:lnTo>
                <a:lnTo>
                  <a:pt x="5228086" y="2966896"/>
                </a:lnTo>
                <a:cubicBezTo>
                  <a:pt x="5228086" y="3013678"/>
                  <a:pt x="5232936" y="3054184"/>
                  <a:pt x="5242634" y="3088415"/>
                </a:cubicBezTo>
                <a:cubicBezTo>
                  <a:pt x="5252332" y="3122645"/>
                  <a:pt x="5267451" y="3151028"/>
                  <a:pt x="5287989" y="3173563"/>
                </a:cubicBezTo>
                <a:cubicBezTo>
                  <a:pt x="5308528" y="3196098"/>
                  <a:pt x="5334487" y="3212785"/>
                  <a:pt x="5365864" y="3223625"/>
                </a:cubicBezTo>
                <a:cubicBezTo>
                  <a:pt x="5397242" y="3234465"/>
                  <a:pt x="5434324" y="3239884"/>
                  <a:pt x="5477113" y="3239884"/>
                </a:cubicBezTo>
                <a:cubicBezTo>
                  <a:pt x="5493087" y="3239884"/>
                  <a:pt x="5508919" y="3239029"/>
                  <a:pt x="5524608" y="3237317"/>
                </a:cubicBezTo>
                <a:cubicBezTo>
                  <a:pt x="5540296" y="3235606"/>
                  <a:pt x="5554845" y="3233181"/>
                  <a:pt x="5568251" y="3230043"/>
                </a:cubicBezTo>
                <a:cubicBezTo>
                  <a:pt x="5581659" y="3226905"/>
                  <a:pt x="5593354" y="3223197"/>
                  <a:pt x="5603338" y="3218918"/>
                </a:cubicBezTo>
                <a:cubicBezTo>
                  <a:pt x="5613322" y="3214640"/>
                  <a:pt x="5620881" y="3209790"/>
                  <a:pt x="5626015" y="3204370"/>
                </a:cubicBezTo>
                <a:cubicBezTo>
                  <a:pt x="5631150" y="3198950"/>
                  <a:pt x="5635286" y="3189537"/>
                  <a:pt x="5638424" y="3176130"/>
                </a:cubicBezTo>
                <a:cubicBezTo>
                  <a:pt x="5641562" y="3162723"/>
                  <a:pt x="5643131" y="3143469"/>
                  <a:pt x="5643131" y="3118366"/>
                </a:cubicBezTo>
                <a:cubicBezTo>
                  <a:pt x="5643131" y="3102392"/>
                  <a:pt x="5642418" y="3089270"/>
                  <a:pt x="5640991" y="3079001"/>
                </a:cubicBezTo>
                <a:cubicBezTo>
                  <a:pt x="5639565" y="3068732"/>
                  <a:pt x="5637997" y="3060602"/>
                  <a:pt x="5636284" y="3054612"/>
                </a:cubicBezTo>
                <a:cubicBezTo>
                  <a:pt x="5634573" y="3048622"/>
                  <a:pt x="5632149" y="3044628"/>
                  <a:pt x="5629011" y="3042631"/>
                </a:cubicBezTo>
                <a:cubicBezTo>
                  <a:pt x="5625873" y="3040635"/>
                  <a:pt x="5622592" y="3039636"/>
                  <a:pt x="5619169" y="3039636"/>
                </a:cubicBezTo>
                <a:cubicBezTo>
                  <a:pt x="5615176" y="3039636"/>
                  <a:pt x="5610755" y="3040635"/>
                  <a:pt x="5605905" y="3042631"/>
                </a:cubicBezTo>
                <a:cubicBezTo>
                  <a:pt x="5601055" y="3044628"/>
                  <a:pt x="5595065" y="3046910"/>
                  <a:pt x="5587935" y="3049477"/>
                </a:cubicBezTo>
                <a:cubicBezTo>
                  <a:pt x="5580803" y="3052045"/>
                  <a:pt x="5572673" y="3054327"/>
                  <a:pt x="5563545" y="3056324"/>
                </a:cubicBezTo>
                <a:cubicBezTo>
                  <a:pt x="5554417" y="3058320"/>
                  <a:pt x="5544148" y="3059319"/>
                  <a:pt x="5532738" y="3059319"/>
                </a:cubicBezTo>
                <a:cubicBezTo>
                  <a:pt x="5499077" y="3059319"/>
                  <a:pt x="5475687" y="3048907"/>
                  <a:pt x="5462565" y="3028083"/>
                </a:cubicBezTo>
                <a:cubicBezTo>
                  <a:pt x="5449444" y="3007260"/>
                  <a:pt x="5442883" y="2976025"/>
                  <a:pt x="5442883" y="2934378"/>
                </a:cubicBezTo>
                <a:lnTo>
                  <a:pt x="5442883" y="2575813"/>
                </a:lnTo>
                <a:lnTo>
                  <a:pt x="5609756" y="2575813"/>
                </a:lnTo>
                <a:cubicBezTo>
                  <a:pt x="5620596" y="2575813"/>
                  <a:pt x="5628868" y="2569110"/>
                  <a:pt x="5634573" y="2555703"/>
                </a:cubicBezTo>
                <a:cubicBezTo>
                  <a:pt x="5640278" y="2542296"/>
                  <a:pt x="5643131" y="2519904"/>
                  <a:pt x="5643131" y="2488526"/>
                </a:cubicBezTo>
                <a:cubicBezTo>
                  <a:pt x="5643131" y="2471981"/>
                  <a:pt x="5642418" y="2458003"/>
                  <a:pt x="5640991" y="2446593"/>
                </a:cubicBezTo>
                <a:cubicBezTo>
                  <a:pt x="5639565" y="2435183"/>
                  <a:pt x="5637426" y="2426198"/>
                  <a:pt x="5634573" y="2419637"/>
                </a:cubicBezTo>
                <a:cubicBezTo>
                  <a:pt x="5631721" y="2413076"/>
                  <a:pt x="5628155" y="2408369"/>
                  <a:pt x="5623876" y="2405517"/>
                </a:cubicBezTo>
                <a:cubicBezTo>
                  <a:pt x="5619597" y="2402664"/>
                  <a:pt x="5614605" y="2401238"/>
                  <a:pt x="5608900" y="2401238"/>
                </a:cubicBezTo>
                <a:lnTo>
                  <a:pt x="5442883" y="2401238"/>
                </a:lnTo>
                <a:lnTo>
                  <a:pt x="5442883" y="2230941"/>
                </a:lnTo>
                <a:cubicBezTo>
                  <a:pt x="5442883" y="2225236"/>
                  <a:pt x="5441171" y="2220102"/>
                  <a:pt x="5437748" y="2215538"/>
                </a:cubicBezTo>
                <a:cubicBezTo>
                  <a:pt x="5434324" y="2210974"/>
                  <a:pt x="5428620" y="2207123"/>
                  <a:pt x="5420633" y="2203985"/>
                </a:cubicBezTo>
                <a:cubicBezTo>
                  <a:pt x="5412645" y="2200847"/>
                  <a:pt x="5401663" y="2198565"/>
                  <a:pt x="5387685" y="2197139"/>
                </a:cubicBezTo>
                <a:cubicBezTo>
                  <a:pt x="5373709" y="2195713"/>
                  <a:pt x="5356165" y="2194999"/>
                  <a:pt x="5335056" y="2194999"/>
                </a:cubicBezTo>
                <a:close/>
                <a:moveTo>
                  <a:pt x="6288970" y="2115414"/>
                </a:moveTo>
                <a:cubicBezTo>
                  <a:pt x="6263297" y="2115414"/>
                  <a:pt x="6242759" y="2123115"/>
                  <a:pt x="6227355" y="2138519"/>
                </a:cubicBezTo>
                <a:cubicBezTo>
                  <a:pt x="6211951" y="2153923"/>
                  <a:pt x="6204249" y="2176173"/>
                  <a:pt x="6204249" y="2205269"/>
                </a:cubicBezTo>
                <a:lnTo>
                  <a:pt x="6204249" y="3191962"/>
                </a:lnTo>
                <a:cubicBezTo>
                  <a:pt x="6204249" y="3197667"/>
                  <a:pt x="6205819" y="3202801"/>
                  <a:pt x="6208956" y="3207366"/>
                </a:cubicBezTo>
                <a:cubicBezTo>
                  <a:pt x="6212094" y="3211929"/>
                  <a:pt x="6217799" y="3215638"/>
                  <a:pt x="6226071" y="3218490"/>
                </a:cubicBezTo>
                <a:cubicBezTo>
                  <a:pt x="6234344" y="3221343"/>
                  <a:pt x="6245326" y="3223625"/>
                  <a:pt x="6259018" y="3225337"/>
                </a:cubicBezTo>
                <a:cubicBezTo>
                  <a:pt x="6272710" y="3227048"/>
                  <a:pt x="6289826" y="3227904"/>
                  <a:pt x="6310364" y="3227904"/>
                </a:cubicBezTo>
                <a:cubicBezTo>
                  <a:pt x="6331472" y="3227904"/>
                  <a:pt x="6348731" y="3227048"/>
                  <a:pt x="6362137" y="3225337"/>
                </a:cubicBezTo>
                <a:cubicBezTo>
                  <a:pt x="6375544" y="3223625"/>
                  <a:pt x="6386527" y="3221343"/>
                  <a:pt x="6395084" y="3218490"/>
                </a:cubicBezTo>
                <a:cubicBezTo>
                  <a:pt x="6403642" y="3215638"/>
                  <a:pt x="6409490" y="3211929"/>
                  <a:pt x="6412627" y="3207366"/>
                </a:cubicBezTo>
                <a:cubicBezTo>
                  <a:pt x="6415765" y="3202801"/>
                  <a:pt x="6417334" y="3197667"/>
                  <a:pt x="6417334" y="3191962"/>
                </a:cubicBezTo>
                <a:lnTo>
                  <a:pt x="6417334" y="2290845"/>
                </a:lnTo>
                <a:lnTo>
                  <a:pt x="6419046" y="2290845"/>
                </a:lnTo>
                <a:lnTo>
                  <a:pt x="6728831" y="3191106"/>
                </a:lnTo>
                <a:cubicBezTo>
                  <a:pt x="6730543" y="3197382"/>
                  <a:pt x="6733966" y="3202801"/>
                  <a:pt x="6739100" y="3207366"/>
                </a:cubicBezTo>
                <a:cubicBezTo>
                  <a:pt x="6744235" y="3211929"/>
                  <a:pt x="6751224" y="3215781"/>
                  <a:pt x="6760067" y="3218918"/>
                </a:cubicBezTo>
                <a:cubicBezTo>
                  <a:pt x="6768910" y="3222056"/>
                  <a:pt x="6780177" y="3224338"/>
                  <a:pt x="6793869" y="3225764"/>
                </a:cubicBezTo>
                <a:cubicBezTo>
                  <a:pt x="6807561" y="3227191"/>
                  <a:pt x="6824106" y="3227904"/>
                  <a:pt x="6843503" y="3227904"/>
                </a:cubicBezTo>
                <a:cubicBezTo>
                  <a:pt x="6862900" y="3227904"/>
                  <a:pt x="6879445" y="3227476"/>
                  <a:pt x="6893138" y="3226620"/>
                </a:cubicBezTo>
                <a:cubicBezTo>
                  <a:pt x="6906830" y="3225764"/>
                  <a:pt x="6918097" y="3223910"/>
                  <a:pt x="6926940" y="3221058"/>
                </a:cubicBezTo>
                <a:cubicBezTo>
                  <a:pt x="6935783" y="3218205"/>
                  <a:pt x="6942772" y="3214354"/>
                  <a:pt x="6947906" y="3209505"/>
                </a:cubicBezTo>
                <a:cubicBezTo>
                  <a:pt x="6953041" y="3204656"/>
                  <a:pt x="6956749" y="3198523"/>
                  <a:pt x="6959031" y="3191106"/>
                </a:cubicBezTo>
                <a:lnTo>
                  <a:pt x="7279942" y="2290845"/>
                </a:lnTo>
                <a:lnTo>
                  <a:pt x="7281653" y="2290845"/>
                </a:lnTo>
                <a:lnTo>
                  <a:pt x="7281653" y="3191962"/>
                </a:lnTo>
                <a:cubicBezTo>
                  <a:pt x="7281653" y="3197667"/>
                  <a:pt x="7283365" y="3202801"/>
                  <a:pt x="7286788" y="3207366"/>
                </a:cubicBezTo>
                <a:cubicBezTo>
                  <a:pt x="7290211" y="3211929"/>
                  <a:pt x="7295916" y="3215638"/>
                  <a:pt x="7303903" y="3218490"/>
                </a:cubicBezTo>
                <a:cubicBezTo>
                  <a:pt x="7311891" y="3221343"/>
                  <a:pt x="7322730" y="3223625"/>
                  <a:pt x="7336422" y="3225337"/>
                </a:cubicBezTo>
                <a:cubicBezTo>
                  <a:pt x="7350114" y="3227048"/>
                  <a:pt x="7367230" y="3227904"/>
                  <a:pt x="7387768" y="3227904"/>
                </a:cubicBezTo>
                <a:cubicBezTo>
                  <a:pt x="7408876" y="3227904"/>
                  <a:pt x="7426277" y="3227048"/>
                  <a:pt x="7439969" y="3225337"/>
                </a:cubicBezTo>
                <a:cubicBezTo>
                  <a:pt x="7453662" y="3223625"/>
                  <a:pt x="7464644" y="3221343"/>
                  <a:pt x="7472916" y="3218490"/>
                </a:cubicBezTo>
                <a:cubicBezTo>
                  <a:pt x="7481188" y="3215638"/>
                  <a:pt x="7486894" y="3211929"/>
                  <a:pt x="7490031" y="3207366"/>
                </a:cubicBezTo>
                <a:cubicBezTo>
                  <a:pt x="7493169" y="3202801"/>
                  <a:pt x="7494738" y="3197667"/>
                  <a:pt x="7494738" y="3191962"/>
                </a:cubicBezTo>
                <a:lnTo>
                  <a:pt x="7494738" y="2205269"/>
                </a:lnTo>
                <a:cubicBezTo>
                  <a:pt x="7494738" y="2191006"/>
                  <a:pt x="7492884" y="2178312"/>
                  <a:pt x="7489176" y="2167187"/>
                </a:cubicBezTo>
                <a:cubicBezTo>
                  <a:pt x="7485467" y="2156062"/>
                  <a:pt x="7480048" y="2146649"/>
                  <a:pt x="7472916" y="2138947"/>
                </a:cubicBezTo>
                <a:cubicBezTo>
                  <a:pt x="7465785" y="2131245"/>
                  <a:pt x="7456657" y="2125397"/>
                  <a:pt x="7445532" y="2121404"/>
                </a:cubicBezTo>
                <a:cubicBezTo>
                  <a:pt x="7434407" y="2117410"/>
                  <a:pt x="7421143" y="2115414"/>
                  <a:pt x="7405739" y="2115414"/>
                </a:cubicBezTo>
                <a:lnTo>
                  <a:pt x="7254269" y="2115414"/>
                </a:lnTo>
                <a:cubicBezTo>
                  <a:pt x="7233160" y="2115414"/>
                  <a:pt x="7214619" y="2117553"/>
                  <a:pt x="7198645" y="2121832"/>
                </a:cubicBezTo>
                <a:cubicBezTo>
                  <a:pt x="7182671" y="2126111"/>
                  <a:pt x="7168835" y="2133385"/>
                  <a:pt x="7157140" y="2143654"/>
                </a:cubicBezTo>
                <a:cubicBezTo>
                  <a:pt x="7145445" y="2153923"/>
                  <a:pt x="7135176" y="2167330"/>
                  <a:pt x="7126333" y="2183874"/>
                </a:cubicBezTo>
                <a:cubicBezTo>
                  <a:pt x="7117490" y="2200419"/>
                  <a:pt x="7109360" y="2220672"/>
                  <a:pt x="7101943" y="2244634"/>
                </a:cubicBezTo>
                <a:lnTo>
                  <a:pt x="6853773" y="2902714"/>
                </a:lnTo>
                <a:lnTo>
                  <a:pt x="6850350" y="2902714"/>
                </a:lnTo>
                <a:lnTo>
                  <a:pt x="6610736" y="2242922"/>
                </a:lnTo>
                <a:cubicBezTo>
                  <a:pt x="6603890" y="2218961"/>
                  <a:pt x="6595903" y="2198850"/>
                  <a:pt x="6586775" y="2182591"/>
                </a:cubicBezTo>
                <a:cubicBezTo>
                  <a:pt x="6577647" y="2166331"/>
                  <a:pt x="6566237" y="2153210"/>
                  <a:pt x="6552544" y="2143226"/>
                </a:cubicBezTo>
                <a:cubicBezTo>
                  <a:pt x="6538852" y="2133242"/>
                  <a:pt x="6522593" y="2126111"/>
                  <a:pt x="6503766" y="2121832"/>
                </a:cubicBezTo>
                <a:cubicBezTo>
                  <a:pt x="6484939" y="2117553"/>
                  <a:pt x="6462404" y="2115414"/>
                  <a:pt x="6436161" y="2115414"/>
                </a:cubicBezTo>
                <a:close/>
                <a:moveTo>
                  <a:pt x="1784278" y="2095731"/>
                </a:moveTo>
                <a:cubicBezTo>
                  <a:pt x="1733503" y="2095731"/>
                  <a:pt x="1685437" y="2102292"/>
                  <a:pt x="1640082" y="2115414"/>
                </a:cubicBezTo>
                <a:cubicBezTo>
                  <a:pt x="1594726" y="2128535"/>
                  <a:pt x="1555361" y="2148360"/>
                  <a:pt x="1521987" y="2174889"/>
                </a:cubicBezTo>
                <a:cubicBezTo>
                  <a:pt x="1488612" y="2201418"/>
                  <a:pt x="1462084" y="2234792"/>
                  <a:pt x="1442401" y="2275013"/>
                </a:cubicBezTo>
                <a:cubicBezTo>
                  <a:pt x="1422718" y="2315234"/>
                  <a:pt x="1412877" y="2361873"/>
                  <a:pt x="1412877" y="2414930"/>
                </a:cubicBezTo>
                <a:cubicBezTo>
                  <a:pt x="1412877" y="2461141"/>
                  <a:pt x="1419723" y="2500792"/>
                  <a:pt x="1433415" y="2533881"/>
                </a:cubicBezTo>
                <a:cubicBezTo>
                  <a:pt x="1447108" y="2566970"/>
                  <a:pt x="1464936" y="2595639"/>
                  <a:pt x="1486901" y="2619885"/>
                </a:cubicBezTo>
                <a:cubicBezTo>
                  <a:pt x="1508865" y="2644132"/>
                  <a:pt x="1533825" y="2664955"/>
                  <a:pt x="1561780" y="2682356"/>
                </a:cubicBezTo>
                <a:cubicBezTo>
                  <a:pt x="1589735" y="2699756"/>
                  <a:pt x="1618545" y="2715303"/>
                  <a:pt x="1648212" y="2728995"/>
                </a:cubicBezTo>
                <a:cubicBezTo>
                  <a:pt x="1677878" y="2742687"/>
                  <a:pt x="1706689" y="2755666"/>
                  <a:pt x="1734643" y="2767932"/>
                </a:cubicBezTo>
                <a:cubicBezTo>
                  <a:pt x="1762598" y="2780198"/>
                  <a:pt x="1787558" y="2793319"/>
                  <a:pt x="1809523" y="2807297"/>
                </a:cubicBezTo>
                <a:cubicBezTo>
                  <a:pt x="1831487" y="2821275"/>
                  <a:pt x="1849316" y="2837249"/>
                  <a:pt x="1863008" y="2855220"/>
                </a:cubicBezTo>
                <a:cubicBezTo>
                  <a:pt x="1876700" y="2873191"/>
                  <a:pt x="1883546" y="2894727"/>
                  <a:pt x="1883546" y="2919830"/>
                </a:cubicBezTo>
                <a:cubicBezTo>
                  <a:pt x="1883546" y="2941509"/>
                  <a:pt x="1879552" y="2961192"/>
                  <a:pt x="1871565" y="2978877"/>
                </a:cubicBezTo>
                <a:cubicBezTo>
                  <a:pt x="1863578" y="2996563"/>
                  <a:pt x="1852025" y="3011396"/>
                  <a:pt x="1836907" y="3023377"/>
                </a:cubicBezTo>
                <a:cubicBezTo>
                  <a:pt x="1821789" y="3035357"/>
                  <a:pt x="1803390" y="3044628"/>
                  <a:pt x="1781711" y="3051189"/>
                </a:cubicBezTo>
                <a:cubicBezTo>
                  <a:pt x="1760031" y="3057750"/>
                  <a:pt x="1735499" y="3061030"/>
                  <a:pt x="1708115" y="3061030"/>
                </a:cubicBezTo>
                <a:cubicBezTo>
                  <a:pt x="1666468" y="3061030"/>
                  <a:pt x="1629813" y="3056324"/>
                  <a:pt x="1598150" y="3046910"/>
                </a:cubicBezTo>
                <a:cubicBezTo>
                  <a:pt x="1566486" y="3037497"/>
                  <a:pt x="1539245" y="3027085"/>
                  <a:pt x="1516424" y="3015675"/>
                </a:cubicBezTo>
                <a:cubicBezTo>
                  <a:pt x="1493604" y="3004265"/>
                  <a:pt x="1474920" y="2993853"/>
                  <a:pt x="1460372" y="2984440"/>
                </a:cubicBezTo>
                <a:cubicBezTo>
                  <a:pt x="1445824" y="2975026"/>
                  <a:pt x="1434557" y="2970320"/>
                  <a:pt x="1426569" y="2970320"/>
                </a:cubicBezTo>
                <a:cubicBezTo>
                  <a:pt x="1420864" y="2970320"/>
                  <a:pt x="1415872" y="2971888"/>
                  <a:pt x="1411594" y="2975026"/>
                </a:cubicBezTo>
                <a:cubicBezTo>
                  <a:pt x="1407315" y="2978164"/>
                  <a:pt x="1403892" y="2983441"/>
                  <a:pt x="1401324" y="2990858"/>
                </a:cubicBezTo>
                <a:cubicBezTo>
                  <a:pt x="1398757" y="2998274"/>
                  <a:pt x="1396903" y="3007973"/>
                  <a:pt x="1395762" y="3019954"/>
                </a:cubicBezTo>
                <a:cubicBezTo>
                  <a:pt x="1394621" y="3031934"/>
                  <a:pt x="1394050" y="3046767"/>
                  <a:pt x="1394050" y="3064453"/>
                </a:cubicBezTo>
                <a:cubicBezTo>
                  <a:pt x="1394050" y="3090697"/>
                  <a:pt x="1395619" y="3110807"/>
                  <a:pt x="1398757" y="3124785"/>
                </a:cubicBezTo>
                <a:cubicBezTo>
                  <a:pt x="1401895" y="3138762"/>
                  <a:pt x="1407172" y="3149459"/>
                  <a:pt x="1414589" y="3156876"/>
                </a:cubicBezTo>
                <a:cubicBezTo>
                  <a:pt x="1422005" y="3164292"/>
                  <a:pt x="1434129" y="3172850"/>
                  <a:pt x="1450959" y="3182548"/>
                </a:cubicBezTo>
                <a:cubicBezTo>
                  <a:pt x="1467789" y="3192247"/>
                  <a:pt x="1488755" y="3201518"/>
                  <a:pt x="1513857" y="3210361"/>
                </a:cubicBezTo>
                <a:cubicBezTo>
                  <a:pt x="1538959" y="3219203"/>
                  <a:pt x="1567913" y="3226763"/>
                  <a:pt x="1600717" y="3233038"/>
                </a:cubicBezTo>
                <a:cubicBezTo>
                  <a:pt x="1633521" y="3239314"/>
                  <a:pt x="1669035" y="3242452"/>
                  <a:pt x="1707259" y="3242452"/>
                </a:cubicBezTo>
                <a:cubicBezTo>
                  <a:pt x="1763740" y="3242452"/>
                  <a:pt x="1816796" y="3235035"/>
                  <a:pt x="1866431" y="3220202"/>
                </a:cubicBezTo>
                <a:cubicBezTo>
                  <a:pt x="1916065" y="3205369"/>
                  <a:pt x="1959423" y="3183262"/>
                  <a:pt x="1996507" y="3153880"/>
                </a:cubicBezTo>
                <a:cubicBezTo>
                  <a:pt x="2033590" y="3124499"/>
                  <a:pt x="2062971" y="3087844"/>
                  <a:pt x="2084650" y="3043915"/>
                </a:cubicBezTo>
                <a:cubicBezTo>
                  <a:pt x="2106329" y="2999986"/>
                  <a:pt x="2117169" y="2948925"/>
                  <a:pt x="2117169" y="2890734"/>
                </a:cubicBezTo>
                <a:cubicBezTo>
                  <a:pt x="2117169" y="2846234"/>
                  <a:pt x="2110323" y="2807582"/>
                  <a:pt x="2096631" y="2774778"/>
                </a:cubicBezTo>
                <a:cubicBezTo>
                  <a:pt x="2082938" y="2741974"/>
                  <a:pt x="2064968" y="2713448"/>
                  <a:pt x="2042718" y="2689202"/>
                </a:cubicBezTo>
                <a:cubicBezTo>
                  <a:pt x="2020468" y="2664955"/>
                  <a:pt x="1995080" y="2644132"/>
                  <a:pt x="1966555" y="2626731"/>
                </a:cubicBezTo>
                <a:cubicBezTo>
                  <a:pt x="1938029" y="2609331"/>
                  <a:pt x="1908934" y="2593784"/>
                  <a:pt x="1879267" y="2580092"/>
                </a:cubicBezTo>
                <a:cubicBezTo>
                  <a:pt x="1849601" y="2566400"/>
                  <a:pt x="1820505" y="2553421"/>
                  <a:pt x="1791979" y="2541155"/>
                </a:cubicBezTo>
                <a:cubicBezTo>
                  <a:pt x="1763454" y="2528889"/>
                  <a:pt x="1737924" y="2515767"/>
                  <a:pt x="1715389" y="2501790"/>
                </a:cubicBezTo>
                <a:cubicBezTo>
                  <a:pt x="1692854" y="2487813"/>
                  <a:pt x="1674883" y="2471838"/>
                  <a:pt x="1661476" y="2453867"/>
                </a:cubicBezTo>
                <a:cubicBezTo>
                  <a:pt x="1648069" y="2435896"/>
                  <a:pt x="1641366" y="2414645"/>
                  <a:pt x="1641366" y="2390113"/>
                </a:cubicBezTo>
                <a:cubicBezTo>
                  <a:pt x="1641366" y="2373568"/>
                  <a:pt x="1644361" y="2357879"/>
                  <a:pt x="1650351" y="2343046"/>
                </a:cubicBezTo>
                <a:cubicBezTo>
                  <a:pt x="1656341" y="2328213"/>
                  <a:pt x="1665469" y="2315519"/>
                  <a:pt x="1677735" y="2304965"/>
                </a:cubicBezTo>
                <a:cubicBezTo>
                  <a:pt x="1690001" y="2294410"/>
                  <a:pt x="1705262" y="2286138"/>
                  <a:pt x="1723519" y="2280148"/>
                </a:cubicBezTo>
                <a:cubicBezTo>
                  <a:pt x="1741775" y="2274157"/>
                  <a:pt x="1763169" y="2271162"/>
                  <a:pt x="1787701" y="2271162"/>
                </a:cubicBezTo>
                <a:cubicBezTo>
                  <a:pt x="1819079" y="2271162"/>
                  <a:pt x="1847889" y="2275013"/>
                  <a:pt x="1874133" y="2282715"/>
                </a:cubicBezTo>
                <a:cubicBezTo>
                  <a:pt x="1900376" y="2290417"/>
                  <a:pt x="1923482" y="2298974"/>
                  <a:pt x="1943449" y="2308388"/>
                </a:cubicBezTo>
                <a:cubicBezTo>
                  <a:pt x="1963417" y="2317801"/>
                  <a:pt x="1980247" y="2326501"/>
                  <a:pt x="1993939" y="2334489"/>
                </a:cubicBezTo>
                <a:cubicBezTo>
                  <a:pt x="2007631" y="2342476"/>
                  <a:pt x="2017615" y="2346469"/>
                  <a:pt x="2023891" y="2346469"/>
                </a:cubicBezTo>
                <a:cubicBezTo>
                  <a:pt x="2030166" y="2346469"/>
                  <a:pt x="2035159" y="2344758"/>
                  <a:pt x="2038867" y="2341335"/>
                </a:cubicBezTo>
                <a:cubicBezTo>
                  <a:pt x="2042575" y="2337912"/>
                  <a:pt x="2045428" y="2332492"/>
                  <a:pt x="2047424" y="2325075"/>
                </a:cubicBezTo>
                <a:cubicBezTo>
                  <a:pt x="2049421" y="2317659"/>
                  <a:pt x="2050847" y="2308245"/>
                  <a:pt x="2051703" y="2296835"/>
                </a:cubicBezTo>
                <a:cubicBezTo>
                  <a:pt x="2052559" y="2285425"/>
                  <a:pt x="2052987" y="2271447"/>
                  <a:pt x="2052987" y="2254903"/>
                </a:cubicBezTo>
                <a:cubicBezTo>
                  <a:pt x="2052987" y="2240069"/>
                  <a:pt x="2052702" y="2227661"/>
                  <a:pt x="2052131" y="2217677"/>
                </a:cubicBezTo>
                <a:cubicBezTo>
                  <a:pt x="2051561" y="2207693"/>
                  <a:pt x="2050562" y="2199421"/>
                  <a:pt x="2049136" y="2192860"/>
                </a:cubicBezTo>
                <a:cubicBezTo>
                  <a:pt x="2047710" y="2186299"/>
                  <a:pt x="2045998" y="2181022"/>
                  <a:pt x="2044001" y="2177028"/>
                </a:cubicBezTo>
                <a:cubicBezTo>
                  <a:pt x="2042005" y="2173035"/>
                  <a:pt x="2038154" y="2168185"/>
                  <a:pt x="2032448" y="2162480"/>
                </a:cubicBezTo>
                <a:cubicBezTo>
                  <a:pt x="2026744" y="2156775"/>
                  <a:pt x="2015048" y="2149644"/>
                  <a:pt x="1997362" y="2141086"/>
                </a:cubicBezTo>
                <a:cubicBezTo>
                  <a:pt x="1979676" y="2132529"/>
                  <a:pt x="1959423" y="2124827"/>
                  <a:pt x="1936603" y="2117981"/>
                </a:cubicBezTo>
                <a:cubicBezTo>
                  <a:pt x="1913783" y="2111135"/>
                  <a:pt x="1889251" y="2105715"/>
                  <a:pt x="1863008" y="2101721"/>
                </a:cubicBezTo>
                <a:cubicBezTo>
                  <a:pt x="1836765" y="2097728"/>
                  <a:pt x="1810521" y="2095731"/>
                  <a:pt x="1784278" y="2095731"/>
                </a:cubicBezTo>
                <a:close/>
                <a:moveTo>
                  <a:pt x="7833620" y="2060645"/>
                </a:moveTo>
                <a:cubicBezTo>
                  <a:pt x="7785127" y="2060645"/>
                  <a:pt x="7752180" y="2069060"/>
                  <a:pt x="7734779" y="2085890"/>
                </a:cubicBezTo>
                <a:cubicBezTo>
                  <a:pt x="7717379" y="2102720"/>
                  <a:pt x="7708679" y="2132814"/>
                  <a:pt x="7708679" y="2176173"/>
                </a:cubicBezTo>
                <a:cubicBezTo>
                  <a:pt x="7708679" y="2217820"/>
                  <a:pt x="7717094" y="2246631"/>
                  <a:pt x="7733923" y="2262605"/>
                </a:cubicBezTo>
                <a:cubicBezTo>
                  <a:pt x="7750753" y="2278579"/>
                  <a:pt x="7783415" y="2286566"/>
                  <a:pt x="7831908" y="2286566"/>
                </a:cubicBezTo>
                <a:cubicBezTo>
                  <a:pt x="7879831" y="2286566"/>
                  <a:pt x="7912635" y="2278294"/>
                  <a:pt x="7930321" y="2261749"/>
                </a:cubicBezTo>
                <a:cubicBezTo>
                  <a:pt x="7948006" y="2245204"/>
                  <a:pt x="7956849" y="2215253"/>
                  <a:pt x="7956849" y="2171894"/>
                </a:cubicBezTo>
                <a:cubicBezTo>
                  <a:pt x="7956849" y="2130247"/>
                  <a:pt x="7948292" y="2101294"/>
                  <a:pt x="7931177" y="2085034"/>
                </a:cubicBezTo>
                <a:cubicBezTo>
                  <a:pt x="7914061" y="2068774"/>
                  <a:pt x="7881542" y="2060645"/>
                  <a:pt x="7833620" y="2060645"/>
                </a:cubicBezTo>
                <a:close/>
                <a:moveTo>
                  <a:pt x="0" y="0"/>
                </a:moveTo>
                <a:lnTo>
                  <a:pt x="12192000" y="0"/>
                </a:lnTo>
                <a:lnTo>
                  <a:pt x="12192000" y="6858000"/>
                </a:lnTo>
                <a:lnTo>
                  <a:pt x="0" y="6858000"/>
                </a:lnTo>
                <a:close/>
              </a:path>
            </a:pathLst>
          </a:cu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endParaRPr lang="en-US" dirty="0"/>
          </a:p>
        </p:txBody>
      </p:sp>
      <p:cxnSp>
        <p:nvCxnSpPr>
          <p:cNvPr id="17" name="Straight Connector 16">
            <a:extLst>
              <a:ext uri="{FF2B5EF4-FFF2-40B4-BE49-F238E27FC236}">
                <a16:creationId xmlns:a16="http://schemas.microsoft.com/office/drawing/2014/main" id="{F7AE1130-2901-26F9-128B-E70885D7EE13}"/>
              </a:ext>
            </a:extLst>
          </p:cNvPr>
          <p:cNvCxnSpPr>
            <a:cxnSpLocks/>
          </p:cNvCxnSpPr>
          <p:nvPr/>
        </p:nvCxnSpPr>
        <p:spPr>
          <a:xfrm>
            <a:off x="0" y="0"/>
            <a:ext cx="122730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7047A5-8256-7BAC-5FF6-E4FCAE56097D}"/>
              </a:ext>
            </a:extLst>
          </p:cNvPr>
          <p:cNvCxnSpPr>
            <a:cxnSpLocks/>
          </p:cNvCxnSpPr>
          <p:nvPr/>
        </p:nvCxnSpPr>
        <p:spPr>
          <a:xfrm>
            <a:off x="0" y="7045121"/>
            <a:ext cx="122730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DA14B8-FE7A-A46E-2CC3-47721DB3666C}"/>
              </a:ext>
            </a:extLst>
          </p:cNvPr>
          <p:cNvCxnSpPr>
            <a:cxnSpLocks/>
          </p:cNvCxnSpPr>
          <p:nvPr/>
        </p:nvCxnSpPr>
        <p:spPr>
          <a:xfrm>
            <a:off x="0" y="0"/>
            <a:ext cx="0" cy="70451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8D5D68D-CDB7-563D-85C7-FAA845E41CF4}"/>
              </a:ext>
            </a:extLst>
          </p:cNvPr>
          <p:cNvCxnSpPr>
            <a:cxnSpLocks/>
          </p:cNvCxnSpPr>
          <p:nvPr/>
        </p:nvCxnSpPr>
        <p:spPr>
          <a:xfrm>
            <a:off x="12273023" y="24397"/>
            <a:ext cx="0" cy="70451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4DFFA0-63E5-7204-B3B8-245ABA000601}"/>
              </a:ext>
            </a:extLst>
          </p:cNvPr>
          <p:cNvSpPr txBox="1"/>
          <p:nvPr/>
        </p:nvSpPr>
        <p:spPr>
          <a:xfrm>
            <a:off x="8663153" y="6008905"/>
            <a:ext cx="4171241" cy="923330"/>
          </a:xfrm>
          <a:prstGeom prst="rect">
            <a:avLst/>
          </a:prstGeom>
          <a:noFill/>
        </p:spPr>
        <p:txBody>
          <a:bodyPr wrap="square" rtlCol="0">
            <a:spAutoFit/>
          </a:bodyPr>
          <a:lstStyle/>
          <a:p>
            <a:r>
              <a:rPr lang="en-US" b="1" dirty="0"/>
              <a:t>Prepared by: Ashish Chavanke</a:t>
            </a:r>
          </a:p>
          <a:p>
            <a:r>
              <a:rPr lang="en-US" b="1" dirty="0"/>
              <a:t>PRN: 2124UCSM1017</a:t>
            </a:r>
          </a:p>
          <a:p>
            <a:r>
              <a:rPr lang="en-US" b="1" dirty="0"/>
              <a:t>Department of Cyber Security</a:t>
            </a:r>
            <a:endParaRPr lang="en-US" b="1" dirty="0">
              <a:blipFill>
                <a:blip r:embed="rId4"/>
                <a:tile tx="0" ty="0" sx="100000" sy="100000" flip="none" algn="tl"/>
              </a:blipFill>
            </a:endParaRPr>
          </a:p>
        </p:txBody>
      </p:sp>
    </p:spTree>
    <p:extLst>
      <p:ext uri="{BB962C8B-B14F-4D97-AF65-F5344CB8AC3E}">
        <p14:creationId xmlns:p14="http://schemas.microsoft.com/office/powerpoint/2010/main" val="263520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9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6C3C64-61CF-8765-1D23-FDA06B1C2EF9}"/>
              </a:ext>
            </a:extLst>
          </p:cNvPr>
          <p:cNvSpPr/>
          <p:nvPr/>
        </p:nvSpPr>
        <p:spPr>
          <a:xfrm>
            <a:off x="0" y="0"/>
            <a:ext cx="644759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blurRad="88900" dist="38100" dir="12000000" sx="102000" sy="102000" algn="bl" rotWithShape="0">
                    <a:schemeClr val="accent5"/>
                  </a:outerShdw>
                </a:effectLst>
              </a:rPr>
              <a:t>Agenda of project</a:t>
            </a:r>
          </a:p>
        </p:txBody>
      </p:sp>
      <p:sp>
        <p:nvSpPr>
          <p:cNvPr id="12" name="Freeform: Shape 11">
            <a:extLst>
              <a:ext uri="{FF2B5EF4-FFF2-40B4-BE49-F238E27FC236}">
                <a16:creationId xmlns:a16="http://schemas.microsoft.com/office/drawing/2014/main" id="{E9DDA5FF-8D8D-A523-C270-E2DAD3AC0A93}"/>
              </a:ext>
            </a:extLst>
          </p:cNvPr>
          <p:cNvSpPr/>
          <p:nvPr/>
        </p:nvSpPr>
        <p:spPr>
          <a:xfrm>
            <a:off x="140067" y="1183031"/>
            <a:ext cx="4898178" cy="5120465"/>
          </a:xfrm>
          <a:custGeom>
            <a:avLst/>
            <a:gdLst/>
            <a:ahLst/>
            <a:cxnLst/>
            <a:rect l="l" t="t" r="r" b="b"/>
            <a:pathLst>
              <a:path w="4898178" h="5120465">
                <a:moveTo>
                  <a:pt x="2259502" y="4814735"/>
                </a:moveTo>
                <a:cubicBezTo>
                  <a:pt x="2234011" y="4814735"/>
                  <a:pt x="2211650" y="4821879"/>
                  <a:pt x="2192420" y="4836166"/>
                </a:cubicBezTo>
                <a:cubicBezTo>
                  <a:pt x="2180344" y="4845096"/>
                  <a:pt x="2169163" y="4860835"/>
                  <a:pt x="2158876" y="4883382"/>
                </a:cubicBezTo>
                <a:lnTo>
                  <a:pt x="2357115" y="4883382"/>
                </a:lnTo>
                <a:cubicBezTo>
                  <a:pt x="2351077" y="4863067"/>
                  <a:pt x="2339169" y="4846547"/>
                  <a:pt x="2321392" y="4833822"/>
                </a:cubicBezTo>
                <a:cubicBezTo>
                  <a:pt x="2303615" y="4821098"/>
                  <a:pt x="2282985" y="4814735"/>
                  <a:pt x="2259502" y="4814735"/>
                </a:cubicBezTo>
                <a:close/>
                <a:moveTo>
                  <a:pt x="1278427" y="4814735"/>
                </a:moveTo>
                <a:cubicBezTo>
                  <a:pt x="1252936" y="4814735"/>
                  <a:pt x="1230575" y="4821879"/>
                  <a:pt x="1211345" y="4836166"/>
                </a:cubicBezTo>
                <a:cubicBezTo>
                  <a:pt x="1199269" y="4845096"/>
                  <a:pt x="1188088" y="4860835"/>
                  <a:pt x="1177801" y="4883382"/>
                </a:cubicBezTo>
                <a:lnTo>
                  <a:pt x="1376040" y="4883382"/>
                </a:lnTo>
                <a:cubicBezTo>
                  <a:pt x="1370002" y="4863067"/>
                  <a:pt x="1358094" y="4846547"/>
                  <a:pt x="1340317" y="4833822"/>
                </a:cubicBezTo>
                <a:cubicBezTo>
                  <a:pt x="1322540" y="4821098"/>
                  <a:pt x="1301910" y="4814735"/>
                  <a:pt x="1278427" y="4814735"/>
                </a:cubicBezTo>
                <a:close/>
                <a:moveTo>
                  <a:pt x="2481331" y="4746758"/>
                </a:moveTo>
                <a:lnTo>
                  <a:pt x="2570813" y="4746758"/>
                </a:lnTo>
                <a:lnTo>
                  <a:pt x="2644074" y="4954038"/>
                </a:lnTo>
                <a:lnTo>
                  <a:pt x="2722898" y="4746758"/>
                </a:lnTo>
                <a:lnTo>
                  <a:pt x="2777632" y="4746758"/>
                </a:lnTo>
                <a:lnTo>
                  <a:pt x="2855038" y="4951694"/>
                </a:lnTo>
                <a:lnTo>
                  <a:pt x="2928389" y="4746758"/>
                </a:lnTo>
                <a:lnTo>
                  <a:pt x="3018451" y="4746758"/>
                </a:lnTo>
                <a:lnTo>
                  <a:pt x="2885511" y="5111089"/>
                </a:lnTo>
                <a:lnTo>
                  <a:pt x="2827579" y="5111089"/>
                </a:lnTo>
                <a:lnTo>
                  <a:pt x="2749891" y="4903474"/>
                </a:lnTo>
                <a:lnTo>
                  <a:pt x="2669859" y="5111089"/>
                </a:lnTo>
                <a:lnTo>
                  <a:pt x="2612597" y="5111089"/>
                </a:lnTo>
                <a:close/>
                <a:moveTo>
                  <a:pt x="1911561" y="4746758"/>
                </a:moveTo>
                <a:lnTo>
                  <a:pt x="2002979" y="4746758"/>
                </a:lnTo>
                <a:lnTo>
                  <a:pt x="2002979" y="5111089"/>
                </a:lnTo>
                <a:lnTo>
                  <a:pt x="1911561" y="5111089"/>
                </a:lnTo>
                <a:close/>
                <a:moveTo>
                  <a:pt x="1501595" y="4746758"/>
                </a:moveTo>
                <a:lnTo>
                  <a:pt x="1594734" y="4746758"/>
                </a:lnTo>
                <a:lnTo>
                  <a:pt x="1686775" y="4961740"/>
                </a:lnTo>
                <a:lnTo>
                  <a:pt x="1778616" y="4746758"/>
                </a:lnTo>
                <a:lnTo>
                  <a:pt x="1871284" y="4746758"/>
                </a:lnTo>
                <a:lnTo>
                  <a:pt x="1716243" y="5111089"/>
                </a:lnTo>
                <a:lnTo>
                  <a:pt x="1656972" y="5111089"/>
                </a:lnTo>
                <a:close/>
                <a:moveTo>
                  <a:pt x="2254982" y="4737382"/>
                </a:moveTo>
                <a:cubicBezTo>
                  <a:pt x="2312355" y="4737382"/>
                  <a:pt x="2359013" y="4755743"/>
                  <a:pt x="2394955" y="4792467"/>
                </a:cubicBezTo>
                <a:cubicBezTo>
                  <a:pt x="2430897" y="4829190"/>
                  <a:pt x="2448868" y="4877690"/>
                  <a:pt x="2448868" y="4937965"/>
                </a:cubicBezTo>
                <a:lnTo>
                  <a:pt x="2448533" y="4955378"/>
                </a:lnTo>
                <a:lnTo>
                  <a:pt x="2154858" y="4955378"/>
                </a:lnTo>
                <a:cubicBezTo>
                  <a:pt x="2159099" y="4981274"/>
                  <a:pt x="2170429" y="5001868"/>
                  <a:pt x="2188846" y="5017160"/>
                </a:cubicBezTo>
                <a:cubicBezTo>
                  <a:pt x="2207264" y="5032452"/>
                  <a:pt x="2230760" y="5040098"/>
                  <a:pt x="2259335" y="5040098"/>
                </a:cubicBezTo>
                <a:cubicBezTo>
                  <a:pt x="2293491" y="5040098"/>
                  <a:pt x="2322847" y="5028155"/>
                  <a:pt x="2347404" y="5004268"/>
                </a:cubicBezTo>
                <a:lnTo>
                  <a:pt x="2424423" y="5040433"/>
                </a:lnTo>
                <a:cubicBezTo>
                  <a:pt x="2405224" y="5067669"/>
                  <a:pt x="2382230" y="5087816"/>
                  <a:pt x="2355441" y="5100876"/>
                </a:cubicBezTo>
                <a:cubicBezTo>
                  <a:pt x="2328652" y="5113936"/>
                  <a:pt x="2296840" y="5120465"/>
                  <a:pt x="2260005" y="5120465"/>
                </a:cubicBezTo>
                <a:cubicBezTo>
                  <a:pt x="2202855" y="5120465"/>
                  <a:pt x="2156309" y="5102439"/>
                  <a:pt x="2120367" y="5066385"/>
                </a:cubicBezTo>
                <a:cubicBezTo>
                  <a:pt x="2084425" y="5030331"/>
                  <a:pt x="2066454" y="4985181"/>
                  <a:pt x="2066454" y="4930933"/>
                </a:cubicBezTo>
                <a:cubicBezTo>
                  <a:pt x="2066454" y="4875345"/>
                  <a:pt x="2084369" y="4829190"/>
                  <a:pt x="2120199" y="4792467"/>
                </a:cubicBezTo>
                <a:cubicBezTo>
                  <a:pt x="2156030" y="4755743"/>
                  <a:pt x="2200957" y="4737382"/>
                  <a:pt x="2254982" y="4737382"/>
                </a:cubicBezTo>
                <a:close/>
                <a:moveTo>
                  <a:pt x="1273907" y="4737382"/>
                </a:moveTo>
                <a:cubicBezTo>
                  <a:pt x="1331280" y="4737382"/>
                  <a:pt x="1377938" y="4755743"/>
                  <a:pt x="1413880" y="4792467"/>
                </a:cubicBezTo>
                <a:cubicBezTo>
                  <a:pt x="1449822" y="4829190"/>
                  <a:pt x="1467793" y="4877690"/>
                  <a:pt x="1467793" y="4937965"/>
                </a:cubicBezTo>
                <a:lnTo>
                  <a:pt x="1467458" y="4955378"/>
                </a:lnTo>
                <a:lnTo>
                  <a:pt x="1173783" y="4955378"/>
                </a:lnTo>
                <a:cubicBezTo>
                  <a:pt x="1178024" y="4981274"/>
                  <a:pt x="1189354" y="5001868"/>
                  <a:pt x="1207771" y="5017160"/>
                </a:cubicBezTo>
                <a:cubicBezTo>
                  <a:pt x="1226189" y="5032452"/>
                  <a:pt x="1249685" y="5040098"/>
                  <a:pt x="1278260" y="5040098"/>
                </a:cubicBezTo>
                <a:cubicBezTo>
                  <a:pt x="1312416" y="5040098"/>
                  <a:pt x="1341772" y="5028155"/>
                  <a:pt x="1366329" y="5004268"/>
                </a:cubicBezTo>
                <a:lnTo>
                  <a:pt x="1443348" y="5040433"/>
                </a:lnTo>
                <a:cubicBezTo>
                  <a:pt x="1424149" y="5067669"/>
                  <a:pt x="1401155" y="5087816"/>
                  <a:pt x="1374366" y="5100876"/>
                </a:cubicBezTo>
                <a:cubicBezTo>
                  <a:pt x="1347577" y="5113936"/>
                  <a:pt x="1315765" y="5120465"/>
                  <a:pt x="1278930" y="5120465"/>
                </a:cubicBezTo>
                <a:cubicBezTo>
                  <a:pt x="1221780" y="5120465"/>
                  <a:pt x="1175234" y="5102439"/>
                  <a:pt x="1139292" y="5066385"/>
                </a:cubicBezTo>
                <a:cubicBezTo>
                  <a:pt x="1103350" y="5030331"/>
                  <a:pt x="1085379" y="4985181"/>
                  <a:pt x="1085379" y="4930933"/>
                </a:cubicBezTo>
                <a:cubicBezTo>
                  <a:pt x="1085379" y="4875345"/>
                  <a:pt x="1103294" y="4829190"/>
                  <a:pt x="1139124" y="4792467"/>
                </a:cubicBezTo>
                <a:cubicBezTo>
                  <a:pt x="1174955" y="4755743"/>
                  <a:pt x="1219882" y="4737382"/>
                  <a:pt x="1273907" y="4737382"/>
                </a:cubicBezTo>
                <a:close/>
                <a:moveTo>
                  <a:pt x="812577" y="4709923"/>
                </a:moveTo>
                <a:lnTo>
                  <a:pt x="812577" y="4811052"/>
                </a:lnTo>
                <a:lnTo>
                  <a:pt x="841956" y="4811052"/>
                </a:lnTo>
                <a:cubicBezTo>
                  <a:pt x="871776" y="4811052"/>
                  <a:pt x="892306" y="4807132"/>
                  <a:pt x="903544" y="4799292"/>
                </a:cubicBezTo>
                <a:cubicBezTo>
                  <a:pt x="914783" y="4791453"/>
                  <a:pt x="920403" y="4778462"/>
                  <a:pt x="920403" y="4760320"/>
                </a:cubicBezTo>
                <a:cubicBezTo>
                  <a:pt x="920403" y="4749569"/>
                  <a:pt x="917621" y="4740219"/>
                  <a:pt x="912057" y="4732267"/>
                </a:cubicBezTo>
                <a:cubicBezTo>
                  <a:pt x="906494" y="4724316"/>
                  <a:pt x="899039" y="4718604"/>
                  <a:pt x="889692" y="4715132"/>
                </a:cubicBezTo>
                <a:cubicBezTo>
                  <a:pt x="880346" y="4711659"/>
                  <a:pt x="863209" y="4709923"/>
                  <a:pt x="838283" y="4709923"/>
                </a:cubicBezTo>
                <a:close/>
                <a:moveTo>
                  <a:pt x="73099" y="4659683"/>
                </a:moveTo>
                <a:lnTo>
                  <a:pt x="190772" y="4863290"/>
                </a:lnTo>
                <a:lnTo>
                  <a:pt x="424910" y="4863290"/>
                </a:lnTo>
                <a:close/>
                <a:moveTo>
                  <a:pt x="718815" y="4618505"/>
                </a:moveTo>
                <a:lnTo>
                  <a:pt x="818154" y="4618505"/>
                </a:lnTo>
                <a:cubicBezTo>
                  <a:pt x="872563" y="4618505"/>
                  <a:pt x="911307" y="4623361"/>
                  <a:pt x="934386" y="4633072"/>
                </a:cubicBezTo>
                <a:cubicBezTo>
                  <a:pt x="957465" y="4642783"/>
                  <a:pt x="976030" y="4658912"/>
                  <a:pt x="990078" y="4681460"/>
                </a:cubicBezTo>
                <a:cubicBezTo>
                  <a:pt x="1004126" y="4704007"/>
                  <a:pt x="1011151" y="4730685"/>
                  <a:pt x="1011151" y="4761492"/>
                </a:cubicBezTo>
                <a:cubicBezTo>
                  <a:pt x="1011151" y="4793862"/>
                  <a:pt x="1003394" y="4820930"/>
                  <a:pt x="987880" y="4842696"/>
                </a:cubicBezTo>
                <a:cubicBezTo>
                  <a:pt x="972367" y="4864462"/>
                  <a:pt x="948985" y="4880927"/>
                  <a:pt x="917734" y="4892089"/>
                </a:cubicBezTo>
                <a:lnTo>
                  <a:pt x="1034424" y="5111089"/>
                </a:lnTo>
                <a:lnTo>
                  <a:pt x="931924" y="5111089"/>
                </a:lnTo>
                <a:lnTo>
                  <a:pt x="821158" y="4902469"/>
                </a:lnTo>
                <a:lnTo>
                  <a:pt x="812577" y="4902469"/>
                </a:lnTo>
                <a:lnTo>
                  <a:pt x="812577" y="5111089"/>
                </a:lnTo>
                <a:lnTo>
                  <a:pt x="718815" y="5111089"/>
                </a:lnTo>
                <a:close/>
                <a:moveTo>
                  <a:pt x="28662" y="4615492"/>
                </a:moveTo>
                <a:lnTo>
                  <a:pt x="457622" y="4863290"/>
                </a:lnTo>
                <a:lnTo>
                  <a:pt x="28662" y="5111089"/>
                </a:lnTo>
                <a:lnTo>
                  <a:pt x="171874" y="4863290"/>
                </a:lnTo>
                <a:close/>
                <a:moveTo>
                  <a:pt x="1957270" y="4596739"/>
                </a:moveTo>
                <a:cubicBezTo>
                  <a:pt x="1973298" y="4596739"/>
                  <a:pt x="1987044" y="4602544"/>
                  <a:pt x="1998508" y="4614152"/>
                </a:cubicBezTo>
                <a:cubicBezTo>
                  <a:pt x="2009971" y="4625761"/>
                  <a:pt x="2015703" y="4639825"/>
                  <a:pt x="2015703" y="4656345"/>
                </a:cubicBezTo>
                <a:cubicBezTo>
                  <a:pt x="2015703" y="4672642"/>
                  <a:pt x="2010027" y="4686538"/>
                  <a:pt x="1998675" y="4698035"/>
                </a:cubicBezTo>
                <a:cubicBezTo>
                  <a:pt x="1987323" y="4709532"/>
                  <a:pt x="1973744" y="4715281"/>
                  <a:pt x="1957939" y="4715281"/>
                </a:cubicBezTo>
                <a:cubicBezTo>
                  <a:pt x="1941688" y="4715281"/>
                  <a:pt x="1927831" y="4709421"/>
                  <a:pt x="1916367" y="4697701"/>
                </a:cubicBezTo>
                <a:cubicBezTo>
                  <a:pt x="1904903" y="4685980"/>
                  <a:pt x="1899171" y="4671749"/>
                  <a:pt x="1899171" y="4655005"/>
                </a:cubicBezTo>
                <a:cubicBezTo>
                  <a:pt x="1899171" y="4638932"/>
                  <a:pt x="1904847" y="4625203"/>
                  <a:pt x="1916199" y="4613817"/>
                </a:cubicBezTo>
                <a:cubicBezTo>
                  <a:pt x="1927552" y="4602432"/>
                  <a:pt x="1941242" y="4596739"/>
                  <a:pt x="1957270" y="4596739"/>
                </a:cubicBezTo>
                <a:close/>
                <a:moveTo>
                  <a:pt x="1433897" y="3900112"/>
                </a:moveTo>
                <a:cubicBezTo>
                  <a:pt x="1405496" y="3900112"/>
                  <a:pt x="1381848" y="3909990"/>
                  <a:pt x="1362953" y="3929747"/>
                </a:cubicBezTo>
                <a:cubicBezTo>
                  <a:pt x="1344058" y="3949504"/>
                  <a:pt x="1334610" y="3974786"/>
                  <a:pt x="1334610" y="4005594"/>
                </a:cubicBezTo>
                <a:cubicBezTo>
                  <a:pt x="1334610" y="4037294"/>
                  <a:pt x="1343946" y="4062967"/>
                  <a:pt x="1362618" y="4082612"/>
                </a:cubicBezTo>
                <a:cubicBezTo>
                  <a:pt x="1381290" y="4102257"/>
                  <a:pt x="1404938" y="4112080"/>
                  <a:pt x="1433562" y="4112080"/>
                </a:cubicBezTo>
                <a:cubicBezTo>
                  <a:pt x="1462186" y="4112080"/>
                  <a:pt x="1486001" y="4102146"/>
                  <a:pt x="1505008" y="4082277"/>
                </a:cubicBezTo>
                <a:cubicBezTo>
                  <a:pt x="1524015" y="4062409"/>
                  <a:pt x="1533519" y="4036847"/>
                  <a:pt x="1533519" y="4005594"/>
                </a:cubicBezTo>
                <a:cubicBezTo>
                  <a:pt x="1533519" y="3974340"/>
                  <a:pt x="1524183" y="3948946"/>
                  <a:pt x="1505511" y="3929412"/>
                </a:cubicBezTo>
                <a:cubicBezTo>
                  <a:pt x="1486839" y="3909879"/>
                  <a:pt x="1462967" y="3900112"/>
                  <a:pt x="1433897" y="3900112"/>
                </a:cubicBezTo>
                <a:close/>
                <a:moveTo>
                  <a:pt x="1872220" y="3898437"/>
                </a:moveTo>
                <a:cubicBezTo>
                  <a:pt x="1843962" y="3898437"/>
                  <a:pt x="1820488" y="3908427"/>
                  <a:pt x="1801799" y="3928408"/>
                </a:cubicBezTo>
                <a:cubicBezTo>
                  <a:pt x="1783109" y="3948388"/>
                  <a:pt x="1773764" y="3974005"/>
                  <a:pt x="1773764" y="4005259"/>
                </a:cubicBezTo>
                <a:cubicBezTo>
                  <a:pt x="1773764" y="4036736"/>
                  <a:pt x="1783276" y="4062632"/>
                  <a:pt x="1802298" y="4082947"/>
                </a:cubicBezTo>
                <a:cubicBezTo>
                  <a:pt x="1821321" y="4103262"/>
                  <a:pt x="1844738" y="4113420"/>
                  <a:pt x="1872549" y="4113420"/>
                </a:cubicBezTo>
                <a:cubicBezTo>
                  <a:pt x="1901253" y="4113420"/>
                  <a:pt x="1925061" y="4103430"/>
                  <a:pt x="1943972" y="4083449"/>
                </a:cubicBezTo>
                <a:cubicBezTo>
                  <a:pt x="1962883" y="4063469"/>
                  <a:pt x="1972338" y="4037294"/>
                  <a:pt x="1972338" y="4004924"/>
                </a:cubicBezTo>
                <a:cubicBezTo>
                  <a:pt x="1972338" y="3973223"/>
                  <a:pt x="1962883" y="3947551"/>
                  <a:pt x="1943972" y="3927905"/>
                </a:cubicBezTo>
                <a:cubicBezTo>
                  <a:pt x="1925061" y="3908260"/>
                  <a:pt x="1901143" y="3898437"/>
                  <a:pt x="1872220" y="3898437"/>
                </a:cubicBezTo>
                <a:close/>
                <a:moveTo>
                  <a:pt x="2332595" y="3891405"/>
                </a:moveTo>
                <a:cubicBezTo>
                  <a:pt x="2307104" y="3891405"/>
                  <a:pt x="2284743" y="3898549"/>
                  <a:pt x="2265513" y="3912837"/>
                </a:cubicBezTo>
                <a:cubicBezTo>
                  <a:pt x="2253437" y="3921766"/>
                  <a:pt x="2242256" y="3937505"/>
                  <a:pt x="2231969" y="3960052"/>
                </a:cubicBezTo>
                <a:lnTo>
                  <a:pt x="2430208" y="3960052"/>
                </a:lnTo>
                <a:cubicBezTo>
                  <a:pt x="2424170" y="3939737"/>
                  <a:pt x="2412262" y="3923217"/>
                  <a:pt x="2394485" y="3910492"/>
                </a:cubicBezTo>
                <a:cubicBezTo>
                  <a:pt x="2376708" y="3897768"/>
                  <a:pt x="2356078" y="3891405"/>
                  <a:pt x="2332595" y="3891405"/>
                </a:cubicBezTo>
                <a:close/>
                <a:moveTo>
                  <a:pt x="2328075" y="3814052"/>
                </a:moveTo>
                <a:cubicBezTo>
                  <a:pt x="2385448" y="3814052"/>
                  <a:pt x="2432106" y="3832413"/>
                  <a:pt x="2468048" y="3869137"/>
                </a:cubicBezTo>
                <a:cubicBezTo>
                  <a:pt x="2503990" y="3905860"/>
                  <a:pt x="2521961" y="3954360"/>
                  <a:pt x="2521961" y="4014635"/>
                </a:cubicBezTo>
                <a:lnTo>
                  <a:pt x="2521626" y="4032048"/>
                </a:lnTo>
                <a:lnTo>
                  <a:pt x="2227951" y="4032048"/>
                </a:lnTo>
                <a:cubicBezTo>
                  <a:pt x="2232192" y="4057944"/>
                  <a:pt x="2243522" y="4078538"/>
                  <a:pt x="2261939" y="4093830"/>
                </a:cubicBezTo>
                <a:cubicBezTo>
                  <a:pt x="2280357" y="4109122"/>
                  <a:pt x="2303853" y="4116768"/>
                  <a:pt x="2332428" y="4116768"/>
                </a:cubicBezTo>
                <a:cubicBezTo>
                  <a:pt x="2366584" y="4116768"/>
                  <a:pt x="2395940" y="4104825"/>
                  <a:pt x="2420497" y="4080938"/>
                </a:cubicBezTo>
                <a:lnTo>
                  <a:pt x="2497516" y="4117103"/>
                </a:lnTo>
                <a:cubicBezTo>
                  <a:pt x="2478317" y="4144339"/>
                  <a:pt x="2455323" y="4164486"/>
                  <a:pt x="2428534" y="4177546"/>
                </a:cubicBezTo>
                <a:cubicBezTo>
                  <a:pt x="2401745" y="4190606"/>
                  <a:pt x="2369933" y="4197135"/>
                  <a:pt x="2333098" y="4197135"/>
                </a:cubicBezTo>
                <a:cubicBezTo>
                  <a:pt x="2275948" y="4197135"/>
                  <a:pt x="2229402" y="4179109"/>
                  <a:pt x="2193460" y="4143055"/>
                </a:cubicBezTo>
                <a:cubicBezTo>
                  <a:pt x="2157518" y="4107001"/>
                  <a:pt x="2139547" y="4061851"/>
                  <a:pt x="2139547" y="4007603"/>
                </a:cubicBezTo>
                <a:cubicBezTo>
                  <a:pt x="2139547" y="3952015"/>
                  <a:pt x="2157462" y="3905860"/>
                  <a:pt x="2193292" y="3869137"/>
                </a:cubicBezTo>
                <a:cubicBezTo>
                  <a:pt x="2229123" y="3832413"/>
                  <a:pt x="2274050" y="3814052"/>
                  <a:pt x="2328075" y="3814052"/>
                </a:cubicBezTo>
                <a:close/>
                <a:moveTo>
                  <a:pt x="1432390" y="3814052"/>
                </a:moveTo>
                <a:cubicBezTo>
                  <a:pt x="1466769" y="3814052"/>
                  <a:pt x="1499084" y="3822647"/>
                  <a:pt x="1529333" y="3839836"/>
                </a:cubicBezTo>
                <a:cubicBezTo>
                  <a:pt x="1559582" y="3857026"/>
                  <a:pt x="1583190" y="3880355"/>
                  <a:pt x="1600157" y="3909823"/>
                </a:cubicBezTo>
                <a:cubicBezTo>
                  <a:pt x="1617123" y="3939291"/>
                  <a:pt x="1625606" y="3971103"/>
                  <a:pt x="1625606" y="4005259"/>
                </a:cubicBezTo>
                <a:cubicBezTo>
                  <a:pt x="1625606" y="4039638"/>
                  <a:pt x="1617067" y="4071785"/>
                  <a:pt x="1599989" y="4101699"/>
                </a:cubicBezTo>
                <a:cubicBezTo>
                  <a:pt x="1582911" y="4131614"/>
                  <a:pt x="1559638" y="4154998"/>
                  <a:pt x="1530170" y="4171853"/>
                </a:cubicBezTo>
                <a:cubicBezTo>
                  <a:pt x="1500702" y="4188708"/>
                  <a:pt x="1468221" y="4197135"/>
                  <a:pt x="1432725" y="4197135"/>
                </a:cubicBezTo>
                <a:cubicBezTo>
                  <a:pt x="1380486" y="4197135"/>
                  <a:pt x="1335893" y="4178551"/>
                  <a:pt x="1298947" y="4141381"/>
                </a:cubicBezTo>
                <a:cubicBezTo>
                  <a:pt x="1262001" y="4104211"/>
                  <a:pt x="1243527" y="4059060"/>
                  <a:pt x="1243527" y="4005928"/>
                </a:cubicBezTo>
                <a:cubicBezTo>
                  <a:pt x="1243527" y="3949002"/>
                  <a:pt x="1264400" y="3901563"/>
                  <a:pt x="1306147" y="3863612"/>
                </a:cubicBezTo>
                <a:cubicBezTo>
                  <a:pt x="1342758" y="3830572"/>
                  <a:pt x="1384840" y="3814052"/>
                  <a:pt x="1432390" y="3814052"/>
                </a:cubicBezTo>
                <a:close/>
                <a:moveTo>
                  <a:pt x="98567" y="3736353"/>
                </a:moveTo>
                <a:lnTo>
                  <a:pt x="216240" y="3939960"/>
                </a:lnTo>
                <a:lnTo>
                  <a:pt x="450378" y="3939960"/>
                </a:lnTo>
                <a:close/>
                <a:moveTo>
                  <a:pt x="54130" y="3692162"/>
                </a:moveTo>
                <a:lnTo>
                  <a:pt x="483090" y="3939960"/>
                </a:lnTo>
                <a:lnTo>
                  <a:pt x="54130" y="4187759"/>
                </a:lnTo>
                <a:lnTo>
                  <a:pt x="197342" y="3939960"/>
                </a:lnTo>
                <a:close/>
                <a:moveTo>
                  <a:pt x="1968320" y="3682785"/>
                </a:moveTo>
                <a:lnTo>
                  <a:pt x="2059738" y="3682785"/>
                </a:lnTo>
                <a:lnTo>
                  <a:pt x="2059738" y="4187759"/>
                </a:lnTo>
                <a:lnTo>
                  <a:pt x="1968320" y="4187759"/>
                </a:lnTo>
                <a:lnTo>
                  <a:pt x="1968320" y="4149250"/>
                </a:lnTo>
                <a:cubicBezTo>
                  <a:pt x="1950482" y="4166216"/>
                  <a:pt x="1932587" y="4178439"/>
                  <a:pt x="1914637" y="4185917"/>
                </a:cubicBezTo>
                <a:cubicBezTo>
                  <a:pt x="1896687" y="4193396"/>
                  <a:pt x="1877232" y="4197135"/>
                  <a:pt x="1856272" y="4197135"/>
                </a:cubicBezTo>
                <a:cubicBezTo>
                  <a:pt x="1809223" y="4197135"/>
                  <a:pt x="1768530" y="4178885"/>
                  <a:pt x="1734190" y="4142385"/>
                </a:cubicBezTo>
                <a:cubicBezTo>
                  <a:pt x="1699851" y="4105885"/>
                  <a:pt x="1682682" y="4060511"/>
                  <a:pt x="1682682" y="4006263"/>
                </a:cubicBezTo>
                <a:cubicBezTo>
                  <a:pt x="1682682" y="3950006"/>
                  <a:pt x="1699294" y="3903907"/>
                  <a:pt x="1732519" y="3867965"/>
                </a:cubicBezTo>
                <a:cubicBezTo>
                  <a:pt x="1765743" y="3832023"/>
                  <a:pt x="1806103" y="3814052"/>
                  <a:pt x="1853598" y="3814052"/>
                </a:cubicBezTo>
                <a:cubicBezTo>
                  <a:pt x="1875448" y="3814052"/>
                  <a:pt x="1895961" y="3818182"/>
                  <a:pt x="1915137" y="3826442"/>
                </a:cubicBezTo>
                <a:cubicBezTo>
                  <a:pt x="1934313" y="3834702"/>
                  <a:pt x="1952041" y="3847092"/>
                  <a:pt x="1968320" y="3863612"/>
                </a:cubicBezTo>
                <a:close/>
                <a:moveTo>
                  <a:pt x="976009" y="3682785"/>
                </a:moveTo>
                <a:cubicBezTo>
                  <a:pt x="1016639" y="3682785"/>
                  <a:pt x="1055762" y="3691366"/>
                  <a:pt x="1093378" y="3708528"/>
                </a:cubicBezTo>
                <a:cubicBezTo>
                  <a:pt x="1130995" y="3725690"/>
                  <a:pt x="1163421" y="3750095"/>
                  <a:pt x="1190656" y="3781743"/>
                </a:cubicBezTo>
                <a:lnTo>
                  <a:pt x="1125080" y="3844258"/>
                </a:lnTo>
                <a:cubicBezTo>
                  <a:pt x="1080470" y="3797108"/>
                  <a:pt x="1030284" y="3773533"/>
                  <a:pt x="974522" y="3773533"/>
                </a:cubicBezTo>
                <a:cubicBezTo>
                  <a:pt x="927460" y="3773533"/>
                  <a:pt x="887814" y="3789622"/>
                  <a:pt x="855583" y="3821801"/>
                </a:cubicBezTo>
                <a:cubicBezTo>
                  <a:pt x="823353" y="3853979"/>
                  <a:pt x="807237" y="3893645"/>
                  <a:pt x="807237" y="3940798"/>
                </a:cubicBezTo>
                <a:cubicBezTo>
                  <a:pt x="807237" y="3973646"/>
                  <a:pt x="814375" y="4002807"/>
                  <a:pt x="828650" y="4028283"/>
                </a:cubicBezTo>
                <a:cubicBezTo>
                  <a:pt x="842926" y="4053759"/>
                  <a:pt x="863112" y="4073759"/>
                  <a:pt x="889208" y="4088284"/>
                </a:cubicBezTo>
                <a:cubicBezTo>
                  <a:pt x="915305" y="4102809"/>
                  <a:pt x="944301" y="4110071"/>
                  <a:pt x="976197" y="4110071"/>
                </a:cubicBezTo>
                <a:cubicBezTo>
                  <a:pt x="1003408" y="4110071"/>
                  <a:pt x="1028277" y="4104987"/>
                  <a:pt x="1050804" y="4094819"/>
                </a:cubicBezTo>
                <a:cubicBezTo>
                  <a:pt x="1073330" y="4084651"/>
                  <a:pt x="1098089" y="4066160"/>
                  <a:pt x="1125080" y="4039347"/>
                </a:cubicBezTo>
                <a:lnTo>
                  <a:pt x="1188647" y="4105676"/>
                </a:lnTo>
                <a:cubicBezTo>
                  <a:pt x="1152258" y="4141189"/>
                  <a:pt x="1117879" y="4165813"/>
                  <a:pt x="1085509" y="4179547"/>
                </a:cubicBezTo>
                <a:cubicBezTo>
                  <a:pt x="1053139" y="4193282"/>
                  <a:pt x="1016192" y="4200149"/>
                  <a:pt x="974669" y="4200149"/>
                </a:cubicBezTo>
                <a:cubicBezTo>
                  <a:pt x="898097" y="4200149"/>
                  <a:pt x="835422" y="4175872"/>
                  <a:pt x="786643" y="4127316"/>
                </a:cubicBezTo>
                <a:cubicBezTo>
                  <a:pt x="737865" y="4078761"/>
                  <a:pt x="713476" y="4016532"/>
                  <a:pt x="713476" y="3940630"/>
                </a:cubicBezTo>
                <a:cubicBezTo>
                  <a:pt x="713476" y="3891517"/>
                  <a:pt x="724582" y="3847873"/>
                  <a:pt x="746795" y="3809699"/>
                </a:cubicBezTo>
                <a:cubicBezTo>
                  <a:pt x="769007" y="3771524"/>
                  <a:pt x="800819" y="3740828"/>
                  <a:pt x="842231" y="3717611"/>
                </a:cubicBezTo>
                <a:cubicBezTo>
                  <a:pt x="883642" y="3694394"/>
                  <a:pt x="928235" y="3682785"/>
                  <a:pt x="976009" y="3682785"/>
                </a:cubicBezTo>
                <a:close/>
                <a:moveTo>
                  <a:pt x="1732906" y="2880339"/>
                </a:moveTo>
                <a:cubicBezTo>
                  <a:pt x="1704649" y="2880339"/>
                  <a:pt x="1681175" y="2890329"/>
                  <a:pt x="1662486" y="2910310"/>
                </a:cubicBezTo>
                <a:cubicBezTo>
                  <a:pt x="1643796" y="2930290"/>
                  <a:pt x="1634451" y="2955907"/>
                  <a:pt x="1634451" y="2987161"/>
                </a:cubicBezTo>
                <a:cubicBezTo>
                  <a:pt x="1634451" y="3018638"/>
                  <a:pt x="1643963" y="3044534"/>
                  <a:pt x="1662985" y="3064849"/>
                </a:cubicBezTo>
                <a:cubicBezTo>
                  <a:pt x="1682008" y="3085164"/>
                  <a:pt x="1705425" y="3095322"/>
                  <a:pt x="1733236" y="3095322"/>
                </a:cubicBezTo>
                <a:cubicBezTo>
                  <a:pt x="1761940" y="3095322"/>
                  <a:pt x="1785748" y="3085332"/>
                  <a:pt x="1804659" y="3065351"/>
                </a:cubicBezTo>
                <a:cubicBezTo>
                  <a:pt x="1823570" y="3045371"/>
                  <a:pt x="1833025" y="3019196"/>
                  <a:pt x="1833025" y="2986826"/>
                </a:cubicBezTo>
                <a:cubicBezTo>
                  <a:pt x="1833025" y="2955125"/>
                  <a:pt x="1823570" y="2929453"/>
                  <a:pt x="1804659" y="2909807"/>
                </a:cubicBezTo>
                <a:cubicBezTo>
                  <a:pt x="1785748" y="2890162"/>
                  <a:pt x="1761830" y="2880339"/>
                  <a:pt x="1732906" y="2880339"/>
                </a:cubicBezTo>
                <a:close/>
                <a:moveTo>
                  <a:pt x="4069707" y="2873307"/>
                </a:moveTo>
                <a:cubicBezTo>
                  <a:pt x="4044215" y="2873307"/>
                  <a:pt x="4021854" y="2880451"/>
                  <a:pt x="4002624" y="2894738"/>
                </a:cubicBezTo>
                <a:cubicBezTo>
                  <a:pt x="3990548" y="2903668"/>
                  <a:pt x="3979367" y="2919407"/>
                  <a:pt x="3969080" y="2941954"/>
                </a:cubicBezTo>
                <a:lnTo>
                  <a:pt x="4167320" y="2941954"/>
                </a:lnTo>
                <a:cubicBezTo>
                  <a:pt x="4161282" y="2921639"/>
                  <a:pt x="4149374" y="2905119"/>
                  <a:pt x="4131596" y="2892394"/>
                </a:cubicBezTo>
                <a:cubicBezTo>
                  <a:pt x="4113819" y="2879670"/>
                  <a:pt x="4093189" y="2873307"/>
                  <a:pt x="4069707" y="2873307"/>
                </a:cubicBezTo>
                <a:close/>
                <a:moveTo>
                  <a:pt x="2983857" y="2873307"/>
                </a:moveTo>
                <a:cubicBezTo>
                  <a:pt x="2958365" y="2873307"/>
                  <a:pt x="2936004" y="2880451"/>
                  <a:pt x="2916774" y="2894738"/>
                </a:cubicBezTo>
                <a:cubicBezTo>
                  <a:pt x="2904698" y="2903668"/>
                  <a:pt x="2893517" y="2919407"/>
                  <a:pt x="2883230" y="2941954"/>
                </a:cubicBezTo>
                <a:lnTo>
                  <a:pt x="3081469" y="2941954"/>
                </a:lnTo>
                <a:cubicBezTo>
                  <a:pt x="3075431" y="2921639"/>
                  <a:pt x="3063524" y="2905119"/>
                  <a:pt x="3045746" y="2892394"/>
                </a:cubicBezTo>
                <a:cubicBezTo>
                  <a:pt x="3027969" y="2879670"/>
                  <a:pt x="3007339" y="2873307"/>
                  <a:pt x="2983857" y="2873307"/>
                </a:cubicBezTo>
                <a:close/>
                <a:moveTo>
                  <a:pt x="1297932" y="2873307"/>
                </a:moveTo>
                <a:cubicBezTo>
                  <a:pt x="1272441" y="2873307"/>
                  <a:pt x="1250080" y="2880451"/>
                  <a:pt x="1230850" y="2894738"/>
                </a:cubicBezTo>
                <a:cubicBezTo>
                  <a:pt x="1218774" y="2903668"/>
                  <a:pt x="1207592" y="2919407"/>
                  <a:pt x="1197306" y="2941954"/>
                </a:cubicBezTo>
                <a:lnTo>
                  <a:pt x="1395545" y="2941954"/>
                </a:lnTo>
                <a:cubicBezTo>
                  <a:pt x="1389507" y="2921639"/>
                  <a:pt x="1377599" y="2905119"/>
                  <a:pt x="1359822" y="2892394"/>
                </a:cubicBezTo>
                <a:cubicBezTo>
                  <a:pt x="1342045" y="2879670"/>
                  <a:pt x="1321415" y="2873307"/>
                  <a:pt x="1297932" y="2873307"/>
                </a:cubicBezTo>
                <a:close/>
                <a:moveTo>
                  <a:pt x="2416840" y="2805330"/>
                </a:moveTo>
                <a:lnTo>
                  <a:pt x="2508258" y="2805330"/>
                </a:lnTo>
                <a:lnTo>
                  <a:pt x="2508258" y="3169661"/>
                </a:lnTo>
                <a:lnTo>
                  <a:pt x="2416840" y="3169661"/>
                </a:lnTo>
                <a:close/>
                <a:moveTo>
                  <a:pt x="2016976" y="2805330"/>
                </a:moveTo>
                <a:lnTo>
                  <a:pt x="2109399" y="2805330"/>
                </a:lnTo>
                <a:lnTo>
                  <a:pt x="2109399" y="2980798"/>
                </a:lnTo>
                <a:cubicBezTo>
                  <a:pt x="2109399" y="3014954"/>
                  <a:pt x="2111749" y="3038674"/>
                  <a:pt x="2116449" y="3051957"/>
                </a:cubicBezTo>
                <a:cubicBezTo>
                  <a:pt x="2121149" y="3065240"/>
                  <a:pt x="2128702" y="3075565"/>
                  <a:pt x="2139107" y="3082932"/>
                </a:cubicBezTo>
                <a:cubicBezTo>
                  <a:pt x="2149512" y="3090299"/>
                  <a:pt x="2162325" y="3093982"/>
                  <a:pt x="2177543" y="3093982"/>
                </a:cubicBezTo>
                <a:cubicBezTo>
                  <a:pt x="2192762" y="3093982"/>
                  <a:pt x="2205687" y="3090354"/>
                  <a:pt x="2216317" y="3083099"/>
                </a:cubicBezTo>
                <a:cubicBezTo>
                  <a:pt x="2226947" y="3075844"/>
                  <a:pt x="2234835" y="3065184"/>
                  <a:pt x="2239980" y="3051120"/>
                </a:cubicBezTo>
                <a:cubicBezTo>
                  <a:pt x="2243785" y="3040627"/>
                  <a:pt x="2245688" y="3018191"/>
                  <a:pt x="2245688" y="2983812"/>
                </a:cubicBezTo>
                <a:lnTo>
                  <a:pt x="2245688" y="2805330"/>
                </a:lnTo>
                <a:lnTo>
                  <a:pt x="2337106" y="2805330"/>
                </a:lnTo>
                <a:lnTo>
                  <a:pt x="2337106" y="2959702"/>
                </a:lnTo>
                <a:cubicBezTo>
                  <a:pt x="2337106" y="3023326"/>
                  <a:pt x="2332083" y="3066858"/>
                  <a:pt x="2322037" y="3090299"/>
                </a:cubicBezTo>
                <a:cubicBezTo>
                  <a:pt x="2309758" y="3118874"/>
                  <a:pt x="2291676" y="3140807"/>
                  <a:pt x="2267789" y="3156099"/>
                </a:cubicBezTo>
                <a:cubicBezTo>
                  <a:pt x="2243902" y="3171391"/>
                  <a:pt x="2213541" y="3179037"/>
                  <a:pt x="2176706" y="3179037"/>
                </a:cubicBezTo>
                <a:cubicBezTo>
                  <a:pt x="2136746" y="3179037"/>
                  <a:pt x="2104432" y="3170108"/>
                  <a:pt x="2079763" y="3152248"/>
                </a:cubicBezTo>
                <a:cubicBezTo>
                  <a:pt x="2055095" y="3134389"/>
                  <a:pt x="2037738" y="3109497"/>
                  <a:pt x="2027692" y="3077574"/>
                </a:cubicBezTo>
                <a:cubicBezTo>
                  <a:pt x="2020548" y="3055473"/>
                  <a:pt x="2016976" y="3015289"/>
                  <a:pt x="2016976" y="2957023"/>
                </a:cubicBezTo>
                <a:close/>
                <a:moveTo>
                  <a:pt x="4531308" y="2795954"/>
                </a:moveTo>
                <a:cubicBezTo>
                  <a:pt x="4567421" y="2795954"/>
                  <a:pt x="4598073" y="2808567"/>
                  <a:pt x="4623264" y="2833793"/>
                </a:cubicBezTo>
                <a:cubicBezTo>
                  <a:pt x="4644441" y="2855225"/>
                  <a:pt x="4655029" y="2886925"/>
                  <a:pt x="4655029" y="2928894"/>
                </a:cubicBezTo>
                <a:lnTo>
                  <a:pt x="4655029" y="3169661"/>
                </a:lnTo>
                <a:lnTo>
                  <a:pt x="4564616" y="3169661"/>
                </a:lnTo>
                <a:lnTo>
                  <a:pt x="4564616" y="3010115"/>
                </a:lnTo>
                <a:cubicBezTo>
                  <a:pt x="4564616" y="2966635"/>
                  <a:pt x="4562667" y="2937759"/>
                  <a:pt x="4558769" y="2923487"/>
                </a:cubicBezTo>
                <a:cubicBezTo>
                  <a:pt x="4554871" y="2909215"/>
                  <a:pt x="4548078" y="2898344"/>
                  <a:pt x="4538390" y="2890874"/>
                </a:cubicBezTo>
                <a:cubicBezTo>
                  <a:pt x="4528701" y="2883404"/>
                  <a:pt x="4516731" y="2879670"/>
                  <a:pt x="4502478" y="2879670"/>
                </a:cubicBezTo>
                <a:cubicBezTo>
                  <a:pt x="4483994" y="2879670"/>
                  <a:pt x="4468127" y="2885858"/>
                  <a:pt x="4454875" y="2898234"/>
                </a:cubicBezTo>
                <a:cubicBezTo>
                  <a:pt x="4441624" y="2910610"/>
                  <a:pt x="4432436" y="2927724"/>
                  <a:pt x="4427312" y="2949577"/>
                </a:cubicBezTo>
                <a:cubicBezTo>
                  <a:pt x="4424640" y="2960949"/>
                  <a:pt x="4423304" y="2985588"/>
                  <a:pt x="4423304" y="3023493"/>
                </a:cubicBezTo>
                <a:lnTo>
                  <a:pt x="4423304" y="3169661"/>
                </a:lnTo>
                <a:lnTo>
                  <a:pt x="4331886" y="3169661"/>
                </a:lnTo>
                <a:lnTo>
                  <a:pt x="4331886" y="2805330"/>
                </a:lnTo>
                <a:lnTo>
                  <a:pt x="4423304" y="2805330"/>
                </a:lnTo>
                <a:lnTo>
                  <a:pt x="4423304" y="2842667"/>
                </a:lnTo>
                <a:cubicBezTo>
                  <a:pt x="4444034" y="2825191"/>
                  <a:pt x="4462814" y="2813037"/>
                  <a:pt x="4479645" y="2806204"/>
                </a:cubicBezTo>
                <a:cubicBezTo>
                  <a:pt x="4496475" y="2799370"/>
                  <a:pt x="4513696" y="2795954"/>
                  <a:pt x="4531308" y="2795954"/>
                </a:cubicBezTo>
                <a:close/>
                <a:moveTo>
                  <a:pt x="4065186" y="2795954"/>
                </a:moveTo>
                <a:cubicBezTo>
                  <a:pt x="4122560" y="2795954"/>
                  <a:pt x="4169217" y="2814315"/>
                  <a:pt x="4205159" y="2851039"/>
                </a:cubicBezTo>
                <a:cubicBezTo>
                  <a:pt x="4241101" y="2887762"/>
                  <a:pt x="4259072" y="2936261"/>
                  <a:pt x="4259072" y="2996537"/>
                </a:cubicBezTo>
                <a:lnTo>
                  <a:pt x="4258737" y="3013950"/>
                </a:lnTo>
                <a:lnTo>
                  <a:pt x="3965062" y="3013950"/>
                </a:lnTo>
                <a:cubicBezTo>
                  <a:pt x="3969304" y="3039846"/>
                  <a:pt x="3980633" y="3060440"/>
                  <a:pt x="3999051" y="3075732"/>
                </a:cubicBezTo>
                <a:cubicBezTo>
                  <a:pt x="4017468" y="3091024"/>
                  <a:pt x="4040964" y="3098670"/>
                  <a:pt x="4069539" y="3098670"/>
                </a:cubicBezTo>
                <a:cubicBezTo>
                  <a:pt x="4103696" y="3098670"/>
                  <a:pt x="4133052" y="3086727"/>
                  <a:pt x="4157609" y="3062840"/>
                </a:cubicBezTo>
                <a:lnTo>
                  <a:pt x="4234627" y="3099005"/>
                </a:lnTo>
                <a:cubicBezTo>
                  <a:pt x="4215428" y="3126241"/>
                  <a:pt x="4192434" y="3146388"/>
                  <a:pt x="4165645" y="3159448"/>
                </a:cubicBezTo>
                <a:cubicBezTo>
                  <a:pt x="4138856" y="3172508"/>
                  <a:pt x="4107044" y="3179037"/>
                  <a:pt x="4070209" y="3179037"/>
                </a:cubicBezTo>
                <a:cubicBezTo>
                  <a:pt x="4013059" y="3179037"/>
                  <a:pt x="3966513" y="3161011"/>
                  <a:pt x="3930571" y="3124957"/>
                </a:cubicBezTo>
                <a:cubicBezTo>
                  <a:pt x="3894629" y="3088903"/>
                  <a:pt x="3876658" y="3043753"/>
                  <a:pt x="3876658" y="2989505"/>
                </a:cubicBezTo>
                <a:cubicBezTo>
                  <a:pt x="3876658" y="2933917"/>
                  <a:pt x="3894573" y="2887762"/>
                  <a:pt x="3930404" y="2851039"/>
                </a:cubicBezTo>
                <a:cubicBezTo>
                  <a:pt x="3966234" y="2814315"/>
                  <a:pt x="4011162" y="2795954"/>
                  <a:pt x="4065186" y="2795954"/>
                </a:cubicBezTo>
                <a:close/>
                <a:moveTo>
                  <a:pt x="3451391" y="2795954"/>
                </a:moveTo>
                <a:cubicBezTo>
                  <a:pt x="3474176" y="2795954"/>
                  <a:pt x="3494728" y="2801535"/>
                  <a:pt x="3513048" y="2812697"/>
                </a:cubicBezTo>
                <a:cubicBezTo>
                  <a:pt x="3531368" y="2823859"/>
                  <a:pt x="3546112" y="2840156"/>
                  <a:pt x="3557281" y="2861587"/>
                </a:cubicBezTo>
                <a:cubicBezTo>
                  <a:pt x="3571802" y="2840156"/>
                  <a:pt x="3589619" y="2823859"/>
                  <a:pt x="3610731" y="2812697"/>
                </a:cubicBezTo>
                <a:cubicBezTo>
                  <a:pt x="3631843" y="2801535"/>
                  <a:pt x="3654909" y="2795954"/>
                  <a:pt x="3679930" y="2795954"/>
                </a:cubicBezTo>
                <a:cubicBezTo>
                  <a:pt x="3705844" y="2795954"/>
                  <a:pt x="3728630" y="2801981"/>
                  <a:pt x="3748289" y="2814036"/>
                </a:cubicBezTo>
                <a:cubicBezTo>
                  <a:pt x="3767948" y="2826091"/>
                  <a:pt x="3782079" y="2841830"/>
                  <a:pt x="3790681" y="2861252"/>
                </a:cubicBezTo>
                <a:cubicBezTo>
                  <a:pt x="3799283" y="2880674"/>
                  <a:pt x="3803584" y="2912263"/>
                  <a:pt x="3803584" y="2956018"/>
                </a:cubicBezTo>
                <a:lnTo>
                  <a:pt x="3803584" y="3169661"/>
                </a:lnTo>
                <a:lnTo>
                  <a:pt x="3711496" y="3169661"/>
                </a:lnTo>
                <a:lnTo>
                  <a:pt x="3711496" y="2984817"/>
                </a:lnTo>
                <a:cubicBezTo>
                  <a:pt x="3711496" y="2943517"/>
                  <a:pt x="3706362" y="2915556"/>
                  <a:pt x="3696092" y="2900933"/>
                </a:cubicBezTo>
                <a:cubicBezTo>
                  <a:pt x="3685823" y="2886311"/>
                  <a:pt x="3670420" y="2879000"/>
                  <a:pt x="3649881" y="2879000"/>
                </a:cubicBezTo>
                <a:cubicBezTo>
                  <a:pt x="3634254" y="2879000"/>
                  <a:pt x="3620246" y="2883465"/>
                  <a:pt x="3607856" y="2892394"/>
                </a:cubicBezTo>
                <a:cubicBezTo>
                  <a:pt x="3595466" y="2901324"/>
                  <a:pt x="3586257" y="2913658"/>
                  <a:pt x="3580230" y="2929397"/>
                </a:cubicBezTo>
                <a:cubicBezTo>
                  <a:pt x="3574202" y="2945135"/>
                  <a:pt x="3571188" y="2970418"/>
                  <a:pt x="3571188" y="3005243"/>
                </a:cubicBezTo>
                <a:lnTo>
                  <a:pt x="3571188" y="3169661"/>
                </a:lnTo>
                <a:lnTo>
                  <a:pt x="3479101" y="3169661"/>
                </a:lnTo>
                <a:lnTo>
                  <a:pt x="3479101" y="2993188"/>
                </a:lnTo>
                <a:cubicBezTo>
                  <a:pt x="3479101" y="2960595"/>
                  <a:pt x="3476696" y="2936987"/>
                  <a:pt x="3471886" y="2922365"/>
                </a:cubicBezTo>
                <a:cubicBezTo>
                  <a:pt x="3467076" y="2907742"/>
                  <a:pt x="3459859" y="2896859"/>
                  <a:pt x="3450237" y="2889715"/>
                </a:cubicBezTo>
                <a:cubicBezTo>
                  <a:pt x="3440615" y="2882572"/>
                  <a:pt x="3428978" y="2879000"/>
                  <a:pt x="3415325" y="2879000"/>
                </a:cubicBezTo>
                <a:cubicBezTo>
                  <a:pt x="3400110" y="2879000"/>
                  <a:pt x="3386292" y="2883520"/>
                  <a:pt x="3373873" y="2892562"/>
                </a:cubicBezTo>
                <a:cubicBezTo>
                  <a:pt x="3361453" y="2901603"/>
                  <a:pt x="3352167" y="2914272"/>
                  <a:pt x="3346014" y="2930569"/>
                </a:cubicBezTo>
                <a:cubicBezTo>
                  <a:pt x="3339861" y="2946865"/>
                  <a:pt x="3336784" y="2972538"/>
                  <a:pt x="3336784" y="3007587"/>
                </a:cubicBezTo>
                <a:lnTo>
                  <a:pt x="3336784" y="3169661"/>
                </a:lnTo>
                <a:lnTo>
                  <a:pt x="3245366" y="3169661"/>
                </a:lnTo>
                <a:lnTo>
                  <a:pt x="3245366" y="2805330"/>
                </a:lnTo>
                <a:lnTo>
                  <a:pt x="3336784" y="2805330"/>
                </a:lnTo>
                <a:lnTo>
                  <a:pt x="3336784" y="2847188"/>
                </a:lnTo>
                <a:cubicBezTo>
                  <a:pt x="3352422" y="2829998"/>
                  <a:pt x="3369791" y="2817162"/>
                  <a:pt x="3388892" y="2808679"/>
                </a:cubicBezTo>
                <a:cubicBezTo>
                  <a:pt x="3407993" y="2800195"/>
                  <a:pt x="3428826" y="2795954"/>
                  <a:pt x="3451391" y="2795954"/>
                </a:cubicBezTo>
                <a:close/>
                <a:moveTo>
                  <a:pt x="2979336" y="2795954"/>
                </a:moveTo>
                <a:cubicBezTo>
                  <a:pt x="3036709" y="2795954"/>
                  <a:pt x="3083367" y="2814315"/>
                  <a:pt x="3119309" y="2851039"/>
                </a:cubicBezTo>
                <a:cubicBezTo>
                  <a:pt x="3155251" y="2887762"/>
                  <a:pt x="3173222" y="2936261"/>
                  <a:pt x="3173222" y="2996537"/>
                </a:cubicBezTo>
                <a:lnTo>
                  <a:pt x="3172887" y="3013950"/>
                </a:lnTo>
                <a:lnTo>
                  <a:pt x="2879212" y="3013950"/>
                </a:lnTo>
                <a:cubicBezTo>
                  <a:pt x="2883454" y="3039846"/>
                  <a:pt x="2894783" y="3060440"/>
                  <a:pt x="2913201" y="3075732"/>
                </a:cubicBezTo>
                <a:cubicBezTo>
                  <a:pt x="2931618" y="3091024"/>
                  <a:pt x="2955114" y="3098670"/>
                  <a:pt x="2983689" y="3098670"/>
                </a:cubicBezTo>
                <a:cubicBezTo>
                  <a:pt x="3017845" y="3098670"/>
                  <a:pt x="3047202" y="3086727"/>
                  <a:pt x="3071758" y="3062840"/>
                </a:cubicBezTo>
                <a:lnTo>
                  <a:pt x="3148777" y="3099005"/>
                </a:lnTo>
                <a:cubicBezTo>
                  <a:pt x="3129578" y="3126241"/>
                  <a:pt x="3106584" y="3146388"/>
                  <a:pt x="3079795" y="3159448"/>
                </a:cubicBezTo>
                <a:cubicBezTo>
                  <a:pt x="3053006" y="3172508"/>
                  <a:pt x="3021194" y="3179037"/>
                  <a:pt x="2984359" y="3179037"/>
                </a:cubicBezTo>
                <a:cubicBezTo>
                  <a:pt x="2927209" y="3179037"/>
                  <a:pt x="2880663" y="3161011"/>
                  <a:pt x="2844721" y="3124957"/>
                </a:cubicBezTo>
                <a:cubicBezTo>
                  <a:pt x="2808779" y="3088903"/>
                  <a:pt x="2790808" y="3043753"/>
                  <a:pt x="2790808" y="2989505"/>
                </a:cubicBezTo>
                <a:cubicBezTo>
                  <a:pt x="2790808" y="2933917"/>
                  <a:pt x="2808723" y="2887762"/>
                  <a:pt x="2844554" y="2851039"/>
                </a:cubicBezTo>
                <a:cubicBezTo>
                  <a:pt x="2880384" y="2814315"/>
                  <a:pt x="2925312" y="2795954"/>
                  <a:pt x="2979336" y="2795954"/>
                </a:cubicBezTo>
                <a:close/>
                <a:moveTo>
                  <a:pt x="2725771" y="2795954"/>
                </a:moveTo>
                <a:cubicBezTo>
                  <a:pt x="2737602" y="2795954"/>
                  <a:pt x="2749992" y="2799079"/>
                  <a:pt x="2762940" y="2805330"/>
                </a:cubicBezTo>
                <a:lnTo>
                  <a:pt x="2734477" y="2884023"/>
                </a:lnTo>
                <a:cubicBezTo>
                  <a:pt x="2723761" y="2878665"/>
                  <a:pt x="2714943" y="2875986"/>
                  <a:pt x="2708022" y="2875986"/>
                </a:cubicBezTo>
                <a:cubicBezTo>
                  <a:pt x="2693959" y="2875986"/>
                  <a:pt x="2682071" y="2884693"/>
                  <a:pt x="2672360" y="2902105"/>
                </a:cubicBezTo>
                <a:cubicBezTo>
                  <a:pt x="2662648" y="2919518"/>
                  <a:pt x="2657793" y="2953674"/>
                  <a:pt x="2657793" y="3004574"/>
                </a:cubicBezTo>
                <a:lnTo>
                  <a:pt x="2658128" y="3022321"/>
                </a:lnTo>
                <a:lnTo>
                  <a:pt x="2658128" y="3169661"/>
                </a:lnTo>
                <a:lnTo>
                  <a:pt x="2567380" y="3169661"/>
                </a:lnTo>
                <a:lnTo>
                  <a:pt x="2567380" y="2805330"/>
                </a:lnTo>
                <a:lnTo>
                  <a:pt x="2645738" y="2805330"/>
                </a:lnTo>
                <a:lnTo>
                  <a:pt x="2645738" y="2851206"/>
                </a:lnTo>
                <a:cubicBezTo>
                  <a:pt x="2654221" y="2833124"/>
                  <a:pt x="2665495" y="2819394"/>
                  <a:pt x="2679559" y="2810018"/>
                </a:cubicBezTo>
                <a:cubicBezTo>
                  <a:pt x="2693624" y="2800642"/>
                  <a:pt x="2709027" y="2795954"/>
                  <a:pt x="2725771" y="2795954"/>
                </a:cubicBezTo>
                <a:close/>
                <a:moveTo>
                  <a:pt x="1714285" y="2795954"/>
                </a:moveTo>
                <a:cubicBezTo>
                  <a:pt x="1736135" y="2795954"/>
                  <a:pt x="1756648" y="2800084"/>
                  <a:pt x="1775824" y="2808344"/>
                </a:cubicBezTo>
                <a:cubicBezTo>
                  <a:pt x="1795000" y="2816604"/>
                  <a:pt x="1812728" y="2828994"/>
                  <a:pt x="1829007" y="2845513"/>
                </a:cubicBezTo>
                <a:lnTo>
                  <a:pt x="1829007" y="2805330"/>
                </a:lnTo>
                <a:lnTo>
                  <a:pt x="1920424" y="2805330"/>
                </a:lnTo>
                <a:lnTo>
                  <a:pt x="1920424" y="3302937"/>
                </a:lnTo>
                <a:lnTo>
                  <a:pt x="1829007" y="3302937"/>
                </a:lnTo>
                <a:lnTo>
                  <a:pt x="1829007" y="3131152"/>
                </a:lnTo>
                <a:cubicBezTo>
                  <a:pt x="1811168" y="3148118"/>
                  <a:pt x="1793274" y="3160341"/>
                  <a:pt x="1775324" y="3167819"/>
                </a:cubicBezTo>
                <a:cubicBezTo>
                  <a:pt x="1757374" y="3175298"/>
                  <a:pt x="1737919" y="3179037"/>
                  <a:pt x="1716958" y="3179037"/>
                </a:cubicBezTo>
                <a:cubicBezTo>
                  <a:pt x="1669910" y="3179037"/>
                  <a:pt x="1629216" y="3160787"/>
                  <a:pt x="1594877" y="3124287"/>
                </a:cubicBezTo>
                <a:cubicBezTo>
                  <a:pt x="1560538" y="3087787"/>
                  <a:pt x="1543369" y="3042413"/>
                  <a:pt x="1543369" y="2988165"/>
                </a:cubicBezTo>
                <a:cubicBezTo>
                  <a:pt x="1543369" y="2931908"/>
                  <a:pt x="1559981" y="2885809"/>
                  <a:pt x="1593206" y="2849867"/>
                </a:cubicBezTo>
                <a:cubicBezTo>
                  <a:pt x="1626430" y="2813925"/>
                  <a:pt x="1666790" y="2795954"/>
                  <a:pt x="1714285" y="2795954"/>
                </a:cubicBezTo>
                <a:close/>
                <a:moveTo>
                  <a:pt x="1293412" y="2795954"/>
                </a:moveTo>
                <a:cubicBezTo>
                  <a:pt x="1350785" y="2795954"/>
                  <a:pt x="1397442" y="2814315"/>
                  <a:pt x="1433384" y="2851039"/>
                </a:cubicBezTo>
                <a:cubicBezTo>
                  <a:pt x="1469326" y="2887762"/>
                  <a:pt x="1487297" y="2936261"/>
                  <a:pt x="1487297" y="2996537"/>
                </a:cubicBezTo>
                <a:lnTo>
                  <a:pt x="1486963" y="3013950"/>
                </a:lnTo>
                <a:lnTo>
                  <a:pt x="1193288" y="3013950"/>
                </a:lnTo>
                <a:cubicBezTo>
                  <a:pt x="1197529" y="3039846"/>
                  <a:pt x="1208859" y="3060440"/>
                  <a:pt x="1227276" y="3075732"/>
                </a:cubicBezTo>
                <a:cubicBezTo>
                  <a:pt x="1245694" y="3091024"/>
                  <a:pt x="1269190" y="3098670"/>
                  <a:pt x="1297765" y="3098670"/>
                </a:cubicBezTo>
                <a:cubicBezTo>
                  <a:pt x="1331921" y="3098670"/>
                  <a:pt x="1361277" y="3086727"/>
                  <a:pt x="1385834" y="3062840"/>
                </a:cubicBezTo>
                <a:lnTo>
                  <a:pt x="1462852" y="3099005"/>
                </a:lnTo>
                <a:cubicBezTo>
                  <a:pt x="1443654" y="3126241"/>
                  <a:pt x="1420660" y="3146388"/>
                  <a:pt x="1393871" y="3159448"/>
                </a:cubicBezTo>
                <a:cubicBezTo>
                  <a:pt x="1367081" y="3172508"/>
                  <a:pt x="1335270" y="3179037"/>
                  <a:pt x="1298435" y="3179037"/>
                </a:cubicBezTo>
                <a:cubicBezTo>
                  <a:pt x="1241285" y="3179037"/>
                  <a:pt x="1194739" y="3161011"/>
                  <a:pt x="1158797" y="3124957"/>
                </a:cubicBezTo>
                <a:cubicBezTo>
                  <a:pt x="1122855" y="3088903"/>
                  <a:pt x="1104884" y="3043753"/>
                  <a:pt x="1104884" y="2989505"/>
                </a:cubicBezTo>
                <a:cubicBezTo>
                  <a:pt x="1104884" y="2933917"/>
                  <a:pt x="1122799" y="2887762"/>
                  <a:pt x="1158629" y="2851039"/>
                </a:cubicBezTo>
                <a:cubicBezTo>
                  <a:pt x="1194459" y="2814315"/>
                  <a:pt x="1239387" y="2795954"/>
                  <a:pt x="1293412" y="2795954"/>
                </a:cubicBezTo>
                <a:close/>
                <a:moveTo>
                  <a:pt x="832082" y="2768495"/>
                </a:moveTo>
                <a:lnTo>
                  <a:pt x="832082" y="2869624"/>
                </a:lnTo>
                <a:lnTo>
                  <a:pt x="861461" y="2869624"/>
                </a:lnTo>
                <a:cubicBezTo>
                  <a:pt x="891281" y="2869624"/>
                  <a:pt x="911811" y="2865704"/>
                  <a:pt x="923049" y="2857864"/>
                </a:cubicBezTo>
                <a:cubicBezTo>
                  <a:pt x="934288" y="2850025"/>
                  <a:pt x="939908" y="2837034"/>
                  <a:pt x="939908" y="2818892"/>
                </a:cubicBezTo>
                <a:cubicBezTo>
                  <a:pt x="939908" y="2808141"/>
                  <a:pt x="937126" y="2798790"/>
                  <a:pt x="931562" y="2790839"/>
                </a:cubicBezTo>
                <a:cubicBezTo>
                  <a:pt x="925999" y="2782888"/>
                  <a:pt x="918543" y="2777176"/>
                  <a:pt x="909197" y="2773704"/>
                </a:cubicBezTo>
                <a:cubicBezTo>
                  <a:pt x="899851" y="2770231"/>
                  <a:pt x="882714" y="2768495"/>
                  <a:pt x="857788" y="2768495"/>
                </a:cubicBezTo>
                <a:close/>
                <a:moveTo>
                  <a:pt x="92604" y="2718255"/>
                </a:moveTo>
                <a:lnTo>
                  <a:pt x="210277" y="2921862"/>
                </a:lnTo>
                <a:lnTo>
                  <a:pt x="444414" y="2921862"/>
                </a:lnTo>
                <a:close/>
                <a:moveTo>
                  <a:pt x="738320" y="2677077"/>
                </a:moveTo>
                <a:lnTo>
                  <a:pt x="837659" y="2677077"/>
                </a:lnTo>
                <a:cubicBezTo>
                  <a:pt x="892068" y="2677077"/>
                  <a:pt x="930812" y="2681933"/>
                  <a:pt x="953891" y="2691644"/>
                </a:cubicBezTo>
                <a:cubicBezTo>
                  <a:pt x="976970" y="2701355"/>
                  <a:pt x="995534" y="2717484"/>
                  <a:pt x="1009583" y="2740032"/>
                </a:cubicBezTo>
                <a:cubicBezTo>
                  <a:pt x="1023631" y="2762579"/>
                  <a:pt x="1030655" y="2789256"/>
                  <a:pt x="1030655" y="2820064"/>
                </a:cubicBezTo>
                <a:cubicBezTo>
                  <a:pt x="1030655" y="2852434"/>
                  <a:pt x="1022899" y="2879502"/>
                  <a:pt x="1007385" y="2901268"/>
                </a:cubicBezTo>
                <a:cubicBezTo>
                  <a:pt x="991871" y="2923034"/>
                  <a:pt x="968490" y="2939498"/>
                  <a:pt x="937239" y="2950661"/>
                </a:cubicBezTo>
                <a:lnTo>
                  <a:pt x="1053929" y="3169661"/>
                </a:lnTo>
                <a:lnTo>
                  <a:pt x="951429" y="3169661"/>
                </a:lnTo>
                <a:lnTo>
                  <a:pt x="840663" y="2961041"/>
                </a:lnTo>
                <a:lnTo>
                  <a:pt x="832082" y="2961041"/>
                </a:lnTo>
                <a:lnTo>
                  <a:pt x="832082" y="3169661"/>
                </a:lnTo>
                <a:lnTo>
                  <a:pt x="738320" y="3169661"/>
                </a:lnTo>
                <a:close/>
                <a:moveTo>
                  <a:pt x="48167" y="2674063"/>
                </a:moveTo>
                <a:lnTo>
                  <a:pt x="477126" y="2921862"/>
                </a:lnTo>
                <a:lnTo>
                  <a:pt x="48167" y="3169661"/>
                </a:lnTo>
                <a:lnTo>
                  <a:pt x="191378" y="2921862"/>
                </a:lnTo>
                <a:close/>
                <a:moveTo>
                  <a:pt x="4752512" y="2671050"/>
                </a:moveTo>
                <a:lnTo>
                  <a:pt x="4843930" y="2671050"/>
                </a:lnTo>
                <a:lnTo>
                  <a:pt x="4843930" y="2805330"/>
                </a:lnTo>
                <a:lnTo>
                  <a:pt x="4898178" y="2805330"/>
                </a:lnTo>
                <a:lnTo>
                  <a:pt x="4898178" y="2884023"/>
                </a:lnTo>
                <a:lnTo>
                  <a:pt x="4843930" y="2884023"/>
                </a:lnTo>
                <a:lnTo>
                  <a:pt x="4843930" y="3169661"/>
                </a:lnTo>
                <a:lnTo>
                  <a:pt x="4752512" y="3169661"/>
                </a:lnTo>
                <a:lnTo>
                  <a:pt x="4752512" y="2884023"/>
                </a:lnTo>
                <a:lnTo>
                  <a:pt x="4705631" y="2884023"/>
                </a:lnTo>
                <a:lnTo>
                  <a:pt x="4705631" y="2805330"/>
                </a:lnTo>
                <a:lnTo>
                  <a:pt x="4752512" y="2805330"/>
                </a:lnTo>
                <a:close/>
                <a:moveTo>
                  <a:pt x="2462549" y="2655311"/>
                </a:moveTo>
                <a:cubicBezTo>
                  <a:pt x="2478577" y="2655311"/>
                  <a:pt x="2492323" y="2661115"/>
                  <a:pt x="2503787" y="2672724"/>
                </a:cubicBezTo>
                <a:cubicBezTo>
                  <a:pt x="2515251" y="2684333"/>
                  <a:pt x="2520983" y="2698397"/>
                  <a:pt x="2520983" y="2714917"/>
                </a:cubicBezTo>
                <a:cubicBezTo>
                  <a:pt x="2520983" y="2731213"/>
                  <a:pt x="2515307" y="2745110"/>
                  <a:pt x="2503954" y="2756607"/>
                </a:cubicBezTo>
                <a:cubicBezTo>
                  <a:pt x="2492602" y="2768104"/>
                  <a:pt x="2479024" y="2773853"/>
                  <a:pt x="2463219" y="2773853"/>
                </a:cubicBezTo>
                <a:cubicBezTo>
                  <a:pt x="2446967" y="2773853"/>
                  <a:pt x="2433110" y="2767993"/>
                  <a:pt x="2421646" y="2756272"/>
                </a:cubicBezTo>
                <a:cubicBezTo>
                  <a:pt x="2410182" y="2744552"/>
                  <a:pt x="2404450" y="2730321"/>
                  <a:pt x="2404450" y="2713577"/>
                </a:cubicBezTo>
                <a:cubicBezTo>
                  <a:pt x="2404450" y="2697504"/>
                  <a:pt x="2410126" y="2683775"/>
                  <a:pt x="2421479" y="2672389"/>
                </a:cubicBezTo>
                <a:cubicBezTo>
                  <a:pt x="2432831" y="2661004"/>
                  <a:pt x="2446521" y="2655311"/>
                  <a:pt x="2462549" y="2655311"/>
                </a:cubicBezTo>
                <a:close/>
                <a:moveTo>
                  <a:pt x="3446898" y="1964473"/>
                </a:moveTo>
                <a:cubicBezTo>
                  <a:pt x="3418498" y="1964473"/>
                  <a:pt x="3394850" y="1974351"/>
                  <a:pt x="3375954" y="1994108"/>
                </a:cubicBezTo>
                <a:cubicBezTo>
                  <a:pt x="3357059" y="2013865"/>
                  <a:pt x="3347611" y="2039147"/>
                  <a:pt x="3347611" y="2069955"/>
                </a:cubicBezTo>
                <a:cubicBezTo>
                  <a:pt x="3347611" y="2101655"/>
                  <a:pt x="3356947" y="2127328"/>
                  <a:pt x="3375620" y="2146973"/>
                </a:cubicBezTo>
                <a:cubicBezTo>
                  <a:pt x="3394292" y="2166618"/>
                  <a:pt x="3417940" y="2176441"/>
                  <a:pt x="3446563" y="2176441"/>
                </a:cubicBezTo>
                <a:cubicBezTo>
                  <a:pt x="3475187" y="2176441"/>
                  <a:pt x="3499003" y="2166507"/>
                  <a:pt x="3518010" y="2146638"/>
                </a:cubicBezTo>
                <a:cubicBezTo>
                  <a:pt x="3537017" y="2126770"/>
                  <a:pt x="3546520" y="2101208"/>
                  <a:pt x="3546520" y="2069955"/>
                </a:cubicBezTo>
                <a:cubicBezTo>
                  <a:pt x="3546520" y="2038701"/>
                  <a:pt x="3537184" y="2013307"/>
                  <a:pt x="3518512" y="1993773"/>
                </a:cubicBezTo>
                <a:cubicBezTo>
                  <a:pt x="3499840" y="1974239"/>
                  <a:pt x="3475969" y="1964473"/>
                  <a:pt x="3446898" y="1964473"/>
                </a:cubicBezTo>
                <a:close/>
                <a:moveTo>
                  <a:pt x="2846823" y="1964473"/>
                </a:moveTo>
                <a:cubicBezTo>
                  <a:pt x="2818423" y="1964473"/>
                  <a:pt x="2794775" y="1974351"/>
                  <a:pt x="2775879" y="1994108"/>
                </a:cubicBezTo>
                <a:cubicBezTo>
                  <a:pt x="2756984" y="2013865"/>
                  <a:pt x="2747536" y="2039147"/>
                  <a:pt x="2747536" y="2069955"/>
                </a:cubicBezTo>
                <a:cubicBezTo>
                  <a:pt x="2747536" y="2101655"/>
                  <a:pt x="2756872" y="2127328"/>
                  <a:pt x="2775545" y="2146973"/>
                </a:cubicBezTo>
                <a:cubicBezTo>
                  <a:pt x="2794216" y="2166618"/>
                  <a:pt x="2817865" y="2176441"/>
                  <a:pt x="2846488" y="2176441"/>
                </a:cubicBezTo>
                <a:cubicBezTo>
                  <a:pt x="2875112" y="2176441"/>
                  <a:pt x="2898928" y="2166507"/>
                  <a:pt x="2917935" y="2146638"/>
                </a:cubicBezTo>
                <a:cubicBezTo>
                  <a:pt x="2936941" y="2126770"/>
                  <a:pt x="2946445" y="2101208"/>
                  <a:pt x="2946445" y="2069955"/>
                </a:cubicBezTo>
                <a:cubicBezTo>
                  <a:pt x="2946445" y="2038701"/>
                  <a:pt x="2937109" y="2013307"/>
                  <a:pt x="2918437" y="1993773"/>
                </a:cubicBezTo>
                <a:cubicBezTo>
                  <a:pt x="2899765" y="1974239"/>
                  <a:pt x="2875894" y="1964473"/>
                  <a:pt x="2846823" y="1964473"/>
                </a:cubicBezTo>
                <a:close/>
                <a:moveTo>
                  <a:pt x="3886890" y="1963803"/>
                </a:moveTo>
                <a:cubicBezTo>
                  <a:pt x="3858092" y="1963803"/>
                  <a:pt x="3834317" y="1973458"/>
                  <a:pt x="3815564" y="1992769"/>
                </a:cubicBezTo>
                <a:cubicBezTo>
                  <a:pt x="3796812" y="2012079"/>
                  <a:pt x="3787436" y="2036357"/>
                  <a:pt x="3787436" y="2065601"/>
                </a:cubicBezTo>
                <a:cubicBezTo>
                  <a:pt x="3787436" y="2095962"/>
                  <a:pt x="3797035" y="2120854"/>
                  <a:pt x="3816234" y="2140276"/>
                </a:cubicBezTo>
                <a:cubicBezTo>
                  <a:pt x="3835432" y="2159698"/>
                  <a:pt x="3859543" y="2169409"/>
                  <a:pt x="3888564" y="2169409"/>
                </a:cubicBezTo>
                <a:cubicBezTo>
                  <a:pt x="3916916" y="2169409"/>
                  <a:pt x="3940301" y="2159921"/>
                  <a:pt x="3958718" y="2140946"/>
                </a:cubicBezTo>
                <a:cubicBezTo>
                  <a:pt x="3977136" y="2121970"/>
                  <a:pt x="3986344" y="2097078"/>
                  <a:pt x="3986344" y="2066271"/>
                </a:cubicBezTo>
                <a:cubicBezTo>
                  <a:pt x="3986344" y="2035910"/>
                  <a:pt x="3977080" y="2011242"/>
                  <a:pt x="3958551" y="1992266"/>
                </a:cubicBezTo>
                <a:cubicBezTo>
                  <a:pt x="3940022" y="1973291"/>
                  <a:pt x="3916135" y="1963803"/>
                  <a:pt x="3886890" y="1963803"/>
                </a:cubicBezTo>
                <a:close/>
                <a:moveTo>
                  <a:pt x="1154722" y="1955766"/>
                </a:moveTo>
                <a:cubicBezTo>
                  <a:pt x="1129231" y="1955766"/>
                  <a:pt x="1106870" y="1962910"/>
                  <a:pt x="1087640" y="1977197"/>
                </a:cubicBezTo>
                <a:cubicBezTo>
                  <a:pt x="1075564" y="1986127"/>
                  <a:pt x="1064383" y="2001866"/>
                  <a:pt x="1054096" y="2024413"/>
                </a:cubicBezTo>
                <a:lnTo>
                  <a:pt x="1252335" y="2024413"/>
                </a:lnTo>
                <a:cubicBezTo>
                  <a:pt x="1246297" y="2004098"/>
                  <a:pt x="1234389" y="1987578"/>
                  <a:pt x="1216612" y="1974853"/>
                </a:cubicBezTo>
                <a:cubicBezTo>
                  <a:pt x="1198835" y="1962129"/>
                  <a:pt x="1178205" y="1955766"/>
                  <a:pt x="1154722" y="1955766"/>
                </a:cubicBezTo>
                <a:close/>
                <a:moveTo>
                  <a:pt x="4129202" y="1887789"/>
                </a:moveTo>
                <a:lnTo>
                  <a:pt x="4222624" y="1887789"/>
                </a:lnTo>
                <a:lnTo>
                  <a:pt x="4317259" y="2116391"/>
                </a:lnTo>
                <a:lnTo>
                  <a:pt x="4421684" y="1887789"/>
                </a:lnTo>
                <a:lnTo>
                  <a:pt x="4515373" y="1887789"/>
                </a:lnTo>
                <a:lnTo>
                  <a:pt x="4287195" y="2385396"/>
                </a:lnTo>
                <a:lnTo>
                  <a:pt x="4192779" y="2385396"/>
                </a:lnTo>
                <a:lnTo>
                  <a:pt x="4267694" y="2224933"/>
                </a:lnTo>
                <a:close/>
                <a:moveTo>
                  <a:pt x="3866129" y="1878413"/>
                </a:moveTo>
                <a:cubicBezTo>
                  <a:pt x="3887113" y="1878413"/>
                  <a:pt x="3906926" y="1882264"/>
                  <a:pt x="3925567" y="1889965"/>
                </a:cubicBezTo>
                <a:cubicBezTo>
                  <a:pt x="3944207" y="1897667"/>
                  <a:pt x="3962904" y="1910336"/>
                  <a:pt x="3981656" y="1927972"/>
                </a:cubicBezTo>
                <a:lnTo>
                  <a:pt x="3981656" y="1887789"/>
                </a:lnTo>
                <a:lnTo>
                  <a:pt x="4072739" y="1887789"/>
                </a:lnTo>
                <a:lnTo>
                  <a:pt x="4072739" y="2199882"/>
                </a:lnTo>
                <a:cubicBezTo>
                  <a:pt x="4072739" y="2261496"/>
                  <a:pt x="4060349" y="2306815"/>
                  <a:pt x="4035569" y="2335836"/>
                </a:cubicBezTo>
                <a:cubicBezTo>
                  <a:pt x="4002306" y="2375127"/>
                  <a:pt x="3952188" y="2394772"/>
                  <a:pt x="3885216" y="2394772"/>
                </a:cubicBezTo>
                <a:cubicBezTo>
                  <a:pt x="3849497" y="2394772"/>
                  <a:pt x="3819471" y="2390307"/>
                  <a:pt x="3795138" y="2381377"/>
                </a:cubicBezTo>
                <a:cubicBezTo>
                  <a:pt x="3770804" y="2372448"/>
                  <a:pt x="3750266" y="2359332"/>
                  <a:pt x="3733523" y="2342031"/>
                </a:cubicBezTo>
                <a:cubicBezTo>
                  <a:pt x="3716780" y="2324730"/>
                  <a:pt x="3704390" y="2303689"/>
                  <a:pt x="3696353" y="2278909"/>
                </a:cubicBezTo>
                <a:lnTo>
                  <a:pt x="3797147" y="2278909"/>
                </a:lnTo>
                <a:cubicBezTo>
                  <a:pt x="3806076" y="2289178"/>
                  <a:pt x="3817573" y="2296936"/>
                  <a:pt x="3831638" y="2302182"/>
                </a:cubicBezTo>
                <a:cubicBezTo>
                  <a:pt x="3845702" y="2307428"/>
                  <a:pt x="3862333" y="2310052"/>
                  <a:pt x="3881532" y="2310052"/>
                </a:cubicBezTo>
                <a:cubicBezTo>
                  <a:pt x="3906089" y="2310052"/>
                  <a:pt x="3925846" y="2306256"/>
                  <a:pt x="3940803" y="2298666"/>
                </a:cubicBezTo>
                <a:cubicBezTo>
                  <a:pt x="3955760" y="2291076"/>
                  <a:pt x="3966308" y="2281253"/>
                  <a:pt x="3972448" y="2269198"/>
                </a:cubicBezTo>
                <a:cubicBezTo>
                  <a:pt x="3978586" y="2257143"/>
                  <a:pt x="3981656" y="2236382"/>
                  <a:pt x="3981656" y="2206914"/>
                </a:cubicBezTo>
                <a:cubicBezTo>
                  <a:pt x="3965583" y="2222987"/>
                  <a:pt x="3948728" y="2234540"/>
                  <a:pt x="3931092" y="2241572"/>
                </a:cubicBezTo>
                <a:cubicBezTo>
                  <a:pt x="3913456" y="2248604"/>
                  <a:pt x="3893476" y="2252120"/>
                  <a:pt x="3871151" y="2252120"/>
                </a:cubicBezTo>
                <a:cubicBezTo>
                  <a:pt x="3822261" y="2252120"/>
                  <a:pt x="3780962" y="2234484"/>
                  <a:pt x="3747252" y="2199212"/>
                </a:cubicBezTo>
                <a:cubicBezTo>
                  <a:pt x="3713542" y="2163940"/>
                  <a:pt x="3696688" y="2119291"/>
                  <a:pt x="3696688" y="2065266"/>
                </a:cubicBezTo>
                <a:cubicBezTo>
                  <a:pt x="3696688" y="2007447"/>
                  <a:pt x="3714547" y="1961012"/>
                  <a:pt x="3750266" y="1925963"/>
                </a:cubicBezTo>
                <a:cubicBezTo>
                  <a:pt x="3782636" y="1894263"/>
                  <a:pt x="3821257" y="1878413"/>
                  <a:pt x="3866129" y="1878413"/>
                </a:cubicBezTo>
                <a:close/>
                <a:moveTo>
                  <a:pt x="3445391" y="1878413"/>
                </a:moveTo>
                <a:cubicBezTo>
                  <a:pt x="3479771" y="1878413"/>
                  <a:pt x="3512085" y="1887008"/>
                  <a:pt x="3542334" y="1904197"/>
                </a:cubicBezTo>
                <a:cubicBezTo>
                  <a:pt x="3572584" y="1921387"/>
                  <a:pt x="3596192" y="1944716"/>
                  <a:pt x="3613158" y="1974184"/>
                </a:cubicBezTo>
                <a:cubicBezTo>
                  <a:pt x="3630124" y="2003652"/>
                  <a:pt x="3638608" y="2035464"/>
                  <a:pt x="3638608" y="2069620"/>
                </a:cubicBezTo>
                <a:cubicBezTo>
                  <a:pt x="3638608" y="2103999"/>
                  <a:pt x="3630069" y="2136146"/>
                  <a:pt x="3612990" y="2166060"/>
                </a:cubicBezTo>
                <a:cubicBezTo>
                  <a:pt x="3595912" y="2195975"/>
                  <a:pt x="3572639" y="2219359"/>
                  <a:pt x="3543171" y="2236214"/>
                </a:cubicBezTo>
                <a:cubicBezTo>
                  <a:pt x="3513704" y="2253069"/>
                  <a:pt x="3481222" y="2261496"/>
                  <a:pt x="3445726" y="2261496"/>
                </a:cubicBezTo>
                <a:cubicBezTo>
                  <a:pt x="3393488" y="2261496"/>
                  <a:pt x="3348895" y="2242911"/>
                  <a:pt x="3311948" y="2205742"/>
                </a:cubicBezTo>
                <a:cubicBezTo>
                  <a:pt x="3275002" y="2168572"/>
                  <a:pt x="3256529" y="2123421"/>
                  <a:pt x="3256529" y="2070289"/>
                </a:cubicBezTo>
                <a:cubicBezTo>
                  <a:pt x="3256529" y="2013363"/>
                  <a:pt x="3277402" y="1965924"/>
                  <a:pt x="3319148" y="1927972"/>
                </a:cubicBezTo>
                <a:cubicBezTo>
                  <a:pt x="3355760" y="1894933"/>
                  <a:pt x="3397841" y="1878413"/>
                  <a:pt x="3445391" y="1878413"/>
                </a:cubicBezTo>
                <a:close/>
                <a:moveTo>
                  <a:pt x="2845316" y="1878413"/>
                </a:moveTo>
                <a:cubicBezTo>
                  <a:pt x="2879695" y="1878413"/>
                  <a:pt x="2912010" y="1887008"/>
                  <a:pt x="2942259" y="1904197"/>
                </a:cubicBezTo>
                <a:cubicBezTo>
                  <a:pt x="2972509" y="1921387"/>
                  <a:pt x="2996117" y="1944716"/>
                  <a:pt x="3013083" y="1974184"/>
                </a:cubicBezTo>
                <a:cubicBezTo>
                  <a:pt x="3030049" y="2003652"/>
                  <a:pt x="3038533" y="2035464"/>
                  <a:pt x="3038533" y="2069620"/>
                </a:cubicBezTo>
                <a:cubicBezTo>
                  <a:pt x="3038533" y="2103999"/>
                  <a:pt x="3029994" y="2136146"/>
                  <a:pt x="3012915" y="2166060"/>
                </a:cubicBezTo>
                <a:cubicBezTo>
                  <a:pt x="2995837" y="2195975"/>
                  <a:pt x="2972564" y="2219359"/>
                  <a:pt x="2943096" y="2236214"/>
                </a:cubicBezTo>
                <a:cubicBezTo>
                  <a:pt x="2913629" y="2253069"/>
                  <a:pt x="2881147" y="2261496"/>
                  <a:pt x="2845651" y="2261496"/>
                </a:cubicBezTo>
                <a:cubicBezTo>
                  <a:pt x="2793413" y="2261496"/>
                  <a:pt x="2748820" y="2242911"/>
                  <a:pt x="2711873" y="2205742"/>
                </a:cubicBezTo>
                <a:cubicBezTo>
                  <a:pt x="2674927" y="2168572"/>
                  <a:pt x="2656454" y="2123421"/>
                  <a:pt x="2656454" y="2070289"/>
                </a:cubicBezTo>
                <a:cubicBezTo>
                  <a:pt x="2656454" y="2013363"/>
                  <a:pt x="2677327" y="1965924"/>
                  <a:pt x="2719073" y="1927972"/>
                </a:cubicBezTo>
                <a:cubicBezTo>
                  <a:pt x="2755685" y="1894933"/>
                  <a:pt x="2797766" y="1878413"/>
                  <a:pt x="2845316" y="1878413"/>
                </a:cubicBezTo>
                <a:close/>
                <a:moveTo>
                  <a:pt x="2464048" y="1878413"/>
                </a:moveTo>
                <a:cubicBezTo>
                  <a:pt x="2500161" y="1878413"/>
                  <a:pt x="2530813" y="1891026"/>
                  <a:pt x="2556004" y="1916252"/>
                </a:cubicBezTo>
                <a:cubicBezTo>
                  <a:pt x="2577181" y="1937684"/>
                  <a:pt x="2587769" y="1969384"/>
                  <a:pt x="2587769" y="2011353"/>
                </a:cubicBezTo>
                <a:lnTo>
                  <a:pt x="2587769" y="2252120"/>
                </a:lnTo>
                <a:lnTo>
                  <a:pt x="2497356" y="2252120"/>
                </a:lnTo>
                <a:lnTo>
                  <a:pt x="2497356" y="2092573"/>
                </a:lnTo>
                <a:cubicBezTo>
                  <a:pt x="2497356" y="2049094"/>
                  <a:pt x="2495407" y="2020218"/>
                  <a:pt x="2491509" y="2005946"/>
                </a:cubicBezTo>
                <a:cubicBezTo>
                  <a:pt x="2487611" y="1991674"/>
                  <a:pt x="2480818" y="1980803"/>
                  <a:pt x="2471130" y="1973333"/>
                </a:cubicBezTo>
                <a:cubicBezTo>
                  <a:pt x="2461441" y="1965863"/>
                  <a:pt x="2449471" y="1962129"/>
                  <a:pt x="2435218" y="1962129"/>
                </a:cubicBezTo>
                <a:cubicBezTo>
                  <a:pt x="2416734" y="1962129"/>
                  <a:pt x="2400867" y="1968317"/>
                  <a:pt x="2387615" y="1980693"/>
                </a:cubicBezTo>
                <a:cubicBezTo>
                  <a:pt x="2374364" y="1993069"/>
                  <a:pt x="2365176" y="2010183"/>
                  <a:pt x="2360052" y="2032036"/>
                </a:cubicBezTo>
                <a:cubicBezTo>
                  <a:pt x="2357380" y="2043408"/>
                  <a:pt x="2356044" y="2068047"/>
                  <a:pt x="2356044" y="2105952"/>
                </a:cubicBezTo>
                <a:lnTo>
                  <a:pt x="2356044" y="2252120"/>
                </a:lnTo>
                <a:lnTo>
                  <a:pt x="2264626" y="2252120"/>
                </a:lnTo>
                <a:lnTo>
                  <a:pt x="2264626" y="1887789"/>
                </a:lnTo>
                <a:lnTo>
                  <a:pt x="2356044" y="1887789"/>
                </a:lnTo>
                <a:lnTo>
                  <a:pt x="2356044" y="1925126"/>
                </a:lnTo>
                <a:cubicBezTo>
                  <a:pt x="2376774" y="1907650"/>
                  <a:pt x="2395554" y="1895496"/>
                  <a:pt x="2412385" y="1888663"/>
                </a:cubicBezTo>
                <a:cubicBezTo>
                  <a:pt x="2429215" y="1881829"/>
                  <a:pt x="2446436" y="1878413"/>
                  <a:pt x="2464048" y="1878413"/>
                </a:cubicBezTo>
                <a:close/>
                <a:moveTo>
                  <a:pt x="1605429" y="1878413"/>
                </a:moveTo>
                <a:cubicBezTo>
                  <a:pt x="1641595" y="1878413"/>
                  <a:pt x="1674077" y="1885612"/>
                  <a:pt x="1702875" y="1900011"/>
                </a:cubicBezTo>
                <a:cubicBezTo>
                  <a:pt x="1731673" y="1914411"/>
                  <a:pt x="1755225" y="1934893"/>
                  <a:pt x="1773531" y="1961459"/>
                </a:cubicBezTo>
                <a:lnTo>
                  <a:pt x="1697428" y="2003317"/>
                </a:lnTo>
                <a:cubicBezTo>
                  <a:pt x="1683123" y="1988360"/>
                  <a:pt x="1668986" y="1977979"/>
                  <a:pt x="1655015" y="1972174"/>
                </a:cubicBezTo>
                <a:cubicBezTo>
                  <a:pt x="1641046" y="1966370"/>
                  <a:pt x="1624674" y="1963468"/>
                  <a:pt x="1605901" y="1963468"/>
                </a:cubicBezTo>
                <a:cubicBezTo>
                  <a:pt x="1571703" y="1963468"/>
                  <a:pt x="1544043" y="1973666"/>
                  <a:pt x="1522923" y="1994061"/>
                </a:cubicBezTo>
                <a:cubicBezTo>
                  <a:pt x="1501802" y="2014456"/>
                  <a:pt x="1491241" y="2040589"/>
                  <a:pt x="1491241" y="2072461"/>
                </a:cubicBezTo>
                <a:cubicBezTo>
                  <a:pt x="1491241" y="2103446"/>
                  <a:pt x="1501411" y="2128746"/>
                  <a:pt x="1521750" y="2148360"/>
                </a:cubicBezTo>
                <a:cubicBezTo>
                  <a:pt x="1542090" y="2167974"/>
                  <a:pt x="1568799" y="2177781"/>
                  <a:pt x="1601877" y="2177781"/>
                </a:cubicBezTo>
                <a:cubicBezTo>
                  <a:pt x="1642783" y="2177781"/>
                  <a:pt x="1674633" y="2163828"/>
                  <a:pt x="1697428" y="2135923"/>
                </a:cubicBezTo>
                <a:lnTo>
                  <a:pt x="1769513" y="2185278"/>
                </a:lnTo>
                <a:cubicBezTo>
                  <a:pt x="1730445" y="2236090"/>
                  <a:pt x="1675304" y="2261496"/>
                  <a:pt x="1604090" y="2261496"/>
                </a:cubicBezTo>
                <a:cubicBezTo>
                  <a:pt x="1540020" y="2261496"/>
                  <a:pt x="1489846" y="2242521"/>
                  <a:pt x="1453569" y="2204570"/>
                </a:cubicBezTo>
                <a:cubicBezTo>
                  <a:pt x="1417293" y="2166618"/>
                  <a:pt x="1399154" y="2122193"/>
                  <a:pt x="1399154" y="2071294"/>
                </a:cubicBezTo>
                <a:cubicBezTo>
                  <a:pt x="1399154" y="2036022"/>
                  <a:pt x="1407972" y="2003540"/>
                  <a:pt x="1425608" y="1973849"/>
                </a:cubicBezTo>
                <a:cubicBezTo>
                  <a:pt x="1443244" y="1944158"/>
                  <a:pt x="1467857" y="1920829"/>
                  <a:pt x="1499445" y="1903862"/>
                </a:cubicBezTo>
                <a:cubicBezTo>
                  <a:pt x="1531034" y="1886896"/>
                  <a:pt x="1566362" y="1878413"/>
                  <a:pt x="1605429" y="1878413"/>
                </a:cubicBezTo>
                <a:close/>
                <a:moveTo>
                  <a:pt x="1150202" y="1878413"/>
                </a:moveTo>
                <a:cubicBezTo>
                  <a:pt x="1207575" y="1878413"/>
                  <a:pt x="1254232" y="1896774"/>
                  <a:pt x="1290174" y="1933498"/>
                </a:cubicBezTo>
                <a:cubicBezTo>
                  <a:pt x="1326117" y="1970221"/>
                  <a:pt x="1344088" y="2018720"/>
                  <a:pt x="1344088" y="2078996"/>
                </a:cubicBezTo>
                <a:lnTo>
                  <a:pt x="1343753" y="2096409"/>
                </a:lnTo>
                <a:lnTo>
                  <a:pt x="1050078" y="2096409"/>
                </a:lnTo>
                <a:cubicBezTo>
                  <a:pt x="1054319" y="2122305"/>
                  <a:pt x="1065649" y="2142899"/>
                  <a:pt x="1084066" y="2158191"/>
                </a:cubicBezTo>
                <a:cubicBezTo>
                  <a:pt x="1102484" y="2173483"/>
                  <a:pt x="1125980" y="2181129"/>
                  <a:pt x="1154555" y="2181129"/>
                </a:cubicBezTo>
                <a:cubicBezTo>
                  <a:pt x="1188711" y="2181129"/>
                  <a:pt x="1218067" y="2169186"/>
                  <a:pt x="1242624" y="2145299"/>
                </a:cubicBezTo>
                <a:lnTo>
                  <a:pt x="1319642" y="2181464"/>
                </a:lnTo>
                <a:cubicBezTo>
                  <a:pt x="1300444" y="2208700"/>
                  <a:pt x="1277450" y="2228847"/>
                  <a:pt x="1250661" y="2241907"/>
                </a:cubicBezTo>
                <a:cubicBezTo>
                  <a:pt x="1223872" y="2254967"/>
                  <a:pt x="1192060" y="2261496"/>
                  <a:pt x="1155225" y="2261496"/>
                </a:cubicBezTo>
                <a:cubicBezTo>
                  <a:pt x="1098075" y="2261496"/>
                  <a:pt x="1051529" y="2243470"/>
                  <a:pt x="1015587" y="2207416"/>
                </a:cubicBezTo>
                <a:cubicBezTo>
                  <a:pt x="979645" y="2171362"/>
                  <a:pt x="961674" y="2126212"/>
                  <a:pt x="961674" y="2071964"/>
                </a:cubicBezTo>
                <a:cubicBezTo>
                  <a:pt x="961674" y="2016376"/>
                  <a:pt x="979589" y="1970221"/>
                  <a:pt x="1015419" y="1933498"/>
                </a:cubicBezTo>
                <a:cubicBezTo>
                  <a:pt x="1051250" y="1896774"/>
                  <a:pt x="1096177" y="1878413"/>
                  <a:pt x="1150202" y="1878413"/>
                </a:cubicBezTo>
                <a:close/>
                <a:moveTo>
                  <a:pt x="63694" y="1800714"/>
                </a:moveTo>
                <a:lnTo>
                  <a:pt x="181367" y="2004321"/>
                </a:lnTo>
                <a:lnTo>
                  <a:pt x="415505" y="2004321"/>
                </a:lnTo>
                <a:close/>
                <a:moveTo>
                  <a:pt x="654492" y="1759536"/>
                </a:moveTo>
                <a:lnTo>
                  <a:pt x="926736" y="1759536"/>
                </a:lnTo>
                <a:lnTo>
                  <a:pt x="926736" y="1851959"/>
                </a:lnTo>
                <a:lnTo>
                  <a:pt x="836993" y="1851959"/>
                </a:lnTo>
                <a:lnTo>
                  <a:pt x="836993" y="2252120"/>
                </a:lnTo>
                <a:lnTo>
                  <a:pt x="741892" y="2252120"/>
                </a:lnTo>
                <a:lnTo>
                  <a:pt x="741892" y="1851959"/>
                </a:lnTo>
                <a:lnTo>
                  <a:pt x="654492" y="1851959"/>
                </a:lnTo>
                <a:close/>
                <a:moveTo>
                  <a:pt x="19257" y="1756522"/>
                </a:moveTo>
                <a:lnTo>
                  <a:pt x="448216" y="2004321"/>
                </a:lnTo>
                <a:lnTo>
                  <a:pt x="19257" y="2252120"/>
                </a:lnTo>
                <a:lnTo>
                  <a:pt x="162468" y="2004321"/>
                </a:lnTo>
                <a:close/>
                <a:moveTo>
                  <a:pt x="3102305" y="1747146"/>
                </a:moveTo>
                <a:lnTo>
                  <a:pt x="3193723" y="1747146"/>
                </a:lnTo>
                <a:lnTo>
                  <a:pt x="3193723" y="2252120"/>
                </a:lnTo>
                <a:lnTo>
                  <a:pt x="3102305" y="2252120"/>
                </a:lnTo>
                <a:close/>
                <a:moveTo>
                  <a:pt x="1855386" y="1747146"/>
                </a:moveTo>
                <a:lnTo>
                  <a:pt x="1946134" y="1747146"/>
                </a:lnTo>
                <a:lnTo>
                  <a:pt x="1946134" y="1924624"/>
                </a:lnTo>
                <a:cubicBezTo>
                  <a:pt x="1963994" y="1909220"/>
                  <a:pt x="1981964" y="1897667"/>
                  <a:pt x="2000047" y="1889965"/>
                </a:cubicBezTo>
                <a:cubicBezTo>
                  <a:pt x="2018130" y="1882264"/>
                  <a:pt x="2036436" y="1878413"/>
                  <a:pt x="2054965" y="1878413"/>
                </a:cubicBezTo>
                <a:cubicBezTo>
                  <a:pt x="2091130" y="1878413"/>
                  <a:pt x="2121603" y="1890914"/>
                  <a:pt x="2146382" y="1915917"/>
                </a:cubicBezTo>
                <a:cubicBezTo>
                  <a:pt x="2167590" y="1937572"/>
                  <a:pt x="2178194" y="1969384"/>
                  <a:pt x="2178194" y="2011353"/>
                </a:cubicBezTo>
                <a:lnTo>
                  <a:pt x="2178194" y="2252120"/>
                </a:lnTo>
                <a:lnTo>
                  <a:pt x="2088116" y="2252120"/>
                </a:lnTo>
                <a:lnTo>
                  <a:pt x="2088116" y="2092390"/>
                </a:lnTo>
                <a:cubicBezTo>
                  <a:pt x="2088116" y="2050198"/>
                  <a:pt x="2086107" y="2021623"/>
                  <a:pt x="2082089" y="2006665"/>
                </a:cubicBezTo>
                <a:cubicBezTo>
                  <a:pt x="2078070" y="1991708"/>
                  <a:pt x="2071206" y="1980546"/>
                  <a:pt x="2061494" y="1973179"/>
                </a:cubicBezTo>
                <a:cubicBezTo>
                  <a:pt x="2051783" y="1965812"/>
                  <a:pt x="2039784" y="1962129"/>
                  <a:pt x="2025497" y="1962129"/>
                </a:cubicBezTo>
                <a:cubicBezTo>
                  <a:pt x="2006968" y="1962129"/>
                  <a:pt x="1991062" y="1968268"/>
                  <a:pt x="1977779" y="1980546"/>
                </a:cubicBezTo>
                <a:cubicBezTo>
                  <a:pt x="1964496" y="1992824"/>
                  <a:pt x="1955287" y="2009568"/>
                  <a:pt x="1950153" y="2030776"/>
                </a:cubicBezTo>
                <a:cubicBezTo>
                  <a:pt x="1947474" y="2041714"/>
                  <a:pt x="1946134" y="2066718"/>
                  <a:pt x="1946134" y="2105785"/>
                </a:cubicBezTo>
                <a:lnTo>
                  <a:pt x="1946134" y="2252120"/>
                </a:lnTo>
                <a:lnTo>
                  <a:pt x="1855386" y="2252120"/>
                </a:lnTo>
                <a:close/>
                <a:moveTo>
                  <a:pt x="1628034" y="1141564"/>
                </a:moveTo>
                <a:cubicBezTo>
                  <a:pt x="1599776" y="1141564"/>
                  <a:pt x="1576303" y="1151554"/>
                  <a:pt x="1557613" y="1171535"/>
                </a:cubicBezTo>
                <a:cubicBezTo>
                  <a:pt x="1538924" y="1191515"/>
                  <a:pt x="1529579" y="1217132"/>
                  <a:pt x="1529579" y="1248386"/>
                </a:cubicBezTo>
                <a:cubicBezTo>
                  <a:pt x="1529579" y="1279863"/>
                  <a:pt x="1539090" y="1305759"/>
                  <a:pt x="1558113" y="1326074"/>
                </a:cubicBezTo>
                <a:cubicBezTo>
                  <a:pt x="1577136" y="1346389"/>
                  <a:pt x="1600552" y="1356547"/>
                  <a:pt x="1628364" y="1356547"/>
                </a:cubicBezTo>
                <a:cubicBezTo>
                  <a:pt x="1657068" y="1356547"/>
                  <a:pt x="1680875" y="1346556"/>
                  <a:pt x="1699786" y="1326576"/>
                </a:cubicBezTo>
                <a:cubicBezTo>
                  <a:pt x="1718697" y="1306596"/>
                  <a:pt x="1728153" y="1280421"/>
                  <a:pt x="1728153" y="1248051"/>
                </a:cubicBezTo>
                <a:cubicBezTo>
                  <a:pt x="1728153" y="1216350"/>
                  <a:pt x="1718697" y="1190678"/>
                  <a:pt x="1699786" y="1171032"/>
                </a:cubicBezTo>
                <a:cubicBezTo>
                  <a:pt x="1680875" y="1151387"/>
                  <a:pt x="1656958" y="1141564"/>
                  <a:pt x="1628034" y="1141564"/>
                </a:cubicBezTo>
                <a:close/>
                <a:moveTo>
                  <a:pt x="2926609" y="1134532"/>
                </a:moveTo>
                <a:cubicBezTo>
                  <a:pt x="2901118" y="1134532"/>
                  <a:pt x="2878757" y="1141676"/>
                  <a:pt x="2859527" y="1155963"/>
                </a:cubicBezTo>
                <a:cubicBezTo>
                  <a:pt x="2847451" y="1164893"/>
                  <a:pt x="2836270" y="1180632"/>
                  <a:pt x="2825983" y="1203179"/>
                </a:cubicBezTo>
                <a:lnTo>
                  <a:pt x="3024222" y="1203179"/>
                </a:lnTo>
                <a:cubicBezTo>
                  <a:pt x="3018184" y="1182864"/>
                  <a:pt x="3006276" y="1166344"/>
                  <a:pt x="2988499" y="1153619"/>
                </a:cubicBezTo>
                <a:cubicBezTo>
                  <a:pt x="2970722" y="1140895"/>
                  <a:pt x="2950092" y="1134532"/>
                  <a:pt x="2926609" y="1134532"/>
                </a:cubicBezTo>
                <a:close/>
                <a:moveTo>
                  <a:pt x="1193060" y="1134532"/>
                </a:moveTo>
                <a:cubicBezTo>
                  <a:pt x="1167568" y="1134532"/>
                  <a:pt x="1145208" y="1141676"/>
                  <a:pt x="1125977" y="1155963"/>
                </a:cubicBezTo>
                <a:cubicBezTo>
                  <a:pt x="1113901" y="1164893"/>
                  <a:pt x="1102720" y="1180632"/>
                  <a:pt x="1092433" y="1203179"/>
                </a:cubicBezTo>
                <a:lnTo>
                  <a:pt x="1290672" y="1203179"/>
                </a:lnTo>
                <a:cubicBezTo>
                  <a:pt x="1284635" y="1182864"/>
                  <a:pt x="1272727" y="1166344"/>
                  <a:pt x="1254949" y="1153619"/>
                </a:cubicBezTo>
                <a:cubicBezTo>
                  <a:pt x="1237172" y="1140895"/>
                  <a:pt x="1216542" y="1134532"/>
                  <a:pt x="1193060" y="1134532"/>
                </a:cubicBezTo>
                <a:close/>
                <a:moveTo>
                  <a:pt x="2121654" y="1066555"/>
                </a:moveTo>
                <a:lnTo>
                  <a:pt x="2214076" y="1066555"/>
                </a:lnTo>
                <a:lnTo>
                  <a:pt x="2214076" y="1242023"/>
                </a:lnTo>
                <a:cubicBezTo>
                  <a:pt x="2214076" y="1276179"/>
                  <a:pt x="2216426" y="1299899"/>
                  <a:pt x="2221127" y="1313182"/>
                </a:cubicBezTo>
                <a:cubicBezTo>
                  <a:pt x="2225827" y="1326465"/>
                  <a:pt x="2233380" y="1336790"/>
                  <a:pt x="2243785" y="1344157"/>
                </a:cubicBezTo>
                <a:cubicBezTo>
                  <a:pt x="2254190" y="1351524"/>
                  <a:pt x="2267002" y="1355207"/>
                  <a:pt x="2282221" y="1355207"/>
                </a:cubicBezTo>
                <a:cubicBezTo>
                  <a:pt x="2297440" y="1355207"/>
                  <a:pt x="2310364" y="1351579"/>
                  <a:pt x="2320994" y="1344324"/>
                </a:cubicBezTo>
                <a:cubicBezTo>
                  <a:pt x="2331625" y="1337069"/>
                  <a:pt x="2339512" y="1326409"/>
                  <a:pt x="2344657" y="1312345"/>
                </a:cubicBezTo>
                <a:cubicBezTo>
                  <a:pt x="2348463" y="1301852"/>
                  <a:pt x="2350366" y="1279416"/>
                  <a:pt x="2350366" y="1245037"/>
                </a:cubicBezTo>
                <a:lnTo>
                  <a:pt x="2350366" y="1066555"/>
                </a:lnTo>
                <a:lnTo>
                  <a:pt x="2441783" y="1066555"/>
                </a:lnTo>
                <a:lnTo>
                  <a:pt x="2441783" y="1220927"/>
                </a:lnTo>
                <a:cubicBezTo>
                  <a:pt x="2441783" y="1284551"/>
                  <a:pt x="2436760" y="1328083"/>
                  <a:pt x="2426714" y="1351524"/>
                </a:cubicBezTo>
                <a:cubicBezTo>
                  <a:pt x="2414436" y="1380099"/>
                  <a:pt x="2396353" y="1402032"/>
                  <a:pt x="2372466" y="1417324"/>
                </a:cubicBezTo>
                <a:cubicBezTo>
                  <a:pt x="2348580" y="1432616"/>
                  <a:pt x="2318219" y="1440262"/>
                  <a:pt x="2281384" y="1440262"/>
                </a:cubicBezTo>
                <a:cubicBezTo>
                  <a:pt x="2241423" y="1440262"/>
                  <a:pt x="2209109" y="1431333"/>
                  <a:pt x="2184441" y="1413473"/>
                </a:cubicBezTo>
                <a:cubicBezTo>
                  <a:pt x="2159773" y="1395614"/>
                  <a:pt x="2142415" y="1370722"/>
                  <a:pt x="2132370" y="1338799"/>
                </a:cubicBezTo>
                <a:cubicBezTo>
                  <a:pt x="2125226" y="1316698"/>
                  <a:pt x="2121654" y="1276514"/>
                  <a:pt x="2121654" y="1218248"/>
                </a:cubicBezTo>
                <a:close/>
                <a:moveTo>
                  <a:pt x="3291927" y="1057179"/>
                </a:moveTo>
                <a:cubicBezTo>
                  <a:pt x="3315590" y="1057179"/>
                  <a:pt x="3337859" y="1062369"/>
                  <a:pt x="3358732" y="1072750"/>
                </a:cubicBezTo>
                <a:cubicBezTo>
                  <a:pt x="3379605" y="1083131"/>
                  <a:pt x="3397297" y="1098032"/>
                  <a:pt x="3411808" y="1117454"/>
                </a:cubicBezTo>
                <a:lnTo>
                  <a:pt x="3355216" y="1174046"/>
                </a:lnTo>
                <a:cubicBezTo>
                  <a:pt x="3332222" y="1151275"/>
                  <a:pt x="3311349" y="1139890"/>
                  <a:pt x="3292596" y="1139890"/>
                </a:cubicBezTo>
                <a:cubicBezTo>
                  <a:pt x="3282327" y="1139890"/>
                  <a:pt x="3274291" y="1142067"/>
                  <a:pt x="3268486" y="1146420"/>
                </a:cubicBezTo>
                <a:cubicBezTo>
                  <a:pt x="3262682" y="1150773"/>
                  <a:pt x="3259780" y="1156187"/>
                  <a:pt x="3259780" y="1162661"/>
                </a:cubicBezTo>
                <a:cubicBezTo>
                  <a:pt x="3259780" y="1167572"/>
                  <a:pt x="3261622" y="1172093"/>
                  <a:pt x="3265305" y="1176223"/>
                </a:cubicBezTo>
                <a:cubicBezTo>
                  <a:pt x="3268989" y="1180353"/>
                  <a:pt x="3278086" y="1185989"/>
                  <a:pt x="3292596" y="1193133"/>
                </a:cubicBezTo>
                <a:lnTo>
                  <a:pt x="3326083" y="1209876"/>
                </a:lnTo>
                <a:cubicBezTo>
                  <a:pt x="3361355" y="1227289"/>
                  <a:pt x="3385577" y="1245037"/>
                  <a:pt x="3398748" y="1263120"/>
                </a:cubicBezTo>
                <a:cubicBezTo>
                  <a:pt x="3411919" y="1281202"/>
                  <a:pt x="3418505" y="1302410"/>
                  <a:pt x="3418505" y="1326744"/>
                </a:cubicBezTo>
                <a:cubicBezTo>
                  <a:pt x="3418505" y="1359114"/>
                  <a:pt x="3406617" y="1386126"/>
                  <a:pt x="3382842" y="1407781"/>
                </a:cubicBezTo>
                <a:cubicBezTo>
                  <a:pt x="3359067" y="1429435"/>
                  <a:pt x="3327199" y="1440262"/>
                  <a:pt x="3287239" y="1440262"/>
                </a:cubicBezTo>
                <a:cubicBezTo>
                  <a:pt x="3234107" y="1440262"/>
                  <a:pt x="3191691" y="1419501"/>
                  <a:pt x="3159991" y="1377978"/>
                </a:cubicBezTo>
                <a:lnTo>
                  <a:pt x="3216248" y="1316698"/>
                </a:lnTo>
                <a:cubicBezTo>
                  <a:pt x="3226963" y="1329199"/>
                  <a:pt x="3239521" y="1339301"/>
                  <a:pt x="3253920" y="1347003"/>
                </a:cubicBezTo>
                <a:cubicBezTo>
                  <a:pt x="3268319" y="1354705"/>
                  <a:pt x="3281099" y="1358556"/>
                  <a:pt x="3292262" y="1358556"/>
                </a:cubicBezTo>
                <a:cubicBezTo>
                  <a:pt x="3304317" y="1358556"/>
                  <a:pt x="3314028" y="1355654"/>
                  <a:pt x="3321395" y="1349849"/>
                </a:cubicBezTo>
                <a:cubicBezTo>
                  <a:pt x="3328762" y="1344045"/>
                  <a:pt x="3332445" y="1337348"/>
                  <a:pt x="3332445" y="1329757"/>
                </a:cubicBezTo>
                <a:cubicBezTo>
                  <a:pt x="3332445" y="1315693"/>
                  <a:pt x="3319162" y="1301964"/>
                  <a:pt x="3292596" y="1288569"/>
                </a:cubicBezTo>
                <a:lnTo>
                  <a:pt x="3261789" y="1273166"/>
                </a:lnTo>
                <a:cubicBezTo>
                  <a:pt x="3202853" y="1243474"/>
                  <a:pt x="3173385" y="1206304"/>
                  <a:pt x="3173385" y="1161656"/>
                </a:cubicBezTo>
                <a:cubicBezTo>
                  <a:pt x="3173385" y="1132858"/>
                  <a:pt x="3184491" y="1108245"/>
                  <a:pt x="3206704" y="1087819"/>
                </a:cubicBezTo>
                <a:cubicBezTo>
                  <a:pt x="3228917" y="1067392"/>
                  <a:pt x="3257324" y="1057179"/>
                  <a:pt x="3291927" y="1057179"/>
                </a:cubicBezTo>
                <a:close/>
                <a:moveTo>
                  <a:pt x="2922089" y="1057179"/>
                </a:moveTo>
                <a:cubicBezTo>
                  <a:pt x="2979462" y="1057179"/>
                  <a:pt x="3026120" y="1075540"/>
                  <a:pt x="3062062" y="1112264"/>
                </a:cubicBezTo>
                <a:cubicBezTo>
                  <a:pt x="3098004" y="1148987"/>
                  <a:pt x="3115975" y="1197486"/>
                  <a:pt x="3115975" y="1257762"/>
                </a:cubicBezTo>
                <a:lnTo>
                  <a:pt x="3115640" y="1275175"/>
                </a:lnTo>
                <a:lnTo>
                  <a:pt x="2821965" y="1275175"/>
                </a:lnTo>
                <a:cubicBezTo>
                  <a:pt x="2826206" y="1301071"/>
                  <a:pt x="2837536" y="1321665"/>
                  <a:pt x="2855953" y="1336957"/>
                </a:cubicBezTo>
                <a:cubicBezTo>
                  <a:pt x="2874371" y="1352249"/>
                  <a:pt x="2897867" y="1359895"/>
                  <a:pt x="2926442" y="1359895"/>
                </a:cubicBezTo>
                <a:cubicBezTo>
                  <a:pt x="2960598" y="1359895"/>
                  <a:pt x="2989954" y="1347952"/>
                  <a:pt x="3014511" y="1324065"/>
                </a:cubicBezTo>
                <a:lnTo>
                  <a:pt x="3091530" y="1360230"/>
                </a:lnTo>
                <a:cubicBezTo>
                  <a:pt x="3072330" y="1387466"/>
                  <a:pt x="3049337" y="1407613"/>
                  <a:pt x="3022548" y="1420673"/>
                </a:cubicBezTo>
                <a:cubicBezTo>
                  <a:pt x="2995759" y="1433733"/>
                  <a:pt x="2963947" y="1440262"/>
                  <a:pt x="2927112" y="1440262"/>
                </a:cubicBezTo>
                <a:cubicBezTo>
                  <a:pt x="2869962" y="1440262"/>
                  <a:pt x="2823416" y="1422236"/>
                  <a:pt x="2787474" y="1386182"/>
                </a:cubicBezTo>
                <a:cubicBezTo>
                  <a:pt x="2751531" y="1350128"/>
                  <a:pt x="2733561" y="1304978"/>
                  <a:pt x="2733561" y="1250730"/>
                </a:cubicBezTo>
                <a:cubicBezTo>
                  <a:pt x="2733561" y="1195142"/>
                  <a:pt x="2751476" y="1148987"/>
                  <a:pt x="2787306" y="1112264"/>
                </a:cubicBezTo>
                <a:cubicBezTo>
                  <a:pt x="2823137" y="1075540"/>
                  <a:pt x="2868064" y="1057179"/>
                  <a:pt x="2922089" y="1057179"/>
                </a:cubicBezTo>
                <a:close/>
                <a:moveTo>
                  <a:pt x="2668523" y="1057179"/>
                </a:moveTo>
                <a:cubicBezTo>
                  <a:pt x="2680355" y="1057179"/>
                  <a:pt x="2692745" y="1060304"/>
                  <a:pt x="2705693" y="1066555"/>
                </a:cubicBezTo>
                <a:lnTo>
                  <a:pt x="2677229" y="1145248"/>
                </a:lnTo>
                <a:cubicBezTo>
                  <a:pt x="2666514" y="1139890"/>
                  <a:pt x="2657696" y="1137211"/>
                  <a:pt x="2650775" y="1137211"/>
                </a:cubicBezTo>
                <a:cubicBezTo>
                  <a:pt x="2636711" y="1137211"/>
                  <a:pt x="2624823" y="1145917"/>
                  <a:pt x="2615112" y="1163330"/>
                </a:cubicBezTo>
                <a:cubicBezTo>
                  <a:pt x="2605401" y="1180743"/>
                  <a:pt x="2600546" y="1214899"/>
                  <a:pt x="2600546" y="1265799"/>
                </a:cubicBezTo>
                <a:lnTo>
                  <a:pt x="2600880" y="1283546"/>
                </a:lnTo>
                <a:lnTo>
                  <a:pt x="2600880" y="1430886"/>
                </a:lnTo>
                <a:lnTo>
                  <a:pt x="2510133" y="1430886"/>
                </a:lnTo>
                <a:lnTo>
                  <a:pt x="2510133" y="1066555"/>
                </a:lnTo>
                <a:lnTo>
                  <a:pt x="2588491" y="1066555"/>
                </a:lnTo>
                <a:lnTo>
                  <a:pt x="2588491" y="1112431"/>
                </a:lnTo>
                <a:cubicBezTo>
                  <a:pt x="2596974" y="1094349"/>
                  <a:pt x="2608247" y="1080619"/>
                  <a:pt x="2622312" y="1071243"/>
                </a:cubicBezTo>
                <a:cubicBezTo>
                  <a:pt x="2636376" y="1061867"/>
                  <a:pt x="2651780" y="1057179"/>
                  <a:pt x="2668523" y="1057179"/>
                </a:cubicBezTo>
                <a:close/>
                <a:moveTo>
                  <a:pt x="1609412" y="1057179"/>
                </a:moveTo>
                <a:cubicBezTo>
                  <a:pt x="1631262" y="1057179"/>
                  <a:pt x="1651775" y="1061309"/>
                  <a:pt x="1670951" y="1069569"/>
                </a:cubicBezTo>
                <a:cubicBezTo>
                  <a:pt x="1690128" y="1077829"/>
                  <a:pt x="1707855" y="1090219"/>
                  <a:pt x="1724134" y="1106738"/>
                </a:cubicBezTo>
                <a:lnTo>
                  <a:pt x="1724134" y="1066555"/>
                </a:lnTo>
                <a:lnTo>
                  <a:pt x="1815552" y="1066555"/>
                </a:lnTo>
                <a:lnTo>
                  <a:pt x="1815552" y="1430886"/>
                </a:lnTo>
                <a:lnTo>
                  <a:pt x="1724134" y="1430886"/>
                </a:lnTo>
                <a:lnTo>
                  <a:pt x="1724134" y="1392377"/>
                </a:lnTo>
                <a:cubicBezTo>
                  <a:pt x="1706296" y="1409343"/>
                  <a:pt x="1688402" y="1421566"/>
                  <a:pt x="1670452" y="1429044"/>
                </a:cubicBezTo>
                <a:cubicBezTo>
                  <a:pt x="1652501" y="1436523"/>
                  <a:pt x="1633046" y="1440262"/>
                  <a:pt x="1612086" y="1440262"/>
                </a:cubicBezTo>
                <a:cubicBezTo>
                  <a:pt x="1565038" y="1440262"/>
                  <a:pt x="1524344" y="1422012"/>
                  <a:pt x="1490005" y="1385512"/>
                </a:cubicBezTo>
                <a:cubicBezTo>
                  <a:pt x="1455666" y="1349012"/>
                  <a:pt x="1438496" y="1303638"/>
                  <a:pt x="1438496" y="1249390"/>
                </a:cubicBezTo>
                <a:cubicBezTo>
                  <a:pt x="1438496" y="1193133"/>
                  <a:pt x="1455108" y="1147034"/>
                  <a:pt x="1488333" y="1111092"/>
                </a:cubicBezTo>
                <a:cubicBezTo>
                  <a:pt x="1521558" y="1075150"/>
                  <a:pt x="1561918" y="1057179"/>
                  <a:pt x="1609412" y="1057179"/>
                </a:cubicBezTo>
                <a:close/>
                <a:moveTo>
                  <a:pt x="1188539" y="1057179"/>
                </a:moveTo>
                <a:cubicBezTo>
                  <a:pt x="1245912" y="1057179"/>
                  <a:pt x="1292570" y="1075540"/>
                  <a:pt x="1328512" y="1112264"/>
                </a:cubicBezTo>
                <a:cubicBezTo>
                  <a:pt x="1364454" y="1148987"/>
                  <a:pt x="1382425" y="1197486"/>
                  <a:pt x="1382425" y="1257762"/>
                </a:cubicBezTo>
                <a:lnTo>
                  <a:pt x="1382090" y="1275175"/>
                </a:lnTo>
                <a:lnTo>
                  <a:pt x="1088415" y="1275175"/>
                </a:lnTo>
                <a:cubicBezTo>
                  <a:pt x="1092657" y="1301071"/>
                  <a:pt x="1103986" y="1321665"/>
                  <a:pt x="1122404" y="1336957"/>
                </a:cubicBezTo>
                <a:cubicBezTo>
                  <a:pt x="1140821" y="1352249"/>
                  <a:pt x="1164317" y="1359895"/>
                  <a:pt x="1192892" y="1359895"/>
                </a:cubicBezTo>
                <a:cubicBezTo>
                  <a:pt x="1227048" y="1359895"/>
                  <a:pt x="1256405" y="1347952"/>
                  <a:pt x="1280961" y="1324065"/>
                </a:cubicBezTo>
                <a:lnTo>
                  <a:pt x="1357980" y="1360230"/>
                </a:lnTo>
                <a:cubicBezTo>
                  <a:pt x="1338781" y="1387466"/>
                  <a:pt x="1315787" y="1407613"/>
                  <a:pt x="1288998" y="1420673"/>
                </a:cubicBezTo>
                <a:cubicBezTo>
                  <a:pt x="1262209" y="1433733"/>
                  <a:pt x="1230397" y="1440262"/>
                  <a:pt x="1193562" y="1440262"/>
                </a:cubicBezTo>
                <a:cubicBezTo>
                  <a:pt x="1136412" y="1440262"/>
                  <a:pt x="1089866" y="1422236"/>
                  <a:pt x="1053924" y="1386182"/>
                </a:cubicBezTo>
                <a:cubicBezTo>
                  <a:pt x="1017982" y="1350128"/>
                  <a:pt x="1000011" y="1304978"/>
                  <a:pt x="1000011" y="1250730"/>
                </a:cubicBezTo>
                <a:cubicBezTo>
                  <a:pt x="1000011" y="1195142"/>
                  <a:pt x="1017926" y="1148987"/>
                  <a:pt x="1053757" y="1112264"/>
                </a:cubicBezTo>
                <a:cubicBezTo>
                  <a:pt x="1089587" y="1075540"/>
                  <a:pt x="1134515" y="1057179"/>
                  <a:pt x="1188539" y="1057179"/>
                </a:cubicBezTo>
                <a:close/>
                <a:moveTo>
                  <a:pt x="54407" y="979480"/>
                </a:moveTo>
                <a:lnTo>
                  <a:pt x="172080" y="1183087"/>
                </a:lnTo>
                <a:lnTo>
                  <a:pt x="406217" y="1183087"/>
                </a:lnTo>
                <a:close/>
                <a:moveTo>
                  <a:pt x="695099" y="938302"/>
                </a:moveTo>
                <a:lnTo>
                  <a:pt x="939550" y="938302"/>
                </a:lnTo>
                <a:lnTo>
                  <a:pt x="939550" y="1029720"/>
                </a:lnTo>
                <a:lnTo>
                  <a:pt x="788191" y="1029720"/>
                </a:lnTo>
                <a:lnTo>
                  <a:pt x="788191" y="1119128"/>
                </a:lnTo>
                <a:lnTo>
                  <a:pt x="939550" y="1119128"/>
                </a:lnTo>
                <a:lnTo>
                  <a:pt x="939550" y="1209207"/>
                </a:lnTo>
                <a:lnTo>
                  <a:pt x="788191" y="1209207"/>
                </a:lnTo>
                <a:lnTo>
                  <a:pt x="788191" y="1430886"/>
                </a:lnTo>
                <a:lnTo>
                  <a:pt x="695099" y="1430886"/>
                </a:lnTo>
                <a:close/>
                <a:moveTo>
                  <a:pt x="9969" y="935288"/>
                </a:moveTo>
                <a:lnTo>
                  <a:pt x="438929" y="1183087"/>
                </a:lnTo>
                <a:lnTo>
                  <a:pt x="9969" y="1430886"/>
                </a:lnTo>
                <a:lnTo>
                  <a:pt x="153181" y="1183087"/>
                </a:lnTo>
                <a:close/>
                <a:moveTo>
                  <a:pt x="1923489" y="932275"/>
                </a:moveTo>
                <a:lnTo>
                  <a:pt x="2014907" y="932275"/>
                </a:lnTo>
                <a:lnTo>
                  <a:pt x="2014907" y="1066555"/>
                </a:lnTo>
                <a:lnTo>
                  <a:pt x="2069155" y="1066555"/>
                </a:lnTo>
                <a:lnTo>
                  <a:pt x="2069155" y="1145248"/>
                </a:lnTo>
                <a:lnTo>
                  <a:pt x="2014907" y="1145248"/>
                </a:lnTo>
                <a:lnTo>
                  <a:pt x="2014907" y="1430886"/>
                </a:lnTo>
                <a:lnTo>
                  <a:pt x="1923489" y="1430886"/>
                </a:lnTo>
                <a:lnTo>
                  <a:pt x="1923489" y="1145248"/>
                </a:lnTo>
                <a:lnTo>
                  <a:pt x="1876608" y="1145248"/>
                </a:lnTo>
                <a:lnTo>
                  <a:pt x="1876608" y="1066555"/>
                </a:lnTo>
                <a:lnTo>
                  <a:pt x="1923489" y="1066555"/>
                </a:lnTo>
                <a:close/>
                <a:moveTo>
                  <a:pt x="3993614" y="224358"/>
                </a:moveTo>
                <a:cubicBezTo>
                  <a:pt x="3957065" y="224358"/>
                  <a:pt x="3929039" y="237474"/>
                  <a:pt x="3909537" y="263705"/>
                </a:cubicBezTo>
                <a:cubicBezTo>
                  <a:pt x="3890035" y="289936"/>
                  <a:pt x="3880283" y="318343"/>
                  <a:pt x="3880283" y="348927"/>
                </a:cubicBezTo>
                <a:cubicBezTo>
                  <a:pt x="3880283" y="376163"/>
                  <a:pt x="3888251" y="398096"/>
                  <a:pt x="3904187" y="414728"/>
                </a:cubicBezTo>
                <a:cubicBezTo>
                  <a:pt x="3920123" y="431360"/>
                  <a:pt x="3941351" y="439675"/>
                  <a:pt x="3967871" y="439675"/>
                </a:cubicBezTo>
                <a:cubicBezTo>
                  <a:pt x="4005540" y="439675"/>
                  <a:pt x="4034236" y="427006"/>
                  <a:pt x="4053960" y="401668"/>
                </a:cubicBezTo>
                <a:cubicBezTo>
                  <a:pt x="4073684" y="376330"/>
                  <a:pt x="4083546" y="347365"/>
                  <a:pt x="4083546" y="314771"/>
                </a:cubicBezTo>
                <a:cubicBezTo>
                  <a:pt x="4083546" y="287982"/>
                  <a:pt x="4075188" y="266216"/>
                  <a:pt x="4058473" y="249473"/>
                </a:cubicBezTo>
                <a:cubicBezTo>
                  <a:pt x="4041757" y="232730"/>
                  <a:pt x="4020138" y="224358"/>
                  <a:pt x="3993614" y="224358"/>
                </a:cubicBezTo>
                <a:close/>
                <a:moveTo>
                  <a:pt x="1879064" y="224358"/>
                </a:moveTo>
                <a:cubicBezTo>
                  <a:pt x="1842515" y="224358"/>
                  <a:pt x="1814490" y="237474"/>
                  <a:pt x="1794987" y="263705"/>
                </a:cubicBezTo>
                <a:cubicBezTo>
                  <a:pt x="1775485" y="289936"/>
                  <a:pt x="1765734" y="318343"/>
                  <a:pt x="1765734" y="348927"/>
                </a:cubicBezTo>
                <a:cubicBezTo>
                  <a:pt x="1765734" y="376163"/>
                  <a:pt x="1773702" y="398096"/>
                  <a:pt x="1789637" y="414728"/>
                </a:cubicBezTo>
                <a:cubicBezTo>
                  <a:pt x="1805573" y="431360"/>
                  <a:pt x="1826801" y="439675"/>
                  <a:pt x="1853321" y="439675"/>
                </a:cubicBezTo>
                <a:cubicBezTo>
                  <a:pt x="1890990" y="439675"/>
                  <a:pt x="1919686" y="427006"/>
                  <a:pt x="1939410" y="401668"/>
                </a:cubicBezTo>
                <a:cubicBezTo>
                  <a:pt x="1959134" y="376330"/>
                  <a:pt x="1968995" y="347365"/>
                  <a:pt x="1968995" y="314771"/>
                </a:cubicBezTo>
                <a:cubicBezTo>
                  <a:pt x="1968995" y="287982"/>
                  <a:pt x="1960638" y="266216"/>
                  <a:pt x="1943923" y="249473"/>
                </a:cubicBezTo>
                <a:cubicBezTo>
                  <a:pt x="1927207" y="232730"/>
                  <a:pt x="1905588" y="224358"/>
                  <a:pt x="1879064" y="224358"/>
                </a:cubicBezTo>
                <a:close/>
                <a:moveTo>
                  <a:pt x="2316926" y="222014"/>
                </a:moveTo>
                <a:cubicBezTo>
                  <a:pt x="2285079" y="222014"/>
                  <a:pt x="2258054" y="233734"/>
                  <a:pt x="2235850" y="257175"/>
                </a:cubicBezTo>
                <a:cubicBezTo>
                  <a:pt x="2213646" y="280615"/>
                  <a:pt x="2202544" y="310865"/>
                  <a:pt x="2202544" y="347923"/>
                </a:cubicBezTo>
                <a:cubicBezTo>
                  <a:pt x="2202544" y="376498"/>
                  <a:pt x="2210955" y="399492"/>
                  <a:pt x="2227776" y="416905"/>
                </a:cubicBezTo>
                <a:cubicBezTo>
                  <a:pt x="2244598" y="434318"/>
                  <a:pt x="2266241" y="443024"/>
                  <a:pt x="2292706" y="443024"/>
                </a:cubicBezTo>
                <a:cubicBezTo>
                  <a:pt x="2314685" y="443024"/>
                  <a:pt x="2333861" y="438120"/>
                  <a:pt x="2350234" y="428311"/>
                </a:cubicBezTo>
                <a:cubicBezTo>
                  <a:pt x="2366608" y="418502"/>
                  <a:pt x="2380345" y="403120"/>
                  <a:pt x="2391446" y="382165"/>
                </a:cubicBezTo>
                <a:cubicBezTo>
                  <a:pt x="2402547" y="361210"/>
                  <a:pt x="2408098" y="339809"/>
                  <a:pt x="2408098" y="317963"/>
                </a:cubicBezTo>
                <a:cubicBezTo>
                  <a:pt x="2408098" y="289112"/>
                  <a:pt x="2399744" y="265908"/>
                  <a:pt x="2383035" y="248351"/>
                </a:cubicBezTo>
                <a:cubicBezTo>
                  <a:pt x="2366327" y="230793"/>
                  <a:pt x="2344291" y="222014"/>
                  <a:pt x="2316926" y="222014"/>
                </a:cubicBezTo>
                <a:close/>
                <a:moveTo>
                  <a:pt x="3661981" y="149014"/>
                </a:moveTo>
                <a:lnTo>
                  <a:pt x="3750532" y="149014"/>
                </a:lnTo>
                <a:lnTo>
                  <a:pt x="3701427" y="513345"/>
                </a:lnTo>
                <a:lnTo>
                  <a:pt x="3612207" y="513345"/>
                </a:lnTo>
                <a:close/>
                <a:moveTo>
                  <a:pt x="2617703" y="149014"/>
                </a:moveTo>
                <a:lnTo>
                  <a:pt x="2706175" y="149014"/>
                </a:lnTo>
                <a:lnTo>
                  <a:pt x="2680736" y="335198"/>
                </a:lnTo>
                <a:cubicBezTo>
                  <a:pt x="2678057" y="355736"/>
                  <a:pt x="2676717" y="371140"/>
                  <a:pt x="2676717" y="381409"/>
                </a:cubicBezTo>
                <a:cubicBezTo>
                  <a:pt x="2676717" y="397482"/>
                  <a:pt x="2682305" y="410989"/>
                  <a:pt x="2693479" y="421928"/>
                </a:cubicBezTo>
                <a:cubicBezTo>
                  <a:pt x="2704653" y="432866"/>
                  <a:pt x="2719181" y="438336"/>
                  <a:pt x="2737061" y="438336"/>
                </a:cubicBezTo>
                <a:cubicBezTo>
                  <a:pt x="2760083" y="438336"/>
                  <a:pt x="2777796" y="431304"/>
                  <a:pt x="2790202" y="417239"/>
                </a:cubicBezTo>
                <a:cubicBezTo>
                  <a:pt x="2802608" y="403175"/>
                  <a:pt x="2811716" y="374600"/>
                  <a:pt x="2817527" y="331514"/>
                </a:cubicBezTo>
                <a:lnTo>
                  <a:pt x="2842464" y="149014"/>
                </a:lnTo>
                <a:lnTo>
                  <a:pt x="2931004" y="149014"/>
                </a:lnTo>
                <a:lnTo>
                  <a:pt x="2904906" y="344961"/>
                </a:lnTo>
                <a:cubicBezTo>
                  <a:pt x="2898861" y="389149"/>
                  <a:pt x="2888732" y="423351"/>
                  <a:pt x="2874520" y="447566"/>
                </a:cubicBezTo>
                <a:cubicBezTo>
                  <a:pt x="2860307" y="471781"/>
                  <a:pt x="2841450" y="490360"/>
                  <a:pt x="2817949" y="503305"/>
                </a:cubicBezTo>
                <a:cubicBezTo>
                  <a:pt x="2794447" y="516249"/>
                  <a:pt x="2766804" y="522721"/>
                  <a:pt x="2735020" y="522721"/>
                </a:cubicBezTo>
                <a:cubicBezTo>
                  <a:pt x="2690257" y="522721"/>
                  <a:pt x="2654669" y="509823"/>
                  <a:pt x="2628256" y="484027"/>
                </a:cubicBezTo>
                <a:cubicBezTo>
                  <a:pt x="2601844" y="458230"/>
                  <a:pt x="2588638" y="424896"/>
                  <a:pt x="2588638" y="384025"/>
                </a:cubicBezTo>
                <a:cubicBezTo>
                  <a:pt x="2588638" y="359029"/>
                  <a:pt x="2591556" y="326891"/>
                  <a:pt x="2597391" y="287611"/>
                </a:cubicBezTo>
                <a:close/>
                <a:moveTo>
                  <a:pt x="4464894" y="139638"/>
                </a:moveTo>
                <a:cubicBezTo>
                  <a:pt x="4496407" y="139638"/>
                  <a:pt x="4522219" y="149638"/>
                  <a:pt x="4542332" y="169637"/>
                </a:cubicBezTo>
                <a:cubicBezTo>
                  <a:pt x="4562444" y="189636"/>
                  <a:pt x="4572501" y="214832"/>
                  <a:pt x="4572501" y="245224"/>
                </a:cubicBezTo>
                <a:cubicBezTo>
                  <a:pt x="4572501" y="259526"/>
                  <a:pt x="4570603" y="280866"/>
                  <a:pt x="4566808" y="309246"/>
                </a:cubicBezTo>
                <a:lnTo>
                  <a:pt x="4538920" y="513345"/>
                </a:lnTo>
                <a:lnTo>
                  <a:pt x="4449700" y="513345"/>
                </a:lnTo>
                <a:lnTo>
                  <a:pt x="4476923" y="314102"/>
                </a:lnTo>
                <a:cubicBezTo>
                  <a:pt x="4479602" y="293563"/>
                  <a:pt x="4480942" y="278159"/>
                  <a:pt x="4480942" y="267891"/>
                </a:cubicBezTo>
                <a:cubicBezTo>
                  <a:pt x="4480942" y="253157"/>
                  <a:pt x="4476743" y="241827"/>
                  <a:pt x="4468345" y="233902"/>
                </a:cubicBezTo>
                <a:cubicBezTo>
                  <a:pt x="4459947" y="225977"/>
                  <a:pt x="4448017" y="222014"/>
                  <a:pt x="4432554" y="222014"/>
                </a:cubicBezTo>
                <a:cubicBezTo>
                  <a:pt x="4417537" y="222014"/>
                  <a:pt x="4402521" y="227205"/>
                  <a:pt x="4387507" y="237585"/>
                </a:cubicBezTo>
                <a:cubicBezTo>
                  <a:pt x="4372492" y="247966"/>
                  <a:pt x="4360951" y="262365"/>
                  <a:pt x="4352885" y="280783"/>
                </a:cubicBezTo>
                <a:cubicBezTo>
                  <a:pt x="4344819" y="299200"/>
                  <a:pt x="4337423" y="333747"/>
                  <a:pt x="4330698" y="384423"/>
                </a:cubicBezTo>
                <a:lnTo>
                  <a:pt x="4313557" y="513345"/>
                </a:lnTo>
                <a:lnTo>
                  <a:pt x="4224337" y="513345"/>
                </a:lnTo>
                <a:lnTo>
                  <a:pt x="4274117" y="149014"/>
                </a:lnTo>
                <a:lnTo>
                  <a:pt x="4363331" y="149014"/>
                </a:lnTo>
                <a:lnTo>
                  <a:pt x="4358282" y="185985"/>
                </a:lnTo>
                <a:cubicBezTo>
                  <a:pt x="4392477" y="155087"/>
                  <a:pt x="4428014" y="139638"/>
                  <a:pt x="4464894" y="139638"/>
                </a:cubicBezTo>
                <a:close/>
                <a:moveTo>
                  <a:pt x="3999830" y="139638"/>
                </a:moveTo>
                <a:cubicBezTo>
                  <a:pt x="4032200" y="139638"/>
                  <a:pt x="4061612" y="147117"/>
                  <a:pt x="4088066" y="162074"/>
                </a:cubicBezTo>
                <a:cubicBezTo>
                  <a:pt x="4114520" y="177031"/>
                  <a:pt x="4135115" y="198239"/>
                  <a:pt x="4149849" y="225698"/>
                </a:cubicBezTo>
                <a:cubicBezTo>
                  <a:pt x="4164583" y="253157"/>
                  <a:pt x="4171950" y="283964"/>
                  <a:pt x="4171950" y="318120"/>
                </a:cubicBezTo>
                <a:cubicBezTo>
                  <a:pt x="4171950" y="374824"/>
                  <a:pt x="4151746" y="423100"/>
                  <a:pt x="4111339" y="462948"/>
                </a:cubicBezTo>
                <a:cubicBezTo>
                  <a:pt x="4070932" y="502797"/>
                  <a:pt x="4020926" y="522721"/>
                  <a:pt x="3961320" y="522721"/>
                </a:cubicBezTo>
                <a:cubicBezTo>
                  <a:pt x="3909528" y="522721"/>
                  <a:pt x="3868228" y="507039"/>
                  <a:pt x="3837421" y="475673"/>
                </a:cubicBezTo>
                <a:cubicBezTo>
                  <a:pt x="3806614" y="444308"/>
                  <a:pt x="3791210" y="403287"/>
                  <a:pt x="3791210" y="352611"/>
                </a:cubicBezTo>
                <a:cubicBezTo>
                  <a:pt x="3791210" y="291442"/>
                  <a:pt x="3812083" y="240655"/>
                  <a:pt x="3853829" y="200248"/>
                </a:cubicBezTo>
                <a:cubicBezTo>
                  <a:pt x="3895576" y="159841"/>
                  <a:pt x="3944242" y="139638"/>
                  <a:pt x="3999830" y="139638"/>
                </a:cubicBezTo>
                <a:close/>
                <a:moveTo>
                  <a:pt x="3198336" y="139638"/>
                </a:moveTo>
                <a:cubicBezTo>
                  <a:pt x="3270031" y="139638"/>
                  <a:pt x="3323522" y="167864"/>
                  <a:pt x="3358808" y="224317"/>
                </a:cubicBezTo>
                <a:lnTo>
                  <a:pt x="3283171" y="265484"/>
                </a:lnTo>
                <a:cubicBezTo>
                  <a:pt x="3261754" y="238290"/>
                  <a:pt x="3232973" y="224693"/>
                  <a:pt x="3196829" y="224693"/>
                </a:cubicBezTo>
                <a:cubicBezTo>
                  <a:pt x="3172509" y="224693"/>
                  <a:pt x="3150979" y="229876"/>
                  <a:pt x="3132237" y="240241"/>
                </a:cubicBezTo>
                <a:cubicBezTo>
                  <a:pt x="3113495" y="250606"/>
                  <a:pt x="3098546" y="265595"/>
                  <a:pt x="3087391" y="285209"/>
                </a:cubicBezTo>
                <a:cubicBezTo>
                  <a:pt x="3076236" y="304823"/>
                  <a:pt x="3070658" y="325553"/>
                  <a:pt x="3070658" y="347399"/>
                </a:cubicBezTo>
                <a:cubicBezTo>
                  <a:pt x="3070658" y="375483"/>
                  <a:pt x="3079471" y="397995"/>
                  <a:pt x="3097097" y="414935"/>
                </a:cubicBezTo>
                <a:cubicBezTo>
                  <a:pt x="3114723" y="431875"/>
                  <a:pt x="3138930" y="440345"/>
                  <a:pt x="3169720" y="440345"/>
                </a:cubicBezTo>
                <a:cubicBezTo>
                  <a:pt x="3212335" y="440345"/>
                  <a:pt x="3245021" y="425969"/>
                  <a:pt x="3267778" y="397216"/>
                </a:cubicBezTo>
                <a:lnTo>
                  <a:pt x="3338057" y="446880"/>
                </a:lnTo>
                <a:cubicBezTo>
                  <a:pt x="3318178" y="470596"/>
                  <a:pt x="3293442" y="489165"/>
                  <a:pt x="3263848" y="502588"/>
                </a:cubicBezTo>
                <a:cubicBezTo>
                  <a:pt x="3234255" y="516010"/>
                  <a:pt x="3201253" y="522721"/>
                  <a:pt x="3164844" y="522721"/>
                </a:cubicBezTo>
                <a:cubicBezTo>
                  <a:pt x="3108113" y="522721"/>
                  <a:pt x="3063387" y="507094"/>
                  <a:pt x="3030666" y="475840"/>
                </a:cubicBezTo>
                <a:cubicBezTo>
                  <a:pt x="2997945" y="444587"/>
                  <a:pt x="2981585" y="403287"/>
                  <a:pt x="2981585" y="351941"/>
                </a:cubicBezTo>
                <a:cubicBezTo>
                  <a:pt x="2981585" y="293228"/>
                  <a:pt x="3001797" y="243166"/>
                  <a:pt x="3042221" y="201755"/>
                </a:cubicBezTo>
                <a:cubicBezTo>
                  <a:pt x="3082646" y="160344"/>
                  <a:pt x="3134684" y="139638"/>
                  <a:pt x="3198336" y="139638"/>
                </a:cubicBezTo>
                <a:close/>
                <a:moveTo>
                  <a:pt x="1885280" y="139638"/>
                </a:moveTo>
                <a:cubicBezTo>
                  <a:pt x="1917650" y="139638"/>
                  <a:pt x="1947062" y="147117"/>
                  <a:pt x="1973516" y="162074"/>
                </a:cubicBezTo>
                <a:cubicBezTo>
                  <a:pt x="1999970" y="177031"/>
                  <a:pt x="2020564" y="198239"/>
                  <a:pt x="2035299" y="225698"/>
                </a:cubicBezTo>
                <a:cubicBezTo>
                  <a:pt x="2050032" y="253157"/>
                  <a:pt x="2057399" y="283964"/>
                  <a:pt x="2057399" y="318120"/>
                </a:cubicBezTo>
                <a:cubicBezTo>
                  <a:pt x="2057399" y="374824"/>
                  <a:pt x="2037196" y="423100"/>
                  <a:pt x="1996789" y="462948"/>
                </a:cubicBezTo>
                <a:cubicBezTo>
                  <a:pt x="1956382" y="502797"/>
                  <a:pt x="1906376" y="522721"/>
                  <a:pt x="1846771" y="522721"/>
                </a:cubicBezTo>
                <a:cubicBezTo>
                  <a:pt x="1794979" y="522721"/>
                  <a:pt x="1753679" y="507039"/>
                  <a:pt x="1722871" y="475673"/>
                </a:cubicBezTo>
                <a:cubicBezTo>
                  <a:pt x="1692064" y="444308"/>
                  <a:pt x="1676660" y="403287"/>
                  <a:pt x="1676660" y="352611"/>
                </a:cubicBezTo>
                <a:cubicBezTo>
                  <a:pt x="1676660" y="291442"/>
                  <a:pt x="1697534" y="240655"/>
                  <a:pt x="1739280" y="200248"/>
                </a:cubicBezTo>
                <a:cubicBezTo>
                  <a:pt x="1781026" y="159841"/>
                  <a:pt x="1829693" y="139638"/>
                  <a:pt x="1885280" y="139638"/>
                </a:cubicBezTo>
                <a:close/>
                <a:moveTo>
                  <a:pt x="1640954" y="139638"/>
                </a:moveTo>
                <a:cubicBezTo>
                  <a:pt x="1648991" y="139638"/>
                  <a:pt x="1657363" y="141774"/>
                  <a:pt x="1666069" y="146047"/>
                </a:cubicBezTo>
                <a:lnTo>
                  <a:pt x="1633362" y="227351"/>
                </a:lnTo>
                <a:cubicBezTo>
                  <a:pt x="1626571" y="224909"/>
                  <a:pt x="1621590" y="223689"/>
                  <a:pt x="1618419" y="223689"/>
                </a:cubicBezTo>
                <a:cubicBezTo>
                  <a:pt x="1600982" y="223689"/>
                  <a:pt x="1585414" y="233790"/>
                  <a:pt x="1571716" y="253994"/>
                </a:cubicBezTo>
                <a:cubicBezTo>
                  <a:pt x="1558018" y="274197"/>
                  <a:pt x="1547206" y="314994"/>
                  <a:pt x="1539282" y="376386"/>
                </a:cubicBezTo>
                <a:lnTo>
                  <a:pt x="1521617" y="513345"/>
                </a:lnTo>
                <a:lnTo>
                  <a:pt x="1431801" y="513345"/>
                </a:lnTo>
                <a:lnTo>
                  <a:pt x="1481580" y="149014"/>
                </a:lnTo>
                <a:lnTo>
                  <a:pt x="1561257" y="149014"/>
                </a:lnTo>
                <a:lnTo>
                  <a:pt x="1554894" y="198574"/>
                </a:lnTo>
                <a:cubicBezTo>
                  <a:pt x="1578781" y="159283"/>
                  <a:pt x="1607468" y="139638"/>
                  <a:pt x="1640954" y="139638"/>
                </a:cubicBezTo>
                <a:close/>
                <a:moveTo>
                  <a:pt x="1073995" y="139638"/>
                </a:moveTo>
                <a:cubicBezTo>
                  <a:pt x="1105507" y="139638"/>
                  <a:pt x="1131319" y="149638"/>
                  <a:pt x="1151432" y="169637"/>
                </a:cubicBezTo>
                <a:cubicBezTo>
                  <a:pt x="1171545" y="189636"/>
                  <a:pt x="1181601" y="214832"/>
                  <a:pt x="1181601" y="245224"/>
                </a:cubicBezTo>
                <a:cubicBezTo>
                  <a:pt x="1181601" y="259526"/>
                  <a:pt x="1179703" y="280866"/>
                  <a:pt x="1175908" y="309246"/>
                </a:cubicBezTo>
                <a:lnTo>
                  <a:pt x="1148021" y="513345"/>
                </a:lnTo>
                <a:lnTo>
                  <a:pt x="1058800" y="513345"/>
                </a:lnTo>
                <a:lnTo>
                  <a:pt x="1086024" y="314102"/>
                </a:lnTo>
                <a:cubicBezTo>
                  <a:pt x="1088703" y="293563"/>
                  <a:pt x="1090042" y="278159"/>
                  <a:pt x="1090042" y="267891"/>
                </a:cubicBezTo>
                <a:cubicBezTo>
                  <a:pt x="1090042" y="253157"/>
                  <a:pt x="1085843" y="241827"/>
                  <a:pt x="1077446" y="233902"/>
                </a:cubicBezTo>
                <a:cubicBezTo>
                  <a:pt x="1069048" y="225977"/>
                  <a:pt x="1057117" y="222014"/>
                  <a:pt x="1041654" y="222014"/>
                </a:cubicBezTo>
                <a:cubicBezTo>
                  <a:pt x="1026638" y="222014"/>
                  <a:pt x="1011622" y="227205"/>
                  <a:pt x="996607" y="237585"/>
                </a:cubicBezTo>
                <a:cubicBezTo>
                  <a:pt x="981593" y="247966"/>
                  <a:pt x="970052" y="262365"/>
                  <a:pt x="961986" y="280783"/>
                </a:cubicBezTo>
                <a:cubicBezTo>
                  <a:pt x="953919" y="299200"/>
                  <a:pt x="946524" y="333747"/>
                  <a:pt x="939799" y="384423"/>
                </a:cubicBezTo>
                <a:lnTo>
                  <a:pt x="922657" y="513345"/>
                </a:lnTo>
                <a:lnTo>
                  <a:pt x="833438" y="513345"/>
                </a:lnTo>
                <a:lnTo>
                  <a:pt x="883217" y="149014"/>
                </a:lnTo>
                <a:lnTo>
                  <a:pt x="972432" y="149014"/>
                </a:lnTo>
                <a:lnTo>
                  <a:pt x="967383" y="185985"/>
                </a:lnTo>
                <a:cubicBezTo>
                  <a:pt x="1001577" y="155087"/>
                  <a:pt x="1037115" y="139638"/>
                  <a:pt x="1073995" y="139638"/>
                </a:cubicBezTo>
                <a:close/>
                <a:moveTo>
                  <a:pt x="44437" y="61939"/>
                </a:moveTo>
                <a:lnTo>
                  <a:pt x="162110" y="265546"/>
                </a:lnTo>
                <a:lnTo>
                  <a:pt x="396248" y="265546"/>
                </a:lnTo>
                <a:close/>
                <a:moveTo>
                  <a:pt x="714263" y="20761"/>
                </a:moveTo>
                <a:lnTo>
                  <a:pt x="804718" y="20761"/>
                </a:lnTo>
                <a:lnTo>
                  <a:pt x="735720" y="513345"/>
                </a:lnTo>
                <a:lnTo>
                  <a:pt x="646956" y="513345"/>
                </a:lnTo>
                <a:close/>
                <a:moveTo>
                  <a:pt x="0" y="17748"/>
                </a:moveTo>
                <a:lnTo>
                  <a:pt x="428959" y="265546"/>
                </a:lnTo>
                <a:lnTo>
                  <a:pt x="0" y="513345"/>
                </a:lnTo>
                <a:lnTo>
                  <a:pt x="143211" y="265546"/>
                </a:lnTo>
                <a:close/>
                <a:moveTo>
                  <a:pt x="3482307" y="13729"/>
                </a:moveTo>
                <a:lnTo>
                  <a:pt x="3571192" y="13729"/>
                </a:lnTo>
                <a:lnTo>
                  <a:pt x="3552796" y="149014"/>
                </a:lnTo>
                <a:lnTo>
                  <a:pt x="3609388" y="149014"/>
                </a:lnTo>
                <a:lnTo>
                  <a:pt x="3598672" y="226033"/>
                </a:lnTo>
                <a:lnTo>
                  <a:pt x="3542326" y="226033"/>
                </a:lnTo>
                <a:lnTo>
                  <a:pt x="3503262" y="513345"/>
                </a:lnTo>
                <a:lnTo>
                  <a:pt x="3414042" y="513345"/>
                </a:lnTo>
                <a:lnTo>
                  <a:pt x="3453300" y="226033"/>
                </a:lnTo>
                <a:lnTo>
                  <a:pt x="3409433" y="226033"/>
                </a:lnTo>
                <a:lnTo>
                  <a:pt x="3419813" y="149014"/>
                </a:lnTo>
                <a:lnTo>
                  <a:pt x="3463822" y="149014"/>
                </a:lnTo>
                <a:close/>
                <a:moveTo>
                  <a:pt x="1310608" y="13729"/>
                </a:moveTo>
                <a:lnTo>
                  <a:pt x="1399493" y="13729"/>
                </a:lnTo>
                <a:lnTo>
                  <a:pt x="1381096" y="149014"/>
                </a:lnTo>
                <a:lnTo>
                  <a:pt x="1437688" y="149014"/>
                </a:lnTo>
                <a:lnTo>
                  <a:pt x="1426973" y="226033"/>
                </a:lnTo>
                <a:lnTo>
                  <a:pt x="1370627" y="226033"/>
                </a:lnTo>
                <a:lnTo>
                  <a:pt x="1331563" y="513345"/>
                </a:lnTo>
                <a:lnTo>
                  <a:pt x="1242343" y="513345"/>
                </a:lnTo>
                <a:lnTo>
                  <a:pt x="1281600" y="226033"/>
                </a:lnTo>
                <a:lnTo>
                  <a:pt x="1237733" y="226033"/>
                </a:lnTo>
                <a:lnTo>
                  <a:pt x="1248114" y="149014"/>
                </a:lnTo>
                <a:lnTo>
                  <a:pt x="1292122" y="149014"/>
                </a:lnTo>
                <a:close/>
                <a:moveTo>
                  <a:pt x="2446335" y="8371"/>
                </a:moveTo>
                <a:lnTo>
                  <a:pt x="2535848" y="8371"/>
                </a:lnTo>
                <a:lnTo>
                  <a:pt x="2465841" y="513345"/>
                </a:lnTo>
                <a:lnTo>
                  <a:pt x="2377343" y="513345"/>
                </a:lnTo>
                <a:lnTo>
                  <a:pt x="2382690" y="474213"/>
                </a:lnTo>
                <a:cubicBezTo>
                  <a:pt x="2363244" y="492278"/>
                  <a:pt x="2345083" y="504880"/>
                  <a:pt x="2328209" y="512016"/>
                </a:cubicBezTo>
                <a:cubicBezTo>
                  <a:pt x="2311335" y="519153"/>
                  <a:pt x="2292392" y="522721"/>
                  <a:pt x="2271380" y="522721"/>
                </a:cubicBezTo>
                <a:cubicBezTo>
                  <a:pt x="2223103" y="522721"/>
                  <a:pt x="2184716" y="504974"/>
                  <a:pt x="2156218" y="469478"/>
                </a:cubicBezTo>
                <a:cubicBezTo>
                  <a:pt x="2127720" y="433983"/>
                  <a:pt x="2113470" y="392683"/>
                  <a:pt x="2113470" y="345579"/>
                </a:cubicBezTo>
                <a:cubicBezTo>
                  <a:pt x="2113470" y="309637"/>
                  <a:pt x="2122589" y="275425"/>
                  <a:pt x="2140825" y="242943"/>
                </a:cubicBezTo>
                <a:cubicBezTo>
                  <a:pt x="2159061" y="210461"/>
                  <a:pt x="2183545" y="185124"/>
                  <a:pt x="2214277" y="166929"/>
                </a:cubicBezTo>
                <a:cubicBezTo>
                  <a:pt x="2245010" y="148735"/>
                  <a:pt x="2277149" y="139638"/>
                  <a:pt x="2310694" y="139638"/>
                </a:cubicBezTo>
                <a:cubicBezTo>
                  <a:pt x="2333210" y="139638"/>
                  <a:pt x="2353981" y="144806"/>
                  <a:pt x="2373005" y="155143"/>
                </a:cubicBezTo>
                <a:cubicBezTo>
                  <a:pt x="2392030" y="165481"/>
                  <a:pt x="2407733" y="180536"/>
                  <a:pt x="2420116" y="200311"/>
                </a:cubicBezTo>
                <a:close/>
                <a:moveTo>
                  <a:pt x="3723381" y="0"/>
                </a:moveTo>
                <a:cubicBezTo>
                  <a:pt x="3738562" y="0"/>
                  <a:pt x="3751566" y="5414"/>
                  <a:pt x="3762393" y="16241"/>
                </a:cubicBezTo>
                <a:cubicBezTo>
                  <a:pt x="3773220" y="27068"/>
                  <a:pt x="3778634" y="40072"/>
                  <a:pt x="3778634" y="55252"/>
                </a:cubicBezTo>
                <a:cubicBezTo>
                  <a:pt x="3778634" y="70433"/>
                  <a:pt x="3773220" y="83437"/>
                  <a:pt x="3762393" y="94264"/>
                </a:cubicBezTo>
                <a:cubicBezTo>
                  <a:pt x="3751566" y="105091"/>
                  <a:pt x="3738562" y="110505"/>
                  <a:pt x="3723381" y="110505"/>
                </a:cubicBezTo>
                <a:cubicBezTo>
                  <a:pt x="3708201" y="110505"/>
                  <a:pt x="3695197" y="105091"/>
                  <a:pt x="3684370" y="94264"/>
                </a:cubicBezTo>
                <a:cubicBezTo>
                  <a:pt x="3673543" y="83437"/>
                  <a:pt x="3668129" y="70433"/>
                  <a:pt x="3668129" y="55252"/>
                </a:cubicBezTo>
                <a:cubicBezTo>
                  <a:pt x="3668129" y="40072"/>
                  <a:pt x="3673543" y="27068"/>
                  <a:pt x="3684370" y="16241"/>
                </a:cubicBezTo>
                <a:cubicBezTo>
                  <a:pt x="3695197" y="5414"/>
                  <a:pt x="3708201" y="0"/>
                  <a:pt x="3723381" y="0"/>
                </a:cubicBezTo>
                <a:close/>
              </a:path>
            </a:pathLst>
          </a:custGeom>
          <a:solidFill>
            <a:schemeClr val="tx1"/>
          </a:solidFill>
          <a:ln w="0">
            <a:noFill/>
          </a:ln>
          <a:effectLst>
            <a:outerShdw blurRad="38100" dist="19050" dir="2700000" algn="tl" rotWithShape="0">
              <a:schemeClr val="dk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85800" indent="-685800" algn="ctr">
              <a:buFont typeface="Wingdings" panose="05000000000000000000" pitchFamily="2" charset="2"/>
              <a:buChar char="§"/>
            </a:pPr>
            <a:endParaRPr lang="en-US" sz="5400" b="0" cap="none" spc="0" dirty="0">
              <a:ln w="0"/>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49682D03-6187-9627-35EF-2055BECCD2C0}"/>
              </a:ext>
            </a:extLst>
          </p:cNvPr>
          <p:cNvPicPr>
            <a:picLocks noChangeAspect="1"/>
          </p:cNvPicPr>
          <p:nvPr/>
        </p:nvPicPr>
        <p:blipFill>
          <a:blip r:embed="rId2"/>
          <a:stretch>
            <a:fillRect/>
          </a:stretch>
        </p:blipFill>
        <p:spPr>
          <a:xfrm flipH="1">
            <a:off x="3086147" y="-393290"/>
            <a:ext cx="11793793" cy="7862527"/>
          </a:xfrm>
          <a:prstGeom prst="rect">
            <a:avLst/>
          </a:prstGeom>
        </p:spPr>
      </p:pic>
    </p:spTree>
    <p:extLst>
      <p:ext uri="{BB962C8B-B14F-4D97-AF65-F5344CB8AC3E}">
        <p14:creationId xmlns:p14="http://schemas.microsoft.com/office/powerpoint/2010/main" val="81504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trans="3000" pencilSize="14"/>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3DBCB4-E637-9838-935B-9B0C8BA0266B}"/>
              </a:ext>
            </a:extLst>
          </p:cNvPr>
          <p:cNvSpPr/>
          <p:nvPr/>
        </p:nvSpPr>
        <p:spPr>
          <a:xfrm>
            <a:off x="138660" y="0"/>
            <a:ext cx="5091458" cy="1015663"/>
          </a:xfrm>
          <a:prstGeom prst="rect">
            <a:avLst/>
          </a:prstGeom>
          <a:noFill/>
        </p:spPr>
        <p:txBody>
          <a:bodyPr wrap="none" lIns="91440" tIns="45720" rIns="91440" bIns="45720">
            <a:spAutoFit/>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 :</a:t>
            </a:r>
          </a:p>
        </p:txBody>
      </p:sp>
      <p:sp>
        <p:nvSpPr>
          <p:cNvPr id="4" name="TextBox 3">
            <a:extLst>
              <a:ext uri="{FF2B5EF4-FFF2-40B4-BE49-F238E27FC236}">
                <a16:creationId xmlns:a16="http://schemas.microsoft.com/office/drawing/2014/main" id="{4B538A8A-6AA2-DBC4-E1CA-2BCA41C5DF0E}"/>
              </a:ext>
            </a:extLst>
          </p:cNvPr>
          <p:cNvSpPr txBox="1"/>
          <p:nvPr/>
        </p:nvSpPr>
        <p:spPr>
          <a:xfrm>
            <a:off x="398206" y="1236429"/>
            <a:ext cx="11395588" cy="5539978"/>
          </a:xfrm>
          <a:prstGeom prst="rect">
            <a:avLst/>
          </a:prstGeom>
          <a:noFill/>
        </p:spPr>
        <p:txBody>
          <a:bodyPr wrap="square">
            <a:spAutoFit/>
          </a:bodyPr>
          <a:lstStyle/>
          <a:p>
            <a:r>
              <a:rPr lang="en-US" sz="2800" b="1" dirty="0">
                <a:solidFill>
                  <a:schemeClr val="bg2">
                    <a:lumMod val="10000"/>
                  </a:schemeClr>
                </a:solidFill>
              </a:rPr>
              <a:t>The Smart Mirror is an innovative, interactive device that transforms a traditional mirror into a multifunctional personal assistant. By integrating advanced technologies, this smart mirror provides users with real-time information, enhancing daily routines and promoting convenience.</a:t>
            </a:r>
          </a:p>
          <a:p>
            <a:endParaRPr lang="en-US" sz="2800" b="1" dirty="0">
              <a:solidFill>
                <a:schemeClr val="bg2">
                  <a:lumMod val="10000"/>
                </a:schemeClr>
              </a:solidFill>
            </a:endParaRPr>
          </a:p>
          <a:p>
            <a:r>
              <a:rPr lang="en-US" sz="2800" b="1" dirty="0">
                <a:solidFill>
                  <a:schemeClr val="bg2">
                    <a:lumMod val="10000"/>
                  </a:schemeClr>
                </a:solidFill>
              </a:rPr>
              <a:t>Imagine starting your day with a quick glance at not just your reflection, but also the current time, weather updates, news headlines, and even your health metrics—all seamlessly displayed on the mirror's surface. With features like voice command functionality, users can interact hands-free, making it a perfect addition to any home or office.</a:t>
            </a:r>
          </a:p>
          <a:p>
            <a:endParaRPr lang="en-US" dirty="0"/>
          </a:p>
        </p:txBody>
      </p:sp>
    </p:spTree>
    <p:extLst>
      <p:ext uri="{BB962C8B-B14F-4D97-AF65-F5344CB8AC3E}">
        <p14:creationId xmlns:p14="http://schemas.microsoft.com/office/powerpoint/2010/main" val="253491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7FAB58-5331-1406-FBB5-7589D1ED34ED}"/>
              </a:ext>
            </a:extLst>
          </p:cNvPr>
          <p:cNvSpPr/>
          <p:nvPr/>
        </p:nvSpPr>
        <p:spPr>
          <a:xfrm>
            <a:off x="-20339" y="34724"/>
            <a:ext cx="339868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F</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eatures :</a:t>
            </a:r>
          </a:p>
        </p:txBody>
      </p:sp>
      <p:sp>
        <p:nvSpPr>
          <p:cNvPr id="3" name="TextBox 2">
            <a:extLst>
              <a:ext uri="{FF2B5EF4-FFF2-40B4-BE49-F238E27FC236}">
                <a16:creationId xmlns:a16="http://schemas.microsoft.com/office/drawing/2014/main" id="{05C03394-31AC-C034-B439-97E59B1FCB18}"/>
              </a:ext>
            </a:extLst>
          </p:cNvPr>
          <p:cNvSpPr txBox="1"/>
          <p:nvPr/>
        </p:nvSpPr>
        <p:spPr>
          <a:xfrm>
            <a:off x="383457" y="1270269"/>
            <a:ext cx="11425086" cy="5047536"/>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t>Live Clock and Date</a:t>
            </a:r>
            <a:r>
              <a:rPr lang="en-US" sz="2800" dirty="0"/>
              <a:t>: </a:t>
            </a:r>
            <a:r>
              <a:rPr lang="en-US" sz="2800" dirty="0">
                <a:solidFill>
                  <a:schemeClr val="accent6">
                    <a:lumMod val="50000"/>
                  </a:schemeClr>
                </a:solidFill>
              </a:rPr>
              <a:t>Real-time updates.</a:t>
            </a:r>
          </a:p>
          <a:p>
            <a:pPr marL="457200" indent="-457200">
              <a:lnSpc>
                <a:spcPct val="200000"/>
              </a:lnSpc>
              <a:buFont typeface="Wingdings" panose="05000000000000000000" pitchFamily="2" charset="2"/>
              <a:buChar char="§"/>
            </a:pPr>
            <a:r>
              <a:rPr lang="en-US" sz="2800" b="1" dirty="0"/>
              <a:t>Weather Updates</a:t>
            </a:r>
            <a:r>
              <a:rPr lang="en-US" sz="2800" dirty="0"/>
              <a:t>: </a:t>
            </a:r>
            <a:r>
              <a:rPr lang="en-US" sz="2800" dirty="0">
                <a:solidFill>
                  <a:srgbClr val="002060"/>
                </a:solidFill>
              </a:rPr>
              <a:t>Current conditions and forecasts.</a:t>
            </a:r>
          </a:p>
          <a:p>
            <a:pPr marL="457200" indent="-457200">
              <a:lnSpc>
                <a:spcPct val="200000"/>
              </a:lnSpc>
              <a:buFont typeface="Wingdings" panose="05000000000000000000" pitchFamily="2" charset="2"/>
              <a:buChar char="§"/>
            </a:pPr>
            <a:r>
              <a:rPr lang="en-US" sz="2800" b="1" dirty="0"/>
              <a:t>News Headlines</a:t>
            </a:r>
            <a:r>
              <a:rPr lang="en-US" sz="2800" dirty="0"/>
              <a:t>: </a:t>
            </a:r>
            <a:r>
              <a:rPr lang="en-US" sz="2800" dirty="0">
                <a:solidFill>
                  <a:srgbClr val="002060"/>
                </a:solidFill>
              </a:rPr>
              <a:t>Latest news from selected sources.</a:t>
            </a:r>
          </a:p>
          <a:p>
            <a:pPr marL="457200" indent="-457200">
              <a:lnSpc>
                <a:spcPct val="200000"/>
              </a:lnSpc>
              <a:buFont typeface="Wingdings" panose="05000000000000000000" pitchFamily="2" charset="2"/>
              <a:buChar char="§"/>
            </a:pPr>
            <a:r>
              <a:rPr lang="en-US" sz="2800" b="1" dirty="0"/>
              <a:t>Integrated Calendar and Reminders</a:t>
            </a:r>
            <a:r>
              <a:rPr lang="en-US" sz="2800" dirty="0"/>
              <a:t>: </a:t>
            </a:r>
            <a:r>
              <a:rPr lang="en-US" sz="2800" dirty="0">
                <a:solidFill>
                  <a:srgbClr val="002060"/>
                </a:solidFill>
              </a:rPr>
              <a:t>Manage event and task</a:t>
            </a:r>
            <a:r>
              <a:rPr lang="en-US" sz="2800" dirty="0"/>
              <a:t>.</a:t>
            </a:r>
          </a:p>
          <a:p>
            <a:pPr marL="457200" indent="-457200">
              <a:lnSpc>
                <a:spcPct val="150000"/>
              </a:lnSpc>
              <a:buFont typeface="Wingdings" panose="05000000000000000000" pitchFamily="2" charset="2"/>
              <a:buChar char="§"/>
            </a:pPr>
            <a:r>
              <a:rPr lang="en-US" sz="2800" b="1" dirty="0"/>
              <a:t>Health Monitoring: </a:t>
            </a:r>
            <a:r>
              <a:rPr lang="en-US" sz="2800" dirty="0">
                <a:solidFill>
                  <a:srgbClr val="002060"/>
                </a:solidFill>
              </a:rPr>
              <a:t>blood pressure, heart rate and recommend skin care.</a:t>
            </a:r>
          </a:p>
          <a:p>
            <a:pPr marL="457200" indent="-457200">
              <a:buFont typeface="Wingdings" panose="05000000000000000000" pitchFamily="2" charset="2"/>
              <a:buChar char="§"/>
            </a:pPr>
            <a:r>
              <a:rPr lang="en-US" sz="2800" b="1" dirty="0"/>
              <a:t>Voice Command Functionality</a:t>
            </a:r>
            <a:r>
              <a:rPr lang="en-US" sz="2800" dirty="0"/>
              <a:t>: </a:t>
            </a:r>
            <a:r>
              <a:rPr lang="en-US" sz="2800" dirty="0">
                <a:solidFill>
                  <a:srgbClr val="002060"/>
                </a:solidFill>
              </a:rPr>
              <a:t>Hands-free interaction </a:t>
            </a:r>
            <a:r>
              <a:rPr lang="en-US" sz="2800" dirty="0"/>
              <a:t>.</a:t>
            </a:r>
          </a:p>
        </p:txBody>
      </p:sp>
    </p:spTree>
    <p:extLst>
      <p:ext uri="{BB962C8B-B14F-4D97-AF65-F5344CB8AC3E}">
        <p14:creationId xmlns:p14="http://schemas.microsoft.com/office/powerpoint/2010/main" val="338487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FF851-B2C8-E95B-AF0D-9DE9DE83CE91}"/>
              </a:ext>
            </a:extLst>
          </p:cNvPr>
          <p:cNvSpPr/>
          <p:nvPr/>
        </p:nvSpPr>
        <p:spPr>
          <a:xfrm>
            <a:off x="0" y="11575"/>
            <a:ext cx="4495141"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 :</a:t>
            </a:r>
          </a:p>
        </p:txBody>
      </p:sp>
      <p:sp>
        <p:nvSpPr>
          <p:cNvPr id="3" name="TextBox 2">
            <a:extLst>
              <a:ext uri="{FF2B5EF4-FFF2-40B4-BE49-F238E27FC236}">
                <a16:creationId xmlns:a16="http://schemas.microsoft.com/office/drawing/2014/main" id="{8D37B1F0-FF4E-8CF4-DED2-F7E07FD6D8CF}"/>
              </a:ext>
            </a:extLst>
          </p:cNvPr>
          <p:cNvSpPr txBox="1"/>
          <p:nvPr/>
        </p:nvSpPr>
        <p:spPr>
          <a:xfrm>
            <a:off x="580104" y="1437967"/>
            <a:ext cx="10746658" cy="4154984"/>
          </a:xfrm>
          <a:prstGeom prst="rect">
            <a:avLst/>
          </a:prstGeom>
          <a:noFill/>
        </p:spPr>
        <p:txBody>
          <a:bodyPr wrap="square" rtlCol="0">
            <a:spAutoFit/>
          </a:bodyPr>
          <a:lstStyle/>
          <a:p>
            <a:r>
              <a:rPr lang="en-IN" sz="4000" b="1" dirty="0"/>
              <a:t>Programming Languages</a:t>
            </a:r>
            <a:r>
              <a:rPr lang="en-IN" sz="4000" dirty="0"/>
              <a:t>: </a:t>
            </a:r>
            <a:r>
              <a:rPr lang="en-IN" sz="3600" dirty="0"/>
              <a:t>Primarily C++, with HTML/CSS for web components</a:t>
            </a:r>
            <a:endParaRPr lang="en-IN" sz="4000" dirty="0"/>
          </a:p>
          <a:p>
            <a:endParaRPr lang="en-IN" sz="4000" b="1" dirty="0"/>
          </a:p>
          <a:p>
            <a:r>
              <a:rPr lang="en-IN" sz="4000" b="1" dirty="0"/>
              <a:t>Framework</a:t>
            </a:r>
            <a:r>
              <a:rPr lang="en-IN" sz="3600" dirty="0"/>
              <a:t>: Qt for user-friendly GUI</a:t>
            </a:r>
          </a:p>
          <a:p>
            <a:endParaRPr lang="en-IN" sz="3600" b="1" dirty="0"/>
          </a:p>
          <a:p>
            <a:r>
              <a:rPr lang="en-IN" sz="3600" b="1" i="1" dirty="0"/>
              <a:t>Application Programming Interfaces </a:t>
            </a:r>
            <a:r>
              <a:rPr lang="en-IN" sz="3600" b="1" dirty="0"/>
              <a:t>:</a:t>
            </a:r>
            <a:r>
              <a:rPr lang="en-IN" sz="1600" dirty="0"/>
              <a:t>  </a:t>
            </a:r>
            <a:r>
              <a:rPr lang="en-IN" sz="3600" dirty="0"/>
              <a:t>REST APIs for dynamic data (weather, news, calendar)</a:t>
            </a:r>
            <a:endParaRPr lang="en-IN" sz="4000" dirty="0"/>
          </a:p>
        </p:txBody>
      </p:sp>
    </p:spTree>
    <p:extLst>
      <p:ext uri="{BB962C8B-B14F-4D97-AF65-F5344CB8AC3E}">
        <p14:creationId xmlns:p14="http://schemas.microsoft.com/office/powerpoint/2010/main" val="380176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F2C47-8569-8FB0-BD64-9B4AAEE2AE1D}"/>
              </a:ext>
            </a:extLst>
          </p:cNvPr>
          <p:cNvSpPr/>
          <p:nvPr/>
        </p:nvSpPr>
        <p:spPr>
          <a:xfrm>
            <a:off x="0" y="85240"/>
            <a:ext cx="4386826" cy="830997"/>
          </a:xfrm>
          <a:prstGeom prst="rect">
            <a:avLst/>
          </a:prstGeom>
          <a:noFill/>
        </p:spPr>
        <p:txBody>
          <a:bodyPr wrap="square" lIns="91440" tIns="45720" rIns="91440" bIns="45720">
            <a:spAutoFit/>
          </a:bodyPr>
          <a:lstStyle/>
          <a:p>
            <a:pPr algn="ct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Requirement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3" name="TextBox 2">
            <a:extLst>
              <a:ext uri="{FF2B5EF4-FFF2-40B4-BE49-F238E27FC236}">
                <a16:creationId xmlns:a16="http://schemas.microsoft.com/office/drawing/2014/main" id="{1A650896-9BC2-3352-9B15-E45090CD749D}"/>
              </a:ext>
            </a:extLst>
          </p:cNvPr>
          <p:cNvSpPr txBox="1"/>
          <p:nvPr/>
        </p:nvSpPr>
        <p:spPr>
          <a:xfrm>
            <a:off x="294967" y="1032387"/>
            <a:ext cx="11897033" cy="5632311"/>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t>Hardware:</a:t>
            </a:r>
          </a:p>
          <a:p>
            <a:pPr marL="457200" indent="-457200">
              <a:buFont typeface="Arial" panose="020B0604020202020204" pitchFamily="34" charset="0"/>
              <a:buChar char="•"/>
            </a:pPr>
            <a:r>
              <a:rPr lang="en-US" sz="4000" dirty="0"/>
              <a:t>Two-way mirror.</a:t>
            </a:r>
          </a:p>
          <a:p>
            <a:pPr marL="457200" indent="-457200">
              <a:buFont typeface="Arial" panose="020B0604020202020204" pitchFamily="34" charset="0"/>
              <a:buChar char="•"/>
            </a:pPr>
            <a:r>
              <a:rPr lang="en-US" sz="4000" dirty="0"/>
              <a:t>HD display monitor.</a:t>
            </a:r>
          </a:p>
          <a:p>
            <a:pPr marL="457200" indent="-457200">
              <a:buFont typeface="Arial" panose="020B0604020202020204" pitchFamily="34" charset="0"/>
              <a:buChar char="•"/>
            </a:pPr>
            <a:r>
              <a:rPr lang="en-US" sz="4000" dirty="0"/>
              <a:t>PC.</a:t>
            </a:r>
          </a:p>
          <a:p>
            <a:pPr marL="457200" indent="-457200">
              <a:buFont typeface="Arial" panose="020B0604020202020204" pitchFamily="34" charset="0"/>
              <a:buChar char="•"/>
            </a:pPr>
            <a:r>
              <a:rPr lang="en-US" sz="4000" dirty="0"/>
              <a:t>Webcam, microphone, speakers.</a:t>
            </a:r>
          </a:p>
          <a:p>
            <a:endParaRPr lang="en-US" sz="4000" b="1" dirty="0"/>
          </a:p>
          <a:p>
            <a:pPr marL="571500" indent="-571500">
              <a:buFont typeface="Arial" panose="020B0604020202020204" pitchFamily="34" charset="0"/>
              <a:buChar char="•"/>
            </a:pPr>
            <a:r>
              <a:rPr lang="en-US" sz="4000" b="1" dirty="0"/>
              <a:t>Software:</a:t>
            </a:r>
          </a:p>
          <a:p>
            <a:pPr marL="457200" indent="-457200">
              <a:buFont typeface="Arial" panose="020B0604020202020204" pitchFamily="34" charset="0"/>
              <a:buChar char="•"/>
            </a:pPr>
            <a:r>
              <a:rPr lang="en-US" sz="4000" dirty="0"/>
              <a:t>C++ for core application and graphics.</a:t>
            </a:r>
          </a:p>
          <a:p>
            <a:pPr marL="457200" indent="-457200">
              <a:buFont typeface="Arial" panose="020B0604020202020204" pitchFamily="34" charset="0"/>
              <a:buChar char="•"/>
            </a:pPr>
            <a:r>
              <a:rPr lang="en-US" sz="4000" dirty="0"/>
              <a:t>API integrations for  real-time data.</a:t>
            </a:r>
            <a:endParaRPr lang="en-US" sz="2400" dirty="0"/>
          </a:p>
        </p:txBody>
      </p:sp>
    </p:spTree>
    <p:extLst>
      <p:ext uri="{BB962C8B-B14F-4D97-AF65-F5344CB8AC3E}">
        <p14:creationId xmlns:p14="http://schemas.microsoft.com/office/powerpoint/2010/main" val="396856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Effect>
                      <a14:sharpenSoften amount="1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A7A67-595C-2339-0F72-E5FDECB1981E}"/>
              </a:ext>
            </a:extLst>
          </p:cNvPr>
          <p:cNvSpPr/>
          <p:nvPr/>
        </p:nvSpPr>
        <p:spPr>
          <a:xfrm>
            <a:off x="-162045" y="-104172"/>
            <a:ext cx="4586561" cy="923330"/>
          </a:xfrm>
          <a:prstGeom prst="rect">
            <a:avLst/>
          </a:prstGeom>
          <a:noFill/>
        </p:spPr>
        <p:txBody>
          <a:bodyPr wrap="square" lIns="91440" tIns="45720" rIns="91440" bIns="45720">
            <a:spAutoFit/>
          </a:bodyPr>
          <a:lstStyle/>
          <a:p>
            <a:pPr algn="ct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Code review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3" name="TextBox 2">
            <a:extLst>
              <a:ext uri="{FF2B5EF4-FFF2-40B4-BE49-F238E27FC236}">
                <a16:creationId xmlns:a16="http://schemas.microsoft.com/office/drawing/2014/main" id="{5B2B5A74-BB67-13E6-9D8E-B65B32DA0FDE}"/>
              </a:ext>
            </a:extLst>
          </p:cNvPr>
          <p:cNvSpPr txBox="1"/>
          <p:nvPr/>
        </p:nvSpPr>
        <p:spPr>
          <a:xfrm>
            <a:off x="946355" y="819158"/>
            <a:ext cx="10043652" cy="954107"/>
          </a:xfrm>
          <a:prstGeom prst="rect">
            <a:avLst/>
          </a:prstGeom>
          <a:noFill/>
          <a:scene3d>
            <a:camera prst="orthographicFront">
              <a:rot lat="21309039" lon="101" rev="104040"/>
            </a:camera>
            <a:lightRig rig="threePt" dir="t"/>
          </a:scene3d>
          <a:sp3d/>
        </p:spPr>
        <p:txBody>
          <a:bodyPr wrap="square" rtlCol="0">
            <a:spAutoFit/>
            <a:flatTx/>
          </a:bodyPr>
          <a:lstStyle/>
          <a:p>
            <a:r>
              <a:rPr lang="en-US" sz="2800" b="1" dirty="0">
                <a:solidFill>
                  <a:schemeClr val="bg1">
                    <a:lumMod val="75000"/>
                  </a:schemeClr>
                </a:solidFill>
                <a:effectLst>
                  <a:glow rad="63500">
                    <a:schemeClr val="accent1">
                      <a:satMod val="175000"/>
                      <a:alpha val="74000"/>
                    </a:schemeClr>
                  </a:glow>
                  <a:outerShdw blurRad="50800" dist="38100" dir="5400000" algn="t" rotWithShape="0">
                    <a:prstClr val="black">
                      <a:alpha val="87000"/>
                    </a:prstClr>
                  </a:outerShdw>
                </a:effectLst>
              </a:rPr>
              <a:t>Development of the core application using C++ API implementation for weather, news, and calendar data</a:t>
            </a:r>
          </a:p>
        </p:txBody>
      </p:sp>
      <p:sp>
        <p:nvSpPr>
          <p:cNvPr id="5" name="TextBox 4">
            <a:extLst>
              <a:ext uri="{FF2B5EF4-FFF2-40B4-BE49-F238E27FC236}">
                <a16:creationId xmlns:a16="http://schemas.microsoft.com/office/drawing/2014/main" id="{CAE7CEC1-BD74-6556-D2D9-29B3DDC355FE}"/>
              </a:ext>
            </a:extLst>
          </p:cNvPr>
          <p:cNvSpPr txBox="1"/>
          <p:nvPr/>
        </p:nvSpPr>
        <p:spPr>
          <a:xfrm>
            <a:off x="226142" y="2047552"/>
            <a:ext cx="12083845" cy="5078313"/>
          </a:xfrm>
          <a:prstGeom prst="rect">
            <a:avLst/>
          </a:prstGeom>
          <a:noFill/>
        </p:spPr>
        <p:txBody>
          <a:bodyPr wrap="square">
            <a:spAutoFit/>
          </a:bodyPr>
          <a:lstStyle/>
          <a:p>
            <a:pPr>
              <a:buFont typeface="+mj-lt"/>
              <a:buAutoNum type="arabicPeriod"/>
            </a:pPr>
            <a:r>
              <a:rPr lang="en-US" sz="2400" b="1" dirty="0"/>
              <a:t>Core Application Development:</a:t>
            </a:r>
            <a:endParaRPr lang="en-US" sz="2400" dirty="0"/>
          </a:p>
          <a:p>
            <a:pPr lvl="1"/>
            <a:r>
              <a:rPr lang="en-US" sz="2000" b="1" dirty="0">
                <a:solidFill>
                  <a:srgbClr val="002060"/>
                </a:solidFill>
              </a:rPr>
              <a:t>The application is primarily written in C++, leveraging its performance for real-time data processing</a:t>
            </a:r>
            <a:r>
              <a:rPr lang="en-US" sz="2400" dirty="0"/>
              <a:t>.</a:t>
            </a:r>
          </a:p>
          <a:p>
            <a:pPr>
              <a:buFont typeface="+mj-lt"/>
              <a:buAutoNum type="arabicPeriod"/>
            </a:pPr>
            <a:endParaRPr lang="en-US" sz="2000" b="1" dirty="0"/>
          </a:p>
          <a:p>
            <a:pPr>
              <a:buFont typeface="+mj-lt"/>
              <a:buAutoNum type="arabicPeriod"/>
            </a:pPr>
            <a:r>
              <a:rPr lang="en-US" sz="2400" b="1" dirty="0"/>
              <a:t>API Integration:</a:t>
            </a:r>
            <a:endParaRPr lang="en-US" sz="2400" dirty="0"/>
          </a:p>
          <a:p>
            <a:pPr lvl="1"/>
            <a:r>
              <a:rPr lang="en-US" sz="2000" b="1" dirty="0">
                <a:solidFill>
                  <a:srgbClr val="002060"/>
                </a:solidFill>
              </a:rPr>
              <a:t>REST APIs have been implemented to display live data, such as:</a:t>
            </a:r>
          </a:p>
          <a:p>
            <a:pPr lvl="1"/>
            <a:r>
              <a:rPr lang="en-US" sz="2000" b="1" dirty="0">
                <a:solidFill>
                  <a:srgbClr val="002060"/>
                </a:solidFill>
              </a:rPr>
              <a:t> Weather Data, News Feeds and Calendar Events.</a:t>
            </a:r>
            <a:endParaRPr lang="en-US" sz="2000" dirty="0">
              <a:solidFill>
                <a:srgbClr val="002060"/>
              </a:solidFill>
            </a:endParaRPr>
          </a:p>
          <a:p>
            <a:pPr lvl="1"/>
            <a:endParaRPr lang="en-US" sz="2400" dirty="0"/>
          </a:p>
          <a:p>
            <a:pPr>
              <a:buFont typeface="+mj-lt"/>
              <a:buAutoNum type="arabicPeriod"/>
            </a:pPr>
            <a:r>
              <a:rPr lang="en-US" sz="2400" b="1" dirty="0"/>
              <a:t>Code Structure:</a:t>
            </a:r>
            <a:endParaRPr lang="en-US" sz="2400" dirty="0"/>
          </a:p>
          <a:p>
            <a:pPr lvl="1"/>
            <a:r>
              <a:rPr lang="en-US" sz="2000" b="1" dirty="0">
                <a:solidFill>
                  <a:srgbClr val="002060"/>
                </a:solidFill>
              </a:rPr>
              <a:t>The code is organized into modular components, enhancing readability and maintainability.</a:t>
            </a:r>
          </a:p>
          <a:p>
            <a:pPr>
              <a:buFont typeface="+mj-lt"/>
              <a:buAutoNum type="arabicPeriod"/>
            </a:pPr>
            <a:endParaRPr lang="en-US" sz="2000" b="1" dirty="0">
              <a:solidFill>
                <a:srgbClr val="002060"/>
              </a:solidFill>
            </a:endParaRPr>
          </a:p>
          <a:p>
            <a:pPr>
              <a:buFont typeface="+mj-lt"/>
              <a:buAutoNum type="arabicPeriod"/>
            </a:pPr>
            <a:r>
              <a:rPr lang="en-US" sz="2400" b="1" dirty="0"/>
              <a:t>Testing:</a:t>
            </a:r>
            <a:endParaRPr lang="en-US" sz="2400" dirty="0"/>
          </a:p>
          <a:p>
            <a:pPr lvl="1"/>
            <a:r>
              <a:rPr lang="en-US" sz="2000" b="1" dirty="0">
                <a:solidFill>
                  <a:srgbClr val="002060"/>
                </a:solidFill>
              </a:rPr>
              <a:t>Extensive testing has been conducted to identify and resolve bugs, ensuring smooth functionality.</a:t>
            </a:r>
          </a:p>
          <a:p>
            <a:endParaRPr lang="en-US" sz="2000" b="1" dirty="0"/>
          </a:p>
        </p:txBody>
      </p:sp>
    </p:spTree>
    <p:extLst>
      <p:ext uri="{BB962C8B-B14F-4D97-AF65-F5344CB8AC3E}">
        <p14:creationId xmlns:p14="http://schemas.microsoft.com/office/powerpoint/2010/main" val="327159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8394A8-A8E1-186F-53DB-6D2BA4060F89}"/>
              </a:ext>
            </a:extLst>
          </p:cNvPr>
          <p:cNvPicPr>
            <a:picLocks noChangeAspect="1"/>
          </p:cNvPicPr>
          <p:nvPr/>
        </p:nvPicPr>
        <p:blipFill>
          <a:blip r:embed="rId2"/>
          <a:stretch>
            <a:fillRect/>
          </a:stretch>
        </p:blipFill>
        <p:spPr>
          <a:xfrm>
            <a:off x="540774" y="335653"/>
            <a:ext cx="10863250" cy="6522347"/>
          </a:xfrm>
          <a:prstGeom prst="rect">
            <a:avLst/>
          </a:prstGeom>
        </p:spPr>
      </p:pic>
    </p:spTree>
    <p:extLst>
      <p:ext uri="{BB962C8B-B14F-4D97-AF65-F5344CB8AC3E}">
        <p14:creationId xmlns:p14="http://schemas.microsoft.com/office/powerpoint/2010/main" val="384812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351</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Chavanke</dc:creator>
  <cp:lastModifiedBy>Ashish Chavanke</cp:lastModifiedBy>
  <cp:revision>4</cp:revision>
  <dcterms:created xsi:type="dcterms:W3CDTF">2024-10-27T17:00:07Z</dcterms:created>
  <dcterms:modified xsi:type="dcterms:W3CDTF">2024-10-31T05:35:41Z</dcterms:modified>
</cp:coreProperties>
</file>