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81" r:id="rId3"/>
    <p:sldId id="282" r:id="rId4"/>
    <p:sldId id="283" r:id="rId5"/>
    <p:sldId id="284" r:id="rId6"/>
    <p:sldId id="285" r:id="rId7"/>
    <p:sldId id="260" r:id="rId8"/>
    <p:sldId id="258" r:id="rId9"/>
    <p:sldId id="261" r:id="rId10"/>
    <p:sldId id="259" r:id="rId11"/>
    <p:sldId id="263" r:id="rId12"/>
    <p:sldId id="262" r:id="rId13"/>
    <p:sldId id="264" r:id="rId14"/>
    <p:sldId id="265" r:id="rId15"/>
    <p:sldId id="266" r:id="rId16"/>
    <p:sldId id="267" r:id="rId17"/>
    <p:sldId id="268" r:id="rId18"/>
    <p:sldId id="269" r:id="rId19"/>
    <p:sldId id="280" r:id="rId20"/>
    <p:sldId id="286" r:id="rId21"/>
    <p:sldId id="287" r:id="rId22"/>
    <p:sldId id="279" r:id="rId23"/>
  </p:sldIdLst>
  <p:sldSz cx="18288000" cy="10287000"/>
  <p:notesSz cx="6858000" cy="9144000"/>
  <p:embeddedFontLst>
    <p:embeddedFont>
      <p:font typeface="Arial Black" panose="020B0A04020102020204" pitchFamily="34" charset="0"/>
      <p:bold r:id="rId25"/>
    </p:embeddedFont>
    <p:embeddedFont>
      <p:font typeface="Copperplate Gothic Bold" panose="020E0705020206020404" pitchFamily="34" charset="0"/>
      <p:regular r:id="rId26"/>
    </p:embeddedFont>
    <p:embeddedFont>
      <p:font typeface="DM Sans" pitchFamily="2"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Oswald" panose="00000500000000000000" pitchFamily="2" charset="0"/>
      <p:regular r:id="rId35"/>
      <p:bold r:id="rId36"/>
    </p:embeddedFont>
    <p:embeddedFont>
      <p:font typeface="Sansit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820" y="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2b3747cd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Frontend</a:t>
            </a:r>
            <a:endParaRPr/>
          </a:p>
        </p:txBody>
      </p:sp>
      <p:sp>
        <p:nvSpPr>
          <p:cNvPr id="206" name="Google Shape;206;g262b3747cd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1345e13c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Backend</a:t>
            </a:r>
            <a:endParaRPr/>
          </a:p>
        </p:txBody>
      </p:sp>
      <p:sp>
        <p:nvSpPr>
          <p:cNvPr id="221" name="Google Shape;221;g261345e13c0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156a7c2b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Backend</a:t>
            </a:r>
            <a:endParaRPr/>
          </a:p>
        </p:txBody>
      </p:sp>
      <p:sp>
        <p:nvSpPr>
          <p:cNvPr id="234" name="Google Shape;234;g3156a7c2b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56a7c2b8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Backend</a:t>
            </a:r>
            <a:endParaRPr/>
          </a:p>
        </p:txBody>
      </p:sp>
      <p:sp>
        <p:nvSpPr>
          <p:cNvPr id="248" name="Google Shape;248;g3156a7c2b8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0d0e811c4_3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310d0e811c4_3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0d0e811c4_3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10d0e811c4_3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10d0e811c4_3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310d0e811c4_3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18443e5c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618443e5c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7e5e4c70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Frontend</a:t>
            </a:r>
            <a:endParaRPr/>
          </a:p>
        </p:txBody>
      </p:sp>
      <p:sp>
        <p:nvSpPr>
          <p:cNvPr id="176" name="Google Shape;176;g297e5e4c70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2b3747c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Frontend</a:t>
            </a:r>
            <a:endParaRPr/>
          </a:p>
        </p:txBody>
      </p:sp>
      <p:sp>
        <p:nvSpPr>
          <p:cNvPr id="191" name="Google Shape;191;g262b3747cd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_u-PaJCpwiU&amp;list=PLu0W_9lII9ai6fAMHp-acBmJONT7Y4BSG" TargetMode="External"/><Relationship Id="rId4" Type="http://schemas.openxmlformats.org/officeDocument/2006/relationships/hyperlink" Target="https://www.youtube.com/watch?v=7wnove7K-ZQ&amp;list=PLu0W_9lII9agwh1XjRt242xIpHhPT2ll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hub.mph.in.gov/dataset/indiana-arrest-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rot="10800000">
            <a:off x="-1645920" y="0"/>
            <a:ext cx="1993392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5" b="-3888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3"/>
          <p:cNvSpPr/>
          <p:nvPr/>
        </p:nvSpPr>
        <p:spPr>
          <a:xfrm rot="7659121">
            <a:off x="13594967" y="6396239"/>
            <a:ext cx="4399528" cy="2903777"/>
          </a:xfrm>
          <a:custGeom>
            <a:avLst/>
            <a:gdLst/>
            <a:ahLst/>
            <a:cxnLst/>
            <a:rect l="l" t="t" r="r" b="b"/>
            <a:pathLst>
              <a:path w="7629294" h="7828566" extrusionOk="0">
                <a:moveTo>
                  <a:pt x="0" y="0"/>
                </a:moveTo>
                <a:lnTo>
                  <a:pt x="7629294" y="0"/>
                </a:lnTo>
                <a:lnTo>
                  <a:pt x="7629294" y="7828566"/>
                </a:lnTo>
                <a:lnTo>
                  <a:pt x="0" y="7828566"/>
                </a:lnTo>
                <a:lnTo>
                  <a:pt x="0" y="0"/>
                </a:lnTo>
                <a:close/>
              </a:path>
            </a:pathLst>
          </a:custGeom>
          <a:blipFill rotWithShape="1">
            <a:blip r:embed="rId4">
              <a:alphaModFix/>
            </a:blip>
            <a:stretch>
              <a:fillRect l="-40166" t="-169599" r="-3324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86" name="Google Shape;86;p13"/>
          <p:cNvSpPr/>
          <p:nvPr/>
        </p:nvSpPr>
        <p:spPr>
          <a:xfrm>
            <a:off x="-1675855" y="-15706"/>
            <a:ext cx="5764568"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4">
              <a:alphaModFix/>
            </a:blip>
            <a:stretch>
              <a:fillRect l="-56516"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7" name="Google Shape;87;p13"/>
          <p:cNvGrpSpPr/>
          <p:nvPr/>
        </p:nvGrpSpPr>
        <p:grpSpPr>
          <a:xfrm>
            <a:off x="3941125" y="2756851"/>
            <a:ext cx="10405676" cy="4773609"/>
            <a:chOff x="0" y="-19050"/>
            <a:chExt cx="2009516" cy="831900"/>
          </a:xfrm>
        </p:grpSpPr>
        <p:sp>
          <p:nvSpPr>
            <p:cNvPr id="88" name="Google Shape;88;p13"/>
            <p:cNvSpPr/>
            <p:nvPr/>
          </p:nvSpPr>
          <p:spPr>
            <a:xfrm>
              <a:off x="0" y="0"/>
              <a:ext cx="2009516" cy="812800"/>
            </a:xfrm>
            <a:custGeom>
              <a:avLst/>
              <a:gdLst/>
              <a:ahLst/>
              <a:cxnLst/>
              <a:rect l="l" t="t" r="r" b="b"/>
              <a:pathLst>
                <a:path w="2009516" h="812800" extrusionOk="0">
                  <a:moveTo>
                    <a:pt x="0" y="0"/>
                  </a:moveTo>
                  <a:lnTo>
                    <a:pt x="2009516" y="0"/>
                  </a:lnTo>
                  <a:lnTo>
                    <a:pt x="2009516" y="812800"/>
                  </a:lnTo>
                  <a:lnTo>
                    <a:pt x="0" y="812800"/>
                  </a:lnTo>
                  <a:close/>
                </a:path>
              </a:pathLst>
            </a:custGeom>
            <a:solidFill>
              <a:srgbClr val="000000">
                <a:alpha val="0"/>
              </a:srgbClr>
            </a:solidFill>
            <a:ln w="38100" cap="sq" cmpd="sng">
              <a:solidFill>
                <a:srgbClr val="32813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3"/>
            <p:cNvSpPr txBox="1"/>
            <p:nvPr/>
          </p:nvSpPr>
          <p:spPr>
            <a:xfrm>
              <a:off x="0" y="-19050"/>
              <a:ext cx="8127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90" name="Google Shape;90;p13"/>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5">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3"/>
          <p:cNvSpPr txBox="1"/>
          <p:nvPr/>
        </p:nvSpPr>
        <p:spPr>
          <a:xfrm>
            <a:off x="4236300" y="3114325"/>
            <a:ext cx="9815400" cy="4247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199" b="1">
                <a:solidFill>
                  <a:srgbClr val="231F20"/>
                </a:solidFill>
                <a:latin typeface="Oswald"/>
                <a:ea typeface="Oswald"/>
                <a:cs typeface="Oswald"/>
                <a:sym typeface="Oswald"/>
              </a:rPr>
              <a:t>NO LIMIT LIVING</a:t>
            </a:r>
            <a:endParaRPr sz="9199" b="1">
              <a:solidFill>
                <a:srgbClr val="231F20"/>
              </a:solidFill>
              <a:latin typeface="Oswald"/>
              <a:ea typeface="Oswald"/>
              <a:cs typeface="Oswald"/>
              <a:sym typeface="Oswald"/>
            </a:endParaRPr>
          </a:p>
          <a:p>
            <a:pPr marL="0" marR="0" lvl="0" indent="0" algn="ctr" rtl="0">
              <a:lnSpc>
                <a:spcPct val="100000"/>
              </a:lnSpc>
              <a:spcBef>
                <a:spcPts val="0"/>
              </a:spcBef>
              <a:spcAft>
                <a:spcPts val="0"/>
              </a:spcAft>
              <a:buNone/>
            </a:pPr>
            <a:r>
              <a:rPr lang="en-US" sz="9199" b="1">
                <a:solidFill>
                  <a:srgbClr val="328130"/>
                </a:solidFill>
                <a:latin typeface="Oswald"/>
                <a:ea typeface="Oswald"/>
                <a:cs typeface="Oswald"/>
                <a:sym typeface="Oswald"/>
              </a:rPr>
              <a:t>X</a:t>
            </a:r>
            <a:endParaRPr sz="9199" b="1">
              <a:solidFill>
                <a:srgbClr val="328130"/>
              </a:solidFill>
              <a:latin typeface="Oswald"/>
              <a:ea typeface="Oswald"/>
              <a:cs typeface="Oswald"/>
              <a:sym typeface="Oswald"/>
            </a:endParaRPr>
          </a:p>
          <a:p>
            <a:pPr marL="0" marR="0" lvl="0" indent="0" algn="ctr" rtl="0">
              <a:lnSpc>
                <a:spcPct val="100000"/>
              </a:lnSpc>
              <a:spcBef>
                <a:spcPts val="0"/>
              </a:spcBef>
              <a:spcAft>
                <a:spcPts val="0"/>
              </a:spcAft>
              <a:buNone/>
            </a:pPr>
            <a:r>
              <a:rPr lang="en-US" sz="9199" b="1">
                <a:solidFill>
                  <a:srgbClr val="231F20"/>
                </a:solidFill>
                <a:latin typeface="Oswald"/>
                <a:ea typeface="Oswald"/>
                <a:cs typeface="Oswald"/>
                <a:sym typeface="Oswald"/>
              </a:rPr>
              <a:t>DATA MINE</a:t>
            </a:r>
            <a:endParaRPr/>
          </a:p>
        </p:txBody>
      </p:sp>
      <p:sp>
        <p:nvSpPr>
          <p:cNvPr id="92" name="Google Shape;92;p13"/>
          <p:cNvSpPr txBox="1"/>
          <p:nvPr/>
        </p:nvSpPr>
        <p:spPr>
          <a:xfrm>
            <a:off x="4093475" y="7693266"/>
            <a:ext cx="10101000" cy="648319"/>
          </a:xfrm>
          <a:prstGeom prst="rect">
            <a:avLst/>
          </a:prstGeom>
          <a:noFill/>
          <a:ln>
            <a:noFill/>
          </a:ln>
        </p:spPr>
        <p:txBody>
          <a:bodyPr spcFirstLastPara="1" wrap="square" lIns="0" tIns="0" rIns="0" bIns="0" anchor="t" anchorCtr="0">
            <a:spAutoFit/>
          </a:bodyPr>
          <a:lstStyle/>
          <a:p>
            <a:pPr marL="0" marR="0" lvl="0" indent="0" algn="ctr" rtl="0">
              <a:lnSpc>
                <a:spcPct val="137995"/>
              </a:lnSpc>
              <a:spcBef>
                <a:spcPts val="0"/>
              </a:spcBef>
              <a:spcAft>
                <a:spcPts val="0"/>
              </a:spcAft>
              <a:buNone/>
            </a:pPr>
            <a:r>
              <a:rPr lang="en-US" sz="3053" b="1" dirty="0">
                <a:solidFill>
                  <a:srgbClr val="231F20"/>
                </a:solidFill>
                <a:latin typeface="Montserrat"/>
                <a:ea typeface="Montserrat"/>
                <a:cs typeface="Montserrat"/>
                <a:sym typeface="Montserrat"/>
              </a:rPr>
              <a:t>12/4/2024</a:t>
            </a:r>
            <a:endParaRPr dirty="0"/>
          </a:p>
        </p:txBody>
      </p:sp>
      <p:sp>
        <p:nvSpPr>
          <p:cNvPr id="93" name="Google Shape;93;p13"/>
          <p:cNvSpPr txBox="1"/>
          <p:nvPr/>
        </p:nvSpPr>
        <p:spPr>
          <a:xfrm>
            <a:off x="6042494" y="9641781"/>
            <a:ext cx="6203012"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127"/>
        <p:cNvGrpSpPr/>
        <p:nvPr/>
      </p:nvGrpSpPr>
      <p:grpSpPr>
        <a:xfrm>
          <a:off x="0" y="0"/>
          <a:ext cx="0" cy="0"/>
          <a:chOff x="0" y="0"/>
          <a:chExt cx="0" cy="0"/>
        </a:xfrm>
      </p:grpSpPr>
      <p:sp>
        <p:nvSpPr>
          <p:cNvPr id="128" name="Google Shape;128;p16"/>
          <p:cNvSpPr/>
          <p:nvPr/>
        </p:nvSpPr>
        <p:spPr>
          <a:xfrm>
            <a:off x="-1" y="0"/>
            <a:ext cx="5764563"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56516"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6"/>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6"/>
          <p:cNvSpPr/>
          <p:nvPr/>
        </p:nvSpPr>
        <p:spPr>
          <a:xfrm rot="-3692196">
            <a:off x="616420" y="6439501"/>
            <a:ext cx="4383953" cy="5802112"/>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9CA06F9C-CDB0-3A9D-9DD4-F37E528702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8834" y="2273644"/>
            <a:ext cx="16226615" cy="7330868"/>
          </a:xfrm>
          <a:prstGeom prst="rect">
            <a:avLst/>
          </a:prstGeom>
        </p:spPr>
      </p:pic>
      <p:sp>
        <p:nvSpPr>
          <p:cNvPr id="3" name="Title 2">
            <a:extLst>
              <a:ext uri="{FF2B5EF4-FFF2-40B4-BE49-F238E27FC236}">
                <a16:creationId xmlns:a16="http://schemas.microsoft.com/office/drawing/2014/main" id="{A8047172-181F-786C-A371-3D3A2FF4F929}"/>
              </a:ext>
            </a:extLst>
          </p:cNvPr>
          <p:cNvSpPr>
            <a:spLocks noGrp="1"/>
          </p:cNvSpPr>
          <p:nvPr>
            <p:ph type="title"/>
          </p:nvPr>
        </p:nvSpPr>
        <p:spPr>
          <a:xfrm>
            <a:off x="457200" y="274638"/>
            <a:ext cx="17830800" cy="1559150"/>
          </a:xfrm>
        </p:spPr>
        <p:txBody>
          <a:bodyPr>
            <a:normAutofit/>
          </a:bodyPr>
          <a:lstStyle/>
          <a:p>
            <a:r>
              <a:rPr lang="en-US" b="0" dirty="0">
                <a:solidFill>
                  <a:schemeClr val="tx1"/>
                </a:solidFill>
                <a:effectLst/>
                <a:latin typeface="Copperplate Gothic Bold" panose="020E0705020206020404" pitchFamily="34" charset="0"/>
              </a:rPr>
              <a:t>Plot actual vs predicted with uncertainty</a:t>
            </a:r>
            <a:br>
              <a:rPr lang="en-US" b="0" dirty="0">
                <a:solidFill>
                  <a:schemeClr val="tx1"/>
                </a:solidFill>
                <a:effectLst/>
                <a:latin typeface="Copperplate Gothic Bold" panose="020E0705020206020404" pitchFamily="34" charset="0"/>
              </a:rPr>
            </a:br>
            <a:endParaRPr lang="en-IN" dirty="0">
              <a:solidFill>
                <a:schemeClr val="tx1"/>
              </a:solidFill>
              <a:latin typeface="Copperplate Gothic Bold" panose="020E07050202060204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167"/>
        <p:cNvGrpSpPr/>
        <p:nvPr/>
      </p:nvGrpSpPr>
      <p:grpSpPr>
        <a:xfrm>
          <a:off x="0" y="0"/>
          <a:ext cx="0" cy="0"/>
          <a:chOff x="0" y="0"/>
          <a:chExt cx="0" cy="0"/>
        </a:xfrm>
      </p:grpSpPr>
      <p:sp>
        <p:nvSpPr>
          <p:cNvPr id="168" name="Google Shape;168;p20"/>
          <p:cNvSpPr/>
          <p:nvPr/>
        </p:nvSpPr>
        <p:spPr>
          <a:xfrm>
            <a:off x="-1" y="0"/>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20"/>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20"/>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D574F2C5-9F61-7F31-0709-BFA5B85772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3957" y="4629150"/>
            <a:ext cx="16474962" cy="18618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157"/>
        <p:cNvGrpSpPr/>
        <p:nvPr/>
      </p:nvGrpSpPr>
      <p:grpSpPr>
        <a:xfrm>
          <a:off x="0" y="0"/>
          <a:ext cx="0" cy="0"/>
          <a:chOff x="0" y="0"/>
          <a:chExt cx="0" cy="0"/>
        </a:xfrm>
      </p:grpSpPr>
      <p:sp>
        <p:nvSpPr>
          <p:cNvPr id="158" name="Google Shape;158;p19"/>
          <p:cNvSpPr/>
          <p:nvPr/>
        </p:nvSpPr>
        <p:spPr>
          <a:xfrm>
            <a:off x="0" y="10896"/>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9"/>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9"/>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B735D27D-719B-EEDF-5E79-80637C1DB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077" y="1315059"/>
            <a:ext cx="16305845" cy="80912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177"/>
        <p:cNvGrpSpPr/>
        <p:nvPr/>
      </p:nvGrpSpPr>
      <p:grpSpPr>
        <a:xfrm>
          <a:off x="0" y="0"/>
          <a:ext cx="0" cy="0"/>
          <a:chOff x="0" y="0"/>
          <a:chExt cx="0" cy="0"/>
        </a:xfrm>
      </p:grpSpPr>
      <p:sp>
        <p:nvSpPr>
          <p:cNvPr id="178" name="Google Shape;178;p21"/>
          <p:cNvSpPr/>
          <p:nvPr/>
        </p:nvSpPr>
        <p:spPr>
          <a:xfrm flipH="1">
            <a:off x="13618786" y="0"/>
            <a:ext cx="4669213" cy="4629150"/>
          </a:xfrm>
          <a:custGeom>
            <a:avLst/>
            <a:gdLst/>
            <a:ahLst/>
            <a:cxnLst/>
            <a:rect l="l" t="t" r="r" b="b"/>
            <a:pathLst>
              <a:path w="9022634" h="9258300" extrusionOk="0">
                <a:moveTo>
                  <a:pt x="9022634" y="0"/>
                </a:moveTo>
                <a:lnTo>
                  <a:pt x="0" y="0"/>
                </a:lnTo>
                <a:lnTo>
                  <a:pt x="0" y="9258300"/>
                </a:lnTo>
                <a:lnTo>
                  <a:pt x="9022634" y="9258300"/>
                </a:lnTo>
                <a:lnTo>
                  <a:pt x="9022634" y="0"/>
                </a:lnTo>
                <a:close/>
              </a:path>
            </a:pathLst>
          </a:custGeom>
          <a:blipFill rotWithShape="1">
            <a:blip r:embed="rId3">
              <a:alphaModFix/>
            </a:blip>
            <a:stretch>
              <a:fillRect l="-93247"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80" name="Google Shape;180;p21"/>
          <p:cNvGrpSpPr/>
          <p:nvPr/>
        </p:nvGrpSpPr>
        <p:grpSpPr>
          <a:xfrm>
            <a:off x="-1" y="9431675"/>
            <a:ext cx="18287772" cy="3201484"/>
            <a:chOff x="0" y="-19050"/>
            <a:chExt cx="4752169" cy="831900"/>
          </a:xfrm>
        </p:grpSpPr>
        <p:sp>
          <p:nvSpPr>
            <p:cNvPr id="181" name="Google Shape;181;p21"/>
            <p:cNvSpPr/>
            <p:nvPr/>
          </p:nvSpPr>
          <p:spPr>
            <a:xfrm>
              <a:off x="0" y="0"/>
              <a:ext cx="4752169" cy="140159"/>
            </a:xfrm>
            <a:custGeom>
              <a:avLst/>
              <a:gdLst/>
              <a:ahLst/>
              <a:cxnLst/>
              <a:rect l="l" t="t" r="r" b="b"/>
              <a:pathLst>
                <a:path w="4752169" h="140159" extrusionOk="0">
                  <a:moveTo>
                    <a:pt x="0" y="0"/>
                  </a:moveTo>
                  <a:lnTo>
                    <a:pt x="4752169" y="0"/>
                  </a:lnTo>
                  <a:lnTo>
                    <a:pt x="4752169" y="140159"/>
                  </a:lnTo>
                  <a:lnTo>
                    <a:pt x="0" y="14015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21"/>
            <p:cNvSpPr txBox="1"/>
            <p:nvPr/>
          </p:nvSpPr>
          <p:spPr>
            <a:xfrm>
              <a:off x="0" y="-19050"/>
              <a:ext cx="8127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183" name="Google Shape;183;p21"/>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21"/>
          <p:cNvSpPr txBox="1"/>
          <p:nvPr/>
        </p:nvSpPr>
        <p:spPr>
          <a:xfrm>
            <a:off x="6042494" y="9641781"/>
            <a:ext cx="6203100"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p>
        </p:txBody>
      </p:sp>
      <p:sp>
        <p:nvSpPr>
          <p:cNvPr id="187" name="Google Shape;187;p21"/>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535E3C89-DA91-8C11-7EE4-2F925E5187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3473" y="1679346"/>
            <a:ext cx="10832110" cy="7654174"/>
          </a:xfrm>
          <a:prstGeom prst="rect">
            <a:avLst/>
          </a:prstGeom>
        </p:spPr>
      </p:pic>
      <p:sp>
        <p:nvSpPr>
          <p:cNvPr id="3" name="Title 2">
            <a:extLst>
              <a:ext uri="{FF2B5EF4-FFF2-40B4-BE49-F238E27FC236}">
                <a16:creationId xmlns:a16="http://schemas.microsoft.com/office/drawing/2014/main" id="{8E794725-4349-49BB-FB46-222B016025B0}"/>
              </a:ext>
            </a:extLst>
          </p:cNvPr>
          <p:cNvSpPr>
            <a:spLocks noGrp="1"/>
          </p:cNvSpPr>
          <p:nvPr>
            <p:ph type="title"/>
          </p:nvPr>
        </p:nvSpPr>
        <p:spPr>
          <a:xfrm>
            <a:off x="457200" y="274637"/>
            <a:ext cx="16397416" cy="1233241"/>
          </a:xfrm>
        </p:spPr>
        <p:txBody>
          <a:bodyPr>
            <a:normAutofit fontScale="90000"/>
          </a:bodyPr>
          <a:lstStyle/>
          <a:p>
            <a:r>
              <a:rPr lang="en-US" b="0" dirty="0">
                <a:solidFill>
                  <a:schemeClr val="tx1"/>
                </a:solidFill>
                <a:effectLst/>
                <a:latin typeface="Copperplate Gothic Bold" panose="020E0705020206020404" pitchFamily="34" charset="0"/>
              </a:rPr>
              <a:t>Heatmap of Crime Counts by Month and Year</a:t>
            </a:r>
            <a:br>
              <a:rPr lang="en-US" b="0" dirty="0">
                <a:solidFill>
                  <a:schemeClr val="tx1"/>
                </a:solidFill>
                <a:effectLst/>
                <a:latin typeface="Copperplate Gothic Bold" panose="020E0705020206020404" pitchFamily="34" charset="0"/>
              </a:rPr>
            </a:br>
            <a:endParaRPr lang="en-IN" dirty="0">
              <a:solidFill>
                <a:schemeClr val="tx1"/>
              </a:solidFill>
              <a:latin typeface="Copperplate Gothic Bold" panose="020E07050202060204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192"/>
        <p:cNvGrpSpPr/>
        <p:nvPr/>
      </p:nvGrpSpPr>
      <p:grpSpPr>
        <a:xfrm>
          <a:off x="0" y="0"/>
          <a:ext cx="0" cy="0"/>
          <a:chOff x="0" y="0"/>
          <a:chExt cx="0" cy="0"/>
        </a:xfrm>
      </p:grpSpPr>
      <p:sp>
        <p:nvSpPr>
          <p:cNvPr id="193" name="Google Shape;193;p22"/>
          <p:cNvSpPr/>
          <p:nvPr/>
        </p:nvSpPr>
        <p:spPr>
          <a:xfrm flipH="1">
            <a:off x="13618786" y="0"/>
            <a:ext cx="4669213" cy="4629150"/>
          </a:xfrm>
          <a:custGeom>
            <a:avLst/>
            <a:gdLst/>
            <a:ahLst/>
            <a:cxnLst/>
            <a:rect l="l" t="t" r="r" b="b"/>
            <a:pathLst>
              <a:path w="9022634" h="9258300" extrusionOk="0">
                <a:moveTo>
                  <a:pt x="9022634" y="0"/>
                </a:moveTo>
                <a:lnTo>
                  <a:pt x="0" y="0"/>
                </a:lnTo>
                <a:lnTo>
                  <a:pt x="0" y="9258300"/>
                </a:lnTo>
                <a:lnTo>
                  <a:pt x="9022634" y="9258300"/>
                </a:lnTo>
                <a:lnTo>
                  <a:pt x="9022634" y="0"/>
                </a:lnTo>
                <a:close/>
              </a:path>
            </a:pathLst>
          </a:custGeom>
          <a:blipFill rotWithShape="1">
            <a:blip r:embed="rId3">
              <a:alphaModFix/>
            </a:blip>
            <a:stretch>
              <a:fillRect l="-93247"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94" name="Google Shape;194;p22"/>
          <p:cNvGrpSpPr/>
          <p:nvPr/>
        </p:nvGrpSpPr>
        <p:grpSpPr>
          <a:xfrm>
            <a:off x="-1" y="9431675"/>
            <a:ext cx="18287772" cy="3201484"/>
            <a:chOff x="0" y="-19050"/>
            <a:chExt cx="4752169" cy="831900"/>
          </a:xfrm>
        </p:grpSpPr>
        <p:sp>
          <p:nvSpPr>
            <p:cNvPr id="195" name="Google Shape;195;p22"/>
            <p:cNvSpPr/>
            <p:nvPr/>
          </p:nvSpPr>
          <p:spPr>
            <a:xfrm>
              <a:off x="0" y="0"/>
              <a:ext cx="4752169" cy="140159"/>
            </a:xfrm>
            <a:custGeom>
              <a:avLst/>
              <a:gdLst/>
              <a:ahLst/>
              <a:cxnLst/>
              <a:rect l="l" t="t" r="r" b="b"/>
              <a:pathLst>
                <a:path w="4752169" h="140159" extrusionOk="0">
                  <a:moveTo>
                    <a:pt x="0" y="0"/>
                  </a:moveTo>
                  <a:lnTo>
                    <a:pt x="4752169" y="0"/>
                  </a:lnTo>
                  <a:lnTo>
                    <a:pt x="4752169" y="140159"/>
                  </a:lnTo>
                  <a:lnTo>
                    <a:pt x="0" y="14015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22"/>
            <p:cNvSpPr txBox="1"/>
            <p:nvPr/>
          </p:nvSpPr>
          <p:spPr>
            <a:xfrm>
              <a:off x="0" y="-19050"/>
              <a:ext cx="8127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197" name="Google Shape;197;p22"/>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22"/>
          <p:cNvSpPr txBox="1"/>
          <p:nvPr/>
        </p:nvSpPr>
        <p:spPr>
          <a:xfrm>
            <a:off x="6042494" y="9641781"/>
            <a:ext cx="6203100"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p>
        </p:txBody>
      </p:sp>
      <p:sp>
        <p:nvSpPr>
          <p:cNvPr id="200" name="Google Shape;200;p22"/>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770F40B4-0F8C-208B-6D9D-A284DB908A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7512" y="1333344"/>
            <a:ext cx="12085560" cy="8029934"/>
          </a:xfrm>
          <a:prstGeom prst="rect">
            <a:avLst/>
          </a:prstGeom>
        </p:spPr>
      </p:pic>
      <p:sp>
        <p:nvSpPr>
          <p:cNvPr id="3" name="Title 2">
            <a:extLst>
              <a:ext uri="{FF2B5EF4-FFF2-40B4-BE49-F238E27FC236}">
                <a16:creationId xmlns:a16="http://schemas.microsoft.com/office/drawing/2014/main" id="{ACF13871-7D6D-CBFD-EA9B-1B7D9F422F94}"/>
              </a:ext>
            </a:extLst>
          </p:cNvPr>
          <p:cNvSpPr>
            <a:spLocks noGrp="1"/>
          </p:cNvSpPr>
          <p:nvPr>
            <p:ph type="title"/>
          </p:nvPr>
        </p:nvSpPr>
        <p:spPr>
          <a:xfrm>
            <a:off x="457199" y="274637"/>
            <a:ext cx="16669265" cy="1480021"/>
          </a:xfrm>
        </p:spPr>
        <p:txBody>
          <a:bodyPr>
            <a:normAutofit/>
          </a:bodyPr>
          <a:lstStyle/>
          <a:p>
            <a:r>
              <a:rPr lang="en-US" b="0" dirty="0">
                <a:solidFill>
                  <a:schemeClr val="tx1"/>
                </a:solidFill>
                <a:effectLst/>
                <a:latin typeface="Copperplate Gothic Bold" panose="020E0705020206020404" pitchFamily="34" charset="0"/>
              </a:rPr>
              <a:t>Heatmap of Crime Rates by Month and Year</a:t>
            </a:r>
            <a:br>
              <a:rPr lang="en-US" b="0" dirty="0">
                <a:solidFill>
                  <a:schemeClr val="tx1"/>
                </a:solidFill>
                <a:effectLst/>
                <a:latin typeface="Copperplate Gothic Bold" panose="020E0705020206020404" pitchFamily="34" charset="0"/>
              </a:rPr>
            </a:br>
            <a:endParaRPr lang="en-IN" dirty="0">
              <a:solidFill>
                <a:schemeClr val="tx1"/>
              </a:solidFill>
              <a:latin typeface="Copperplate Gothic Bold" panose="020E07050202060204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207"/>
        <p:cNvGrpSpPr/>
        <p:nvPr/>
      </p:nvGrpSpPr>
      <p:grpSpPr>
        <a:xfrm>
          <a:off x="0" y="0"/>
          <a:ext cx="0" cy="0"/>
          <a:chOff x="0" y="0"/>
          <a:chExt cx="0" cy="0"/>
        </a:xfrm>
      </p:grpSpPr>
      <p:sp>
        <p:nvSpPr>
          <p:cNvPr id="208" name="Google Shape;208;p23"/>
          <p:cNvSpPr/>
          <p:nvPr/>
        </p:nvSpPr>
        <p:spPr>
          <a:xfrm flipH="1">
            <a:off x="13618786" y="0"/>
            <a:ext cx="4669213" cy="4629150"/>
          </a:xfrm>
          <a:custGeom>
            <a:avLst/>
            <a:gdLst/>
            <a:ahLst/>
            <a:cxnLst/>
            <a:rect l="l" t="t" r="r" b="b"/>
            <a:pathLst>
              <a:path w="9022634" h="9258300" extrusionOk="0">
                <a:moveTo>
                  <a:pt x="9022634" y="0"/>
                </a:moveTo>
                <a:lnTo>
                  <a:pt x="0" y="0"/>
                </a:lnTo>
                <a:lnTo>
                  <a:pt x="0" y="9258300"/>
                </a:lnTo>
                <a:lnTo>
                  <a:pt x="9022634" y="9258300"/>
                </a:lnTo>
                <a:lnTo>
                  <a:pt x="9022634" y="0"/>
                </a:lnTo>
                <a:close/>
              </a:path>
            </a:pathLst>
          </a:custGeom>
          <a:blipFill rotWithShape="1">
            <a:blip r:embed="rId3">
              <a:alphaModFix/>
            </a:blip>
            <a:stretch>
              <a:fillRect l="-93247"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09" name="Google Shape;209;p23"/>
          <p:cNvGrpSpPr/>
          <p:nvPr/>
        </p:nvGrpSpPr>
        <p:grpSpPr>
          <a:xfrm>
            <a:off x="-1" y="9431675"/>
            <a:ext cx="18287772" cy="3201484"/>
            <a:chOff x="0" y="-19050"/>
            <a:chExt cx="4752169" cy="831900"/>
          </a:xfrm>
        </p:grpSpPr>
        <p:sp>
          <p:nvSpPr>
            <p:cNvPr id="210" name="Google Shape;210;p23"/>
            <p:cNvSpPr/>
            <p:nvPr/>
          </p:nvSpPr>
          <p:spPr>
            <a:xfrm>
              <a:off x="0" y="0"/>
              <a:ext cx="4752169" cy="140159"/>
            </a:xfrm>
            <a:custGeom>
              <a:avLst/>
              <a:gdLst/>
              <a:ahLst/>
              <a:cxnLst/>
              <a:rect l="l" t="t" r="r" b="b"/>
              <a:pathLst>
                <a:path w="4752169" h="140159" extrusionOk="0">
                  <a:moveTo>
                    <a:pt x="0" y="0"/>
                  </a:moveTo>
                  <a:lnTo>
                    <a:pt x="4752169" y="0"/>
                  </a:lnTo>
                  <a:lnTo>
                    <a:pt x="4752169" y="140159"/>
                  </a:lnTo>
                  <a:lnTo>
                    <a:pt x="0" y="14015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23"/>
            <p:cNvSpPr txBox="1"/>
            <p:nvPr/>
          </p:nvSpPr>
          <p:spPr>
            <a:xfrm>
              <a:off x="0" y="-19050"/>
              <a:ext cx="8127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12" name="Google Shape;212;p23"/>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23"/>
          <p:cNvSpPr txBox="1"/>
          <p:nvPr/>
        </p:nvSpPr>
        <p:spPr>
          <a:xfrm>
            <a:off x="6042494" y="9641781"/>
            <a:ext cx="6203100"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p>
        </p:txBody>
      </p:sp>
      <p:sp>
        <p:nvSpPr>
          <p:cNvPr id="215" name="Google Shape;215;p23"/>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FFEA32E3-494D-BD8B-245F-F9ED11B85B06}"/>
              </a:ext>
            </a:extLst>
          </p:cNvPr>
          <p:cNvPicPr>
            <a:picLocks noChangeAspect="1"/>
          </p:cNvPicPr>
          <p:nvPr/>
        </p:nvPicPr>
        <p:blipFill>
          <a:blip r:embed="rId5"/>
          <a:stretch>
            <a:fillRect/>
          </a:stretch>
        </p:blipFill>
        <p:spPr>
          <a:xfrm>
            <a:off x="2808238" y="2640495"/>
            <a:ext cx="12602690" cy="4190473"/>
          </a:xfrm>
          <a:prstGeom prst="rect">
            <a:avLst/>
          </a:prstGeom>
        </p:spPr>
      </p:pic>
      <p:sp>
        <p:nvSpPr>
          <p:cNvPr id="3" name="Title 2">
            <a:extLst>
              <a:ext uri="{FF2B5EF4-FFF2-40B4-BE49-F238E27FC236}">
                <a16:creationId xmlns:a16="http://schemas.microsoft.com/office/drawing/2014/main" id="{E5DED097-07B7-63A7-1933-01F88A0FBA14}"/>
              </a:ext>
            </a:extLst>
          </p:cNvPr>
          <p:cNvSpPr>
            <a:spLocks noGrp="1"/>
          </p:cNvSpPr>
          <p:nvPr>
            <p:ph type="title"/>
          </p:nvPr>
        </p:nvSpPr>
        <p:spPr>
          <a:xfrm>
            <a:off x="457200" y="274638"/>
            <a:ext cx="16026714" cy="1751870"/>
          </a:xfrm>
        </p:spPr>
        <p:txBody>
          <a:bodyPr/>
          <a:lstStyle/>
          <a:p>
            <a:r>
              <a:rPr lang="en-IN" dirty="0">
                <a:latin typeface="Copperplate Gothic Bold" panose="020E0705020206020404" pitchFamily="34" charset="0"/>
              </a:rPr>
              <a:t>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222"/>
        <p:cNvGrpSpPr/>
        <p:nvPr/>
      </p:nvGrpSpPr>
      <p:grpSpPr>
        <a:xfrm>
          <a:off x="0" y="0"/>
          <a:ext cx="0" cy="0"/>
          <a:chOff x="0" y="0"/>
          <a:chExt cx="0" cy="0"/>
        </a:xfrm>
      </p:grpSpPr>
      <p:grpSp>
        <p:nvGrpSpPr>
          <p:cNvPr id="223" name="Google Shape;223;p24"/>
          <p:cNvGrpSpPr/>
          <p:nvPr/>
        </p:nvGrpSpPr>
        <p:grpSpPr>
          <a:xfrm>
            <a:off x="-1" y="9431675"/>
            <a:ext cx="18287772" cy="3201484"/>
            <a:chOff x="0" y="-19050"/>
            <a:chExt cx="4752169" cy="831900"/>
          </a:xfrm>
        </p:grpSpPr>
        <p:sp>
          <p:nvSpPr>
            <p:cNvPr id="224" name="Google Shape;224;p24"/>
            <p:cNvSpPr/>
            <p:nvPr/>
          </p:nvSpPr>
          <p:spPr>
            <a:xfrm>
              <a:off x="0" y="0"/>
              <a:ext cx="4752169" cy="140159"/>
            </a:xfrm>
            <a:custGeom>
              <a:avLst/>
              <a:gdLst/>
              <a:ahLst/>
              <a:cxnLst/>
              <a:rect l="l" t="t" r="r" b="b"/>
              <a:pathLst>
                <a:path w="4752169" h="140159" extrusionOk="0">
                  <a:moveTo>
                    <a:pt x="0" y="0"/>
                  </a:moveTo>
                  <a:lnTo>
                    <a:pt x="4752169" y="0"/>
                  </a:lnTo>
                  <a:lnTo>
                    <a:pt x="4752169" y="140159"/>
                  </a:lnTo>
                  <a:lnTo>
                    <a:pt x="0" y="14015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24"/>
            <p:cNvSpPr txBox="1"/>
            <p:nvPr/>
          </p:nvSpPr>
          <p:spPr>
            <a:xfrm>
              <a:off x="0" y="-19050"/>
              <a:ext cx="8127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4"/>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24"/>
          <p:cNvSpPr txBox="1"/>
          <p:nvPr/>
        </p:nvSpPr>
        <p:spPr>
          <a:xfrm>
            <a:off x="6042494" y="9641781"/>
            <a:ext cx="6203100"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p>
        </p:txBody>
      </p:sp>
      <p:sp>
        <p:nvSpPr>
          <p:cNvPr id="228" name="Google Shape;228;p24"/>
          <p:cNvSpPr/>
          <p:nvPr/>
        </p:nvSpPr>
        <p:spPr>
          <a:xfrm flipH="1">
            <a:off x="13618786" y="0"/>
            <a:ext cx="4669213" cy="4629150"/>
          </a:xfrm>
          <a:custGeom>
            <a:avLst/>
            <a:gdLst/>
            <a:ahLst/>
            <a:cxnLst/>
            <a:rect l="l" t="t" r="r" b="b"/>
            <a:pathLst>
              <a:path w="9022634" h="9258300" extrusionOk="0">
                <a:moveTo>
                  <a:pt x="9022634" y="0"/>
                </a:moveTo>
                <a:lnTo>
                  <a:pt x="0" y="0"/>
                </a:lnTo>
                <a:lnTo>
                  <a:pt x="0" y="9258300"/>
                </a:lnTo>
                <a:lnTo>
                  <a:pt x="9022634" y="9258300"/>
                </a:lnTo>
                <a:lnTo>
                  <a:pt x="9022634" y="0"/>
                </a:lnTo>
                <a:close/>
              </a:path>
            </a:pathLst>
          </a:custGeom>
          <a:blipFill rotWithShape="1">
            <a:blip r:embed="rId3">
              <a:alphaModFix/>
            </a:blip>
            <a:stretch>
              <a:fillRect l="-93247"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24"/>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303C246-1674-5060-B922-D409A2B74A37}"/>
              </a:ext>
            </a:extLst>
          </p:cNvPr>
          <p:cNvPicPr>
            <a:picLocks noChangeAspect="1"/>
          </p:cNvPicPr>
          <p:nvPr/>
        </p:nvPicPr>
        <p:blipFill>
          <a:blip r:embed="rId5"/>
          <a:stretch>
            <a:fillRect/>
          </a:stretch>
        </p:blipFill>
        <p:spPr>
          <a:xfrm>
            <a:off x="1563755" y="3188866"/>
            <a:ext cx="16095583" cy="4385014"/>
          </a:xfrm>
          <a:prstGeom prst="rect">
            <a:avLst/>
          </a:prstGeom>
        </p:spPr>
      </p:pic>
      <p:sp>
        <p:nvSpPr>
          <p:cNvPr id="2" name="Title 1">
            <a:extLst>
              <a:ext uri="{FF2B5EF4-FFF2-40B4-BE49-F238E27FC236}">
                <a16:creationId xmlns:a16="http://schemas.microsoft.com/office/drawing/2014/main" id="{FD812122-3765-33B2-9FB8-4B75E415CAE1}"/>
              </a:ext>
            </a:extLst>
          </p:cNvPr>
          <p:cNvSpPr>
            <a:spLocks noGrp="1"/>
          </p:cNvSpPr>
          <p:nvPr>
            <p:ph type="title"/>
          </p:nvPr>
        </p:nvSpPr>
        <p:spPr>
          <a:xfrm>
            <a:off x="457199" y="274637"/>
            <a:ext cx="15853719" cy="1916849"/>
          </a:xfrm>
        </p:spPr>
        <p:txBody>
          <a:bodyPr/>
          <a:lstStyle/>
          <a:p>
            <a:r>
              <a:rPr lang="en-IN" dirty="0">
                <a:latin typeface="Copperplate Gothic Bold" panose="020E0705020206020404" pitchFamily="34" charset="0"/>
              </a:rPr>
              <a:t>RESULTS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235"/>
        <p:cNvGrpSpPr/>
        <p:nvPr/>
      </p:nvGrpSpPr>
      <p:grpSpPr>
        <a:xfrm>
          <a:off x="0" y="0"/>
          <a:ext cx="0" cy="0"/>
          <a:chOff x="0" y="0"/>
          <a:chExt cx="0" cy="0"/>
        </a:xfrm>
      </p:grpSpPr>
      <p:grpSp>
        <p:nvGrpSpPr>
          <p:cNvPr id="236" name="Google Shape;236;p25"/>
          <p:cNvGrpSpPr/>
          <p:nvPr/>
        </p:nvGrpSpPr>
        <p:grpSpPr>
          <a:xfrm>
            <a:off x="-1" y="9431675"/>
            <a:ext cx="18287772" cy="3201484"/>
            <a:chOff x="0" y="-19050"/>
            <a:chExt cx="4752169" cy="831900"/>
          </a:xfrm>
        </p:grpSpPr>
        <p:sp>
          <p:nvSpPr>
            <p:cNvPr id="237" name="Google Shape;237;p25"/>
            <p:cNvSpPr/>
            <p:nvPr/>
          </p:nvSpPr>
          <p:spPr>
            <a:xfrm>
              <a:off x="0" y="0"/>
              <a:ext cx="4752169" cy="140159"/>
            </a:xfrm>
            <a:custGeom>
              <a:avLst/>
              <a:gdLst/>
              <a:ahLst/>
              <a:cxnLst/>
              <a:rect l="l" t="t" r="r" b="b"/>
              <a:pathLst>
                <a:path w="4752169" h="140159" extrusionOk="0">
                  <a:moveTo>
                    <a:pt x="0" y="0"/>
                  </a:moveTo>
                  <a:lnTo>
                    <a:pt x="4752169" y="0"/>
                  </a:lnTo>
                  <a:lnTo>
                    <a:pt x="4752169" y="140159"/>
                  </a:lnTo>
                  <a:lnTo>
                    <a:pt x="0" y="14015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25"/>
            <p:cNvSpPr txBox="1"/>
            <p:nvPr/>
          </p:nvSpPr>
          <p:spPr>
            <a:xfrm>
              <a:off x="0" y="-19050"/>
              <a:ext cx="8127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39" name="Google Shape;239;p25"/>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25"/>
          <p:cNvSpPr txBox="1"/>
          <p:nvPr/>
        </p:nvSpPr>
        <p:spPr>
          <a:xfrm>
            <a:off x="6042494" y="9641781"/>
            <a:ext cx="6203100"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p>
        </p:txBody>
      </p:sp>
      <p:sp>
        <p:nvSpPr>
          <p:cNvPr id="241" name="Google Shape;241;p25"/>
          <p:cNvSpPr/>
          <p:nvPr/>
        </p:nvSpPr>
        <p:spPr>
          <a:xfrm flipH="1">
            <a:off x="13618786" y="0"/>
            <a:ext cx="4669213" cy="4629150"/>
          </a:xfrm>
          <a:custGeom>
            <a:avLst/>
            <a:gdLst/>
            <a:ahLst/>
            <a:cxnLst/>
            <a:rect l="l" t="t" r="r" b="b"/>
            <a:pathLst>
              <a:path w="9022634" h="9258300" extrusionOk="0">
                <a:moveTo>
                  <a:pt x="9022634" y="0"/>
                </a:moveTo>
                <a:lnTo>
                  <a:pt x="0" y="0"/>
                </a:lnTo>
                <a:lnTo>
                  <a:pt x="0" y="9258300"/>
                </a:lnTo>
                <a:lnTo>
                  <a:pt x="9022634" y="9258300"/>
                </a:lnTo>
                <a:lnTo>
                  <a:pt x="9022634" y="0"/>
                </a:lnTo>
                <a:close/>
              </a:path>
            </a:pathLst>
          </a:custGeom>
          <a:blipFill rotWithShape="1">
            <a:blip r:embed="rId3">
              <a:alphaModFix/>
            </a:blip>
            <a:stretch>
              <a:fillRect l="-93247"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25"/>
          <p:cNvSpPr/>
          <p:nvPr/>
        </p:nvSpPr>
        <p:spPr>
          <a:xfrm>
            <a:off x="376592" y="8671758"/>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2C214C1E-B4E8-07B4-27E5-A46211CF6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2494" y="2634030"/>
            <a:ext cx="7218780" cy="659575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2FF03B7-E356-60A0-5EB8-8DBC395BFA1A}"/>
              </a:ext>
            </a:extLst>
          </p:cNvPr>
          <p:cNvSpPr>
            <a:spLocks noGrp="1"/>
          </p:cNvSpPr>
          <p:nvPr>
            <p:ph type="title"/>
          </p:nvPr>
        </p:nvSpPr>
        <p:spPr>
          <a:xfrm>
            <a:off x="457199" y="274638"/>
            <a:ext cx="17064681" cy="2084190"/>
          </a:xfrm>
        </p:spPr>
        <p:txBody>
          <a:bodyPr>
            <a:normAutofit/>
          </a:bodyPr>
          <a:lstStyle/>
          <a:p>
            <a:r>
              <a:rPr lang="en-US" b="0" dirty="0">
                <a:solidFill>
                  <a:schemeClr val="tx1"/>
                </a:solidFill>
                <a:effectLst/>
                <a:latin typeface="Copperplate Gothic Bold" panose="020E0705020206020404" pitchFamily="34" charset="0"/>
              </a:rPr>
              <a:t>counts of each offender age group</a:t>
            </a:r>
            <a:br>
              <a:rPr lang="en-US" b="0" dirty="0">
                <a:solidFill>
                  <a:schemeClr val="tx1"/>
                </a:solidFill>
                <a:effectLst/>
                <a:latin typeface="Copperplate Gothic Bold" panose="020E0705020206020404" pitchFamily="34" charset="0"/>
              </a:rPr>
            </a:br>
            <a:endParaRPr lang="en-IN" dirty="0">
              <a:solidFill>
                <a:schemeClr val="tx1"/>
              </a:solidFill>
              <a:latin typeface="Copperplate Gothic Bold" panose="020E07050202060204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249"/>
        <p:cNvGrpSpPr/>
        <p:nvPr/>
      </p:nvGrpSpPr>
      <p:grpSpPr>
        <a:xfrm>
          <a:off x="0" y="0"/>
          <a:ext cx="0" cy="0"/>
          <a:chOff x="0" y="0"/>
          <a:chExt cx="0" cy="0"/>
        </a:xfrm>
      </p:grpSpPr>
      <p:grpSp>
        <p:nvGrpSpPr>
          <p:cNvPr id="250" name="Google Shape;250;p26"/>
          <p:cNvGrpSpPr/>
          <p:nvPr/>
        </p:nvGrpSpPr>
        <p:grpSpPr>
          <a:xfrm>
            <a:off x="-1" y="9431675"/>
            <a:ext cx="18287772" cy="3201484"/>
            <a:chOff x="0" y="-19050"/>
            <a:chExt cx="4752169" cy="831900"/>
          </a:xfrm>
        </p:grpSpPr>
        <p:sp>
          <p:nvSpPr>
            <p:cNvPr id="251" name="Google Shape;251;p26"/>
            <p:cNvSpPr/>
            <p:nvPr/>
          </p:nvSpPr>
          <p:spPr>
            <a:xfrm>
              <a:off x="0" y="0"/>
              <a:ext cx="4752169" cy="140159"/>
            </a:xfrm>
            <a:custGeom>
              <a:avLst/>
              <a:gdLst/>
              <a:ahLst/>
              <a:cxnLst/>
              <a:rect l="l" t="t" r="r" b="b"/>
              <a:pathLst>
                <a:path w="4752169" h="140159" extrusionOk="0">
                  <a:moveTo>
                    <a:pt x="0" y="0"/>
                  </a:moveTo>
                  <a:lnTo>
                    <a:pt x="4752169" y="0"/>
                  </a:lnTo>
                  <a:lnTo>
                    <a:pt x="4752169" y="140159"/>
                  </a:lnTo>
                  <a:lnTo>
                    <a:pt x="0" y="14015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26"/>
            <p:cNvSpPr txBox="1"/>
            <p:nvPr/>
          </p:nvSpPr>
          <p:spPr>
            <a:xfrm>
              <a:off x="0" y="-19050"/>
              <a:ext cx="812700" cy="83190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53" name="Google Shape;253;p26"/>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26"/>
          <p:cNvSpPr txBox="1"/>
          <p:nvPr/>
        </p:nvSpPr>
        <p:spPr>
          <a:xfrm>
            <a:off x="6042494" y="9641781"/>
            <a:ext cx="6203100"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p>
        </p:txBody>
      </p:sp>
      <p:sp>
        <p:nvSpPr>
          <p:cNvPr id="255" name="Google Shape;255;p26"/>
          <p:cNvSpPr/>
          <p:nvPr/>
        </p:nvSpPr>
        <p:spPr>
          <a:xfrm flipH="1">
            <a:off x="13618786" y="0"/>
            <a:ext cx="4669213" cy="4629150"/>
          </a:xfrm>
          <a:custGeom>
            <a:avLst/>
            <a:gdLst/>
            <a:ahLst/>
            <a:cxnLst/>
            <a:rect l="l" t="t" r="r" b="b"/>
            <a:pathLst>
              <a:path w="9022634" h="9258300" extrusionOk="0">
                <a:moveTo>
                  <a:pt x="9022634" y="0"/>
                </a:moveTo>
                <a:lnTo>
                  <a:pt x="0" y="0"/>
                </a:lnTo>
                <a:lnTo>
                  <a:pt x="0" y="9258300"/>
                </a:lnTo>
                <a:lnTo>
                  <a:pt x="9022634" y="9258300"/>
                </a:lnTo>
                <a:lnTo>
                  <a:pt x="9022634" y="0"/>
                </a:lnTo>
                <a:close/>
              </a:path>
            </a:pathLst>
          </a:custGeom>
          <a:blipFill rotWithShape="1">
            <a:blip r:embed="rId3">
              <a:alphaModFix/>
            </a:blip>
            <a:stretch>
              <a:fillRect l="-93247"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6"/>
          <p:cNvSpPr/>
          <p:nvPr/>
        </p:nvSpPr>
        <p:spPr>
          <a:xfrm>
            <a:off x="376592" y="8671758"/>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4EEEAF39-1A63-3781-FD3B-2AF1F312E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362" y="2228851"/>
            <a:ext cx="8594203"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6;p27">
            <a:extLst>
              <a:ext uri="{FF2B5EF4-FFF2-40B4-BE49-F238E27FC236}">
                <a16:creationId xmlns:a16="http://schemas.microsoft.com/office/drawing/2014/main" id="{528D5D8B-1062-B60D-FFF5-6DAC5EBA1D6D}"/>
              </a:ext>
            </a:extLst>
          </p:cNvPr>
          <p:cNvSpPr/>
          <p:nvPr/>
        </p:nvSpPr>
        <p:spPr>
          <a:xfrm rot="-3687601">
            <a:off x="514026" y="5821054"/>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269;p27">
            <a:extLst>
              <a:ext uri="{FF2B5EF4-FFF2-40B4-BE49-F238E27FC236}">
                <a16:creationId xmlns:a16="http://schemas.microsoft.com/office/drawing/2014/main" id="{5B523847-1850-6200-4806-9546F0E53D98}"/>
              </a:ext>
            </a:extLst>
          </p:cNvPr>
          <p:cNvSpPr/>
          <p:nvPr/>
        </p:nvSpPr>
        <p:spPr>
          <a:xfrm>
            <a:off x="401306" y="8152774"/>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3">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268;p27">
            <a:extLst>
              <a:ext uri="{FF2B5EF4-FFF2-40B4-BE49-F238E27FC236}">
                <a16:creationId xmlns:a16="http://schemas.microsoft.com/office/drawing/2014/main" id="{D8747884-B441-E7F8-BF97-B00BCE9E7E04}"/>
              </a:ext>
            </a:extLst>
          </p:cNvPr>
          <p:cNvSpPr/>
          <p:nvPr/>
        </p:nvSpPr>
        <p:spPr>
          <a:xfrm flipH="1">
            <a:off x="13618787" y="0"/>
            <a:ext cx="4669213" cy="4629150"/>
          </a:xfrm>
          <a:custGeom>
            <a:avLst/>
            <a:gdLst/>
            <a:ahLst/>
            <a:cxnLst/>
            <a:rect l="l" t="t" r="r" b="b"/>
            <a:pathLst>
              <a:path w="9022634" h="9258300" extrusionOk="0">
                <a:moveTo>
                  <a:pt x="9022634" y="0"/>
                </a:moveTo>
                <a:lnTo>
                  <a:pt x="0" y="0"/>
                </a:lnTo>
                <a:lnTo>
                  <a:pt x="0" y="9258300"/>
                </a:lnTo>
                <a:lnTo>
                  <a:pt x="9022634" y="9258300"/>
                </a:lnTo>
                <a:lnTo>
                  <a:pt x="9022634" y="0"/>
                </a:lnTo>
                <a:close/>
              </a:path>
            </a:pathLst>
          </a:custGeom>
          <a:blipFill rotWithShape="1">
            <a:blip r:embed="rId2">
              <a:alphaModFix/>
            </a:blip>
            <a:stretch>
              <a:fillRect l="-93247"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267;p27">
            <a:extLst>
              <a:ext uri="{FF2B5EF4-FFF2-40B4-BE49-F238E27FC236}">
                <a16:creationId xmlns:a16="http://schemas.microsoft.com/office/drawing/2014/main" id="{070B9B12-7D03-EEA5-1B1D-73F0BD188A27}"/>
              </a:ext>
            </a:extLst>
          </p:cNvPr>
          <p:cNvSpPr txBox="1"/>
          <p:nvPr/>
        </p:nvSpPr>
        <p:spPr>
          <a:xfrm>
            <a:off x="6042494" y="9641781"/>
            <a:ext cx="6203100"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p>
        </p:txBody>
      </p:sp>
      <p:pic>
        <p:nvPicPr>
          <p:cNvPr id="2050" name="Picture 2">
            <a:extLst>
              <a:ext uri="{FF2B5EF4-FFF2-40B4-BE49-F238E27FC236}">
                <a16:creationId xmlns:a16="http://schemas.microsoft.com/office/drawing/2014/main" id="{4D429A11-6BF8-5B88-83EF-161D89F69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1721" y="2092012"/>
            <a:ext cx="11964558" cy="5936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51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6">
            <a:extLst>
              <a:ext uri="{FF2B5EF4-FFF2-40B4-BE49-F238E27FC236}">
                <a16:creationId xmlns:a16="http://schemas.microsoft.com/office/drawing/2014/main" id="{691FCF27-A07B-BEC5-8E25-8EF5DA3B13D0}"/>
              </a:ext>
            </a:extLst>
          </p:cNvPr>
          <p:cNvSpPr/>
          <p:nvPr/>
        </p:nvSpPr>
        <p:spPr>
          <a:xfrm>
            <a:off x="0" y="44942"/>
            <a:ext cx="5764563"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56516"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 name="Google Shape;130;p16">
            <a:extLst>
              <a:ext uri="{FF2B5EF4-FFF2-40B4-BE49-F238E27FC236}">
                <a16:creationId xmlns:a16="http://schemas.microsoft.com/office/drawing/2014/main" id="{47884F0F-D920-9CA9-7C8D-87FE501E3B4B}"/>
              </a:ext>
            </a:extLst>
          </p:cNvPr>
          <p:cNvSpPr/>
          <p:nvPr/>
        </p:nvSpPr>
        <p:spPr>
          <a:xfrm rot="-3692196">
            <a:off x="430440" y="5850565"/>
            <a:ext cx="4383953" cy="5802112"/>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105807" b="-595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129;p16">
            <a:extLst>
              <a:ext uri="{FF2B5EF4-FFF2-40B4-BE49-F238E27FC236}">
                <a16:creationId xmlns:a16="http://schemas.microsoft.com/office/drawing/2014/main" id="{7C773AA5-B12D-1251-93E1-6F6DC6016273}"/>
              </a:ext>
            </a:extLst>
          </p:cNvPr>
          <p:cNvSpPr/>
          <p:nvPr/>
        </p:nvSpPr>
        <p:spPr>
          <a:xfrm>
            <a:off x="392091" y="8224260"/>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3">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TextBox 6">
            <a:extLst>
              <a:ext uri="{FF2B5EF4-FFF2-40B4-BE49-F238E27FC236}">
                <a16:creationId xmlns:a16="http://schemas.microsoft.com/office/drawing/2014/main" id="{63C57522-D23E-2D3C-0BC9-0AA8EABD9BED}"/>
              </a:ext>
            </a:extLst>
          </p:cNvPr>
          <p:cNvSpPr txBox="1"/>
          <p:nvPr/>
        </p:nvSpPr>
        <p:spPr>
          <a:xfrm>
            <a:off x="3830593" y="756797"/>
            <a:ext cx="10354964" cy="2000548"/>
          </a:xfrm>
          <a:prstGeom prst="rect">
            <a:avLst/>
          </a:prstGeom>
          <a:noFill/>
        </p:spPr>
        <p:txBody>
          <a:bodyPr wrap="square">
            <a:spAutoFit/>
          </a:bodyPr>
          <a:lstStyle/>
          <a:p>
            <a:pPr algn="ctr" rtl="0"/>
            <a:r>
              <a:rPr lang="en-IN" sz="9600" b="1" i="0" u="none" strike="noStrike" dirty="0">
                <a:solidFill>
                  <a:srgbClr val="231F20"/>
                </a:solidFill>
                <a:effectLst/>
                <a:latin typeface="Oswald" panose="00000500000000000000" pitchFamily="2" charset="0"/>
              </a:rPr>
              <a:t>CONTENT</a:t>
            </a:r>
            <a:endParaRPr lang="en-IN" b="0" dirty="0">
              <a:effectLst/>
            </a:endParaRPr>
          </a:p>
          <a:p>
            <a:br>
              <a:rPr lang="en-IN" dirty="0"/>
            </a:br>
            <a:endParaRPr lang="en-IN" dirty="0"/>
          </a:p>
        </p:txBody>
      </p:sp>
      <p:sp>
        <p:nvSpPr>
          <p:cNvPr id="8" name="Google Shape;110;p15">
            <a:extLst>
              <a:ext uri="{FF2B5EF4-FFF2-40B4-BE49-F238E27FC236}">
                <a16:creationId xmlns:a16="http://schemas.microsoft.com/office/drawing/2014/main" id="{BF4B193D-49B8-F448-A0FE-A4F5948D47A6}"/>
              </a:ext>
            </a:extLst>
          </p:cNvPr>
          <p:cNvSpPr txBox="1"/>
          <p:nvPr/>
        </p:nvSpPr>
        <p:spPr>
          <a:xfrm>
            <a:off x="5611417" y="3106418"/>
            <a:ext cx="1089300" cy="76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965" b="1" dirty="0">
                <a:solidFill>
                  <a:srgbClr val="363636"/>
                </a:solidFill>
                <a:latin typeface="Oswald"/>
                <a:ea typeface="Oswald"/>
                <a:cs typeface="Oswald"/>
                <a:sym typeface="Oswald"/>
              </a:rPr>
              <a:t>01</a:t>
            </a:r>
            <a:endParaRPr dirty="0"/>
          </a:p>
        </p:txBody>
      </p:sp>
      <p:sp>
        <p:nvSpPr>
          <p:cNvPr id="9" name="Google Shape;111;p15">
            <a:extLst>
              <a:ext uri="{FF2B5EF4-FFF2-40B4-BE49-F238E27FC236}">
                <a16:creationId xmlns:a16="http://schemas.microsoft.com/office/drawing/2014/main" id="{5DC2F88B-9EA9-5CD0-710E-84B22C79AC5A}"/>
              </a:ext>
            </a:extLst>
          </p:cNvPr>
          <p:cNvSpPr txBox="1"/>
          <p:nvPr/>
        </p:nvSpPr>
        <p:spPr>
          <a:xfrm>
            <a:off x="5611455" y="4079563"/>
            <a:ext cx="1089300" cy="76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965" b="1">
                <a:solidFill>
                  <a:srgbClr val="363636"/>
                </a:solidFill>
                <a:latin typeface="Oswald"/>
                <a:ea typeface="Oswald"/>
                <a:cs typeface="Oswald"/>
                <a:sym typeface="Oswald"/>
              </a:rPr>
              <a:t>02</a:t>
            </a:r>
            <a:endParaRPr/>
          </a:p>
        </p:txBody>
      </p:sp>
      <p:sp>
        <p:nvSpPr>
          <p:cNvPr id="10" name="Google Shape;112;p15">
            <a:extLst>
              <a:ext uri="{FF2B5EF4-FFF2-40B4-BE49-F238E27FC236}">
                <a16:creationId xmlns:a16="http://schemas.microsoft.com/office/drawing/2014/main" id="{4642CAE2-43C6-3203-64E1-A9C90AFFE3B9}"/>
              </a:ext>
            </a:extLst>
          </p:cNvPr>
          <p:cNvSpPr txBox="1"/>
          <p:nvPr/>
        </p:nvSpPr>
        <p:spPr>
          <a:xfrm>
            <a:off x="5611417" y="6078902"/>
            <a:ext cx="1089300" cy="76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965" b="1">
                <a:solidFill>
                  <a:srgbClr val="363636"/>
                </a:solidFill>
                <a:latin typeface="Oswald"/>
                <a:ea typeface="Oswald"/>
                <a:cs typeface="Oswald"/>
                <a:sym typeface="Oswald"/>
              </a:rPr>
              <a:t>04</a:t>
            </a:r>
            <a:endParaRPr/>
          </a:p>
        </p:txBody>
      </p:sp>
      <p:sp>
        <p:nvSpPr>
          <p:cNvPr id="11" name="Google Shape;113;p15">
            <a:extLst>
              <a:ext uri="{FF2B5EF4-FFF2-40B4-BE49-F238E27FC236}">
                <a16:creationId xmlns:a16="http://schemas.microsoft.com/office/drawing/2014/main" id="{D7491880-6B03-9851-9A30-41AECBCB2C76}"/>
              </a:ext>
            </a:extLst>
          </p:cNvPr>
          <p:cNvSpPr txBox="1"/>
          <p:nvPr/>
        </p:nvSpPr>
        <p:spPr>
          <a:xfrm>
            <a:off x="5611417" y="6999021"/>
            <a:ext cx="1089300" cy="76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965" b="1">
                <a:solidFill>
                  <a:srgbClr val="363636"/>
                </a:solidFill>
                <a:latin typeface="Oswald"/>
                <a:ea typeface="Oswald"/>
                <a:cs typeface="Oswald"/>
                <a:sym typeface="Oswald"/>
              </a:rPr>
              <a:t>05</a:t>
            </a:r>
            <a:endParaRPr/>
          </a:p>
        </p:txBody>
      </p:sp>
      <p:sp>
        <p:nvSpPr>
          <p:cNvPr id="12" name="Google Shape;116;p15">
            <a:extLst>
              <a:ext uri="{FF2B5EF4-FFF2-40B4-BE49-F238E27FC236}">
                <a16:creationId xmlns:a16="http://schemas.microsoft.com/office/drawing/2014/main" id="{499A3D94-B9EC-7868-E21D-F2BE4B494E5A}"/>
              </a:ext>
            </a:extLst>
          </p:cNvPr>
          <p:cNvSpPr txBox="1"/>
          <p:nvPr/>
        </p:nvSpPr>
        <p:spPr>
          <a:xfrm>
            <a:off x="7210911" y="6078902"/>
            <a:ext cx="2798062" cy="622863"/>
          </a:xfrm>
          <a:prstGeom prst="rect">
            <a:avLst/>
          </a:prstGeom>
          <a:noFill/>
          <a:ln>
            <a:noFill/>
          </a:ln>
        </p:spPr>
        <p:txBody>
          <a:bodyPr spcFirstLastPara="1" wrap="square" lIns="0" tIns="0" rIns="0" bIns="0" anchor="t" anchorCtr="0">
            <a:spAutoFit/>
          </a:bodyPr>
          <a:lstStyle/>
          <a:p>
            <a:pPr marL="0" marR="0" lvl="0" indent="0" algn="l" rtl="0">
              <a:lnSpc>
                <a:spcPct val="138015"/>
              </a:lnSpc>
              <a:spcBef>
                <a:spcPts val="0"/>
              </a:spcBef>
              <a:spcAft>
                <a:spcPts val="0"/>
              </a:spcAft>
              <a:buNone/>
            </a:pPr>
            <a:r>
              <a:rPr lang="en-US" sz="2933" dirty="0">
                <a:solidFill>
                  <a:srgbClr val="231F20"/>
                </a:solidFill>
                <a:latin typeface="DM Sans"/>
                <a:ea typeface="DM Sans"/>
                <a:cs typeface="DM Sans"/>
                <a:sym typeface="DM Sans"/>
              </a:rPr>
              <a:t>Spring 2025</a:t>
            </a:r>
            <a:endParaRPr lang="en-US" sz="3200" dirty="0"/>
          </a:p>
        </p:txBody>
      </p:sp>
      <p:sp>
        <p:nvSpPr>
          <p:cNvPr id="13" name="Google Shape;117;p15">
            <a:extLst>
              <a:ext uri="{FF2B5EF4-FFF2-40B4-BE49-F238E27FC236}">
                <a16:creationId xmlns:a16="http://schemas.microsoft.com/office/drawing/2014/main" id="{6E067335-B5AC-C08C-E043-C7194EFE8F53}"/>
              </a:ext>
            </a:extLst>
          </p:cNvPr>
          <p:cNvSpPr txBox="1"/>
          <p:nvPr/>
        </p:nvSpPr>
        <p:spPr>
          <a:xfrm>
            <a:off x="7233186" y="7155315"/>
            <a:ext cx="3426600" cy="451500"/>
          </a:xfrm>
          <a:prstGeom prst="rect">
            <a:avLst/>
          </a:prstGeom>
          <a:noFill/>
          <a:ln>
            <a:noFill/>
          </a:ln>
        </p:spPr>
        <p:txBody>
          <a:bodyPr spcFirstLastPara="1" wrap="square" lIns="0" tIns="0" rIns="0" bIns="0" anchor="t" anchorCtr="0">
            <a:spAutoFit/>
          </a:bodyPr>
          <a:lstStyle/>
          <a:p>
            <a:pPr marL="0" marR="0" lvl="0" indent="0" algn="l" rtl="0">
              <a:lnSpc>
                <a:spcPct val="138015"/>
              </a:lnSpc>
              <a:spcBef>
                <a:spcPts val="0"/>
              </a:spcBef>
              <a:spcAft>
                <a:spcPts val="0"/>
              </a:spcAft>
              <a:buNone/>
            </a:pPr>
            <a:r>
              <a:rPr lang="en-US" sz="2933">
                <a:solidFill>
                  <a:srgbClr val="231F20"/>
                </a:solidFill>
                <a:latin typeface="DM Sans"/>
                <a:ea typeface="DM Sans"/>
                <a:cs typeface="DM Sans"/>
                <a:sym typeface="DM Sans"/>
              </a:rPr>
              <a:t>Conclusion</a:t>
            </a:r>
            <a:endParaRPr/>
          </a:p>
        </p:txBody>
      </p:sp>
      <p:sp>
        <p:nvSpPr>
          <p:cNvPr id="14" name="Google Shape;119;p15">
            <a:extLst>
              <a:ext uri="{FF2B5EF4-FFF2-40B4-BE49-F238E27FC236}">
                <a16:creationId xmlns:a16="http://schemas.microsoft.com/office/drawing/2014/main" id="{54802CE6-0BF9-51A6-32FE-9F3F51ECC6EA}"/>
              </a:ext>
            </a:extLst>
          </p:cNvPr>
          <p:cNvSpPr txBox="1"/>
          <p:nvPr/>
        </p:nvSpPr>
        <p:spPr>
          <a:xfrm>
            <a:off x="5611413" y="5052732"/>
            <a:ext cx="1089300" cy="76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965" b="1">
                <a:solidFill>
                  <a:srgbClr val="363636"/>
                </a:solidFill>
                <a:latin typeface="Oswald"/>
                <a:ea typeface="Oswald"/>
                <a:cs typeface="Oswald"/>
                <a:sym typeface="Oswald"/>
              </a:rPr>
              <a:t>03</a:t>
            </a:r>
            <a:endParaRPr/>
          </a:p>
        </p:txBody>
      </p:sp>
      <p:sp>
        <p:nvSpPr>
          <p:cNvPr id="15" name="Google Shape;122;p15">
            <a:extLst>
              <a:ext uri="{FF2B5EF4-FFF2-40B4-BE49-F238E27FC236}">
                <a16:creationId xmlns:a16="http://schemas.microsoft.com/office/drawing/2014/main" id="{F99E6908-FA99-ABF8-A65A-51F025AF7B5B}"/>
              </a:ext>
            </a:extLst>
          </p:cNvPr>
          <p:cNvSpPr txBox="1"/>
          <p:nvPr/>
        </p:nvSpPr>
        <p:spPr>
          <a:xfrm>
            <a:off x="5611417" y="8041196"/>
            <a:ext cx="1089300" cy="764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965" b="1">
                <a:solidFill>
                  <a:srgbClr val="363636"/>
                </a:solidFill>
                <a:latin typeface="Oswald"/>
                <a:ea typeface="Oswald"/>
                <a:cs typeface="Oswald"/>
                <a:sym typeface="Oswald"/>
              </a:rPr>
              <a:t>06</a:t>
            </a:r>
            <a:endParaRPr/>
          </a:p>
        </p:txBody>
      </p:sp>
      <p:sp>
        <p:nvSpPr>
          <p:cNvPr id="16" name="Google Shape;123;p15">
            <a:extLst>
              <a:ext uri="{FF2B5EF4-FFF2-40B4-BE49-F238E27FC236}">
                <a16:creationId xmlns:a16="http://schemas.microsoft.com/office/drawing/2014/main" id="{BB220FF4-53D7-47AE-D1E5-A29B9E8F7803}"/>
              </a:ext>
            </a:extLst>
          </p:cNvPr>
          <p:cNvSpPr txBox="1"/>
          <p:nvPr/>
        </p:nvSpPr>
        <p:spPr>
          <a:xfrm>
            <a:off x="7233186" y="8201365"/>
            <a:ext cx="3426600" cy="451500"/>
          </a:xfrm>
          <a:prstGeom prst="rect">
            <a:avLst/>
          </a:prstGeom>
          <a:noFill/>
          <a:ln>
            <a:noFill/>
          </a:ln>
        </p:spPr>
        <p:txBody>
          <a:bodyPr spcFirstLastPara="1" wrap="square" lIns="0" tIns="0" rIns="0" bIns="0" anchor="t" anchorCtr="0">
            <a:spAutoFit/>
          </a:bodyPr>
          <a:lstStyle/>
          <a:p>
            <a:pPr marL="0" marR="0" lvl="0" indent="0" algn="l" rtl="0">
              <a:lnSpc>
                <a:spcPct val="138015"/>
              </a:lnSpc>
              <a:spcBef>
                <a:spcPts val="0"/>
              </a:spcBef>
              <a:spcAft>
                <a:spcPts val="0"/>
              </a:spcAft>
              <a:buNone/>
            </a:pPr>
            <a:r>
              <a:rPr lang="en-US" sz="2933">
                <a:solidFill>
                  <a:srgbClr val="231F20"/>
                </a:solidFill>
                <a:latin typeface="DM Sans"/>
                <a:ea typeface="DM Sans"/>
                <a:cs typeface="DM Sans"/>
                <a:sym typeface="DM Sans"/>
              </a:rPr>
              <a:t>Acknowledgements</a:t>
            </a:r>
            <a:endParaRPr/>
          </a:p>
        </p:txBody>
      </p:sp>
      <p:sp>
        <p:nvSpPr>
          <p:cNvPr id="17" name="Google Shape;116;p15">
            <a:extLst>
              <a:ext uri="{FF2B5EF4-FFF2-40B4-BE49-F238E27FC236}">
                <a16:creationId xmlns:a16="http://schemas.microsoft.com/office/drawing/2014/main" id="{A57109F1-E662-B2B3-5EC9-0DA876C98D91}"/>
              </a:ext>
            </a:extLst>
          </p:cNvPr>
          <p:cNvSpPr txBox="1"/>
          <p:nvPr/>
        </p:nvSpPr>
        <p:spPr>
          <a:xfrm>
            <a:off x="7210911" y="5143501"/>
            <a:ext cx="2501500" cy="622863"/>
          </a:xfrm>
          <a:prstGeom prst="rect">
            <a:avLst/>
          </a:prstGeom>
          <a:noFill/>
          <a:ln>
            <a:noFill/>
          </a:ln>
        </p:spPr>
        <p:txBody>
          <a:bodyPr spcFirstLastPara="1" wrap="square" lIns="0" tIns="0" rIns="0" bIns="0" anchor="t" anchorCtr="0">
            <a:spAutoFit/>
          </a:bodyPr>
          <a:lstStyle/>
          <a:p>
            <a:pPr marL="0" marR="0" lvl="0" indent="0" algn="l" rtl="0">
              <a:lnSpc>
                <a:spcPct val="138015"/>
              </a:lnSpc>
              <a:spcBef>
                <a:spcPts val="0"/>
              </a:spcBef>
              <a:spcAft>
                <a:spcPts val="0"/>
              </a:spcAft>
              <a:buNone/>
            </a:pPr>
            <a:r>
              <a:rPr lang="en-US" sz="2933" dirty="0">
                <a:solidFill>
                  <a:srgbClr val="231F20"/>
                </a:solidFill>
                <a:latin typeface="DM Sans"/>
                <a:sym typeface="DM Sans"/>
              </a:rPr>
              <a:t>Demo</a:t>
            </a:r>
            <a:endParaRPr lang="en-US" sz="3200" dirty="0"/>
          </a:p>
        </p:txBody>
      </p:sp>
      <p:sp>
        <p:nvSpPr>
          <p:cNvPr id="18" name="Google Shape;116;p15">
            <a:extLst>
              <a:ext uri="{FF2B5EF4-FFF2-40B4-BE49-F238E27FC236}">
                <a16:creationId xmlns:a16="http://schemas.microsoft.com/office/drawing/2014/main" id="{46962E09-ED0E-3293-237E-25923468109D}"/>
              </a:ext>
            </a:extLst>
          </p:cNvPr>
          <p:cNvSpPr txBox="1"/>
          <p:nvPr/>
        </p:nvSpPr>
        <p:spPr>
          <a:xfrm>
            <a:off x="7233186" y="4079565"/>
            <a:ext cx="2775787" cy="622863"/>
          </a:xfrm>
          <a:prstGeom prst="rect">
            <a:avLst/>
          </a:prstGeom>
          <a:noFill/>
          <a:ln>
            <a:noFill/>
          </a:ln>
        </p:spPr>
        <p:txBody>
          <a:bodyPr spcFirstLastPara="1" wrap="square" lIns="0" tIns="0" rIns="0" bIns="0" anchor="t" anchorCtr="0">
            <a:spAutoFit/>
          </a:bodyPr>
          <a:lstStyle/>
          <a:p>
            <a:pPr marL="0" marR="0" lvl="0" indent="0" algn="l" rtl="0">
              <a:lnSpc>
                <a:spcPct val="138015"/>
              </a:lnSpc>
              <a:spcBef>
                <a:spcPts val="0"/>
              </a:spcBef>
              <a:spcAft>
                <a:spcPts val="0"/>
              </a:spcAft>
              <a:buNone/>
            </a:pPr>
            <a:r>
              <a:rPr lang="en-US" sz="2933" dirty="0">
                <a:solidFill>
                  <a:srgbClr val="231F20"/>
                </a:solidFill>
                <a:latin typeface="DM Sans"/>
                <a:sym typeface="DM Sans"/>
              </a:rPr>
              <a:t>Fall 2024</a:t>
            </a:r>
            <a:endParaRPr lang="en-US" sz="3200" dirty="0"/>
          </a:p>
        </p:txBody>
      </p:sp>
      <p:sp>
        <p:nvSpPr>
          <p:cNvPr id="19" name="Google Shape;116;p15">
            <a:extLst>
              <a:ext uri="{FF2B5EF4-FFF2-40B4-BE49-F238E27FC236}">
                <a16:creationId xmlns:a16="http://schemas.microsoft.com/office/drawing/2014/main" id="{B043B84B-A70F-04EA-BD95-5B5315822689}"/>
              </a:ext>
            </a:extLst>
          </p:cNvPr>
          <p:cNvSpPr txBox="1"/>
          <p:nvPr/>
        </p:nvSpPr>
        <p:spPr>
          <a:xfrm>
            <a:off x="7210911" y="3106418"/>
            <a:ext cx="3320399" cy="622863"/>
          </a:xfrm>
          <a:prstGeom prst="rect">
            <a:avLst/>
          </a:prstGeom>
          <a:noFill/>
          <a:ln>
            <a:noFill/>
          </a:ln>
        </p:spPr>
        <p:txBody>
          <a:bodyPr spcFirstLastPara="1" wrap="square" lIns="0" tIns="0" rIns="0" bIns="0" anchor="t" anchorCtr="0">
            <a:spAutoFit/>
          </a:bodyPr>
          <a:lstStyle/>
          <a:p>
            <a:pPr marL="0" marR="0" lvl="0" indent="0" algn="l" rtl="0">
              <a:lnSpc>
                <a:spcPct val="138015"/>
              </a:lnSpc>
              <a:spcBef>
                <a:spcPts val="0"/>
              </a:spcBef>
              <a:spcAft>
                <a:spcPts val="0"/>
              </a:spcAft>
              <a:buNone/>
            </a:pPr>
            <a:r>
              <a:rPr lang="en-US" sz="2933" dirty="0">
                <a:solidFill>
                  <a:srgbClr val="231F20"/>
                </a:solidFill>
                <a:latin typeface="DM Sans"/>
                <a:sym typeface="DM Sans"/>
              </a:rPr>
              <a:t>Introduction</a:t>
            </a:r>
            <a:endParaRPr lang="en-US" sz="3200" dirty="0"/>
          </a:p>
        </p:txBody>
      </p:sp>
    </p:spTree>
    <p:extLst>
      <p:ext uri="{BB962C8B-B14F-4D97-AF65-F5344CB8AC3E}">
        <p14:creationId xmlns:p14="http://schemas.microsoft.com/office/powerpoint/2010/main" val="172410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8;p17">
            <a:extLst>
              <a:ext uri="{FF2B5EF4-FFF2-40B4-BE49-F238E27FC236}">
                <a16:creationId xmlns:a16="http://schemas.microsoft.com/office/drawing/2014/main" id="{8A800D86-F1F9-4428-9B51-C64919AEAFDD}"/>
              </a:ext>
            </a:extLst>
          </p:cNvPr>
          <p:cNvSpPr/>
          <p:nvPr/>
        </p:nvSpPr>
        <p:spPr>
          <a:xfrm>
            <a:off x="-1" y="0"/>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140;p17">
            <a:extLst>
              <a:ext uri="{FF2B5EF4-FFF2-40B4-BE49-F238E27FC236}">
                <a16:creationId xmlns:a16="http://schemas.microsoft.com/office/drawing/2014/main" id="{55BA6F7B-B289-E1C6-7DAC-1469E835CCB6}"/>
              </a:ext>
            </a:extLst>
          </p:cNvPr>
          <p:cNvSpPr/>
          <p:nvPr/>
        </p:nvSpPr>
        <p:spPr>
          <a:xfrm rot="-3687601">
            <a:off x="364860" y="5903331"/>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139;p17">
            <a:extLst>
              <a:ext uri="{FF2B5EF4-FFF2-40B4-BE49-F238E27FC236}">
                <a16:creationId xmlns:a16="http://schemas.microsoft.com/office/drawing/2014/main" id="{D8E98FB6-177B-373B-EE61-4E6B70D9AD4A}"/>
              </a:ext>
            </a:extLst>
          </p:cNvPr>
          <p:cNvSpPr/>
          <p:nvPr/>
        </p:nvSpPr>
        <p:spPr>
          <a:xfrm>
            <a:off x="277738" y="8249811"/>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3">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38;p33">
            <a:extLst>
              <a:ext uri="{FF2B5EF4-FFF2-40B4-BE49-F238E27FC236}">
                <a16:creationId xmlns:a16="http://schemas.microsoft.com/office/drawing/2014/main" id="{27C9AD2F-A580-CA0D-B9EB-652AD7DF207D}"/>
              </a:ext>
            </a:extLst>
          </p:cNvPr>
          <p:cNvSpPr txBox="1"/>
          <p:nvPr/>
        </p:nvSpPr>
        <p:spPr>
          <a:xfrm>
            <a:off x="1077739" y="857250"/>
            <a:ext cx="16132500" cy="1305300"/>
          </a:xfrm>
          <a:prstGeom prst="rect">
            <a:avLst/>
          </a:prstGeom>
          <a:noFill/>
          <a:ln>
            <a:noFill/>
          </a:ln>
        </p:spPr>
        <p:txBody>
          <a:bodyPr spcFirstLastPara="1" wrap="square" lIns="0" tIns="0" rIns="0" bIns="0" anchor="t" anchorCtr="0">
            <a:spAutoFit/>
          </a:bodyPr>
          <a:lstStyle/>
          <a:p>
            <a:pPr marL="0" marR="0" lvl="0" indent="0" algn="ctr" rtl="0">
              <a:lnSpc>
                <a:spcPct val="138002"/>
              </a:lnSpc>
              <a:spcBef>
                <a:spcPts val="0"/>
              </a:spcBef>
              <a:spcAft>
                <a:spcPts val="0"/>
              </a:spcAft>
              <a:buClr>
                <a:srgbClr val="000000"/>
              </a:buClr>
              <a:buFont typeface="Arial"/>
              <a:buNone/>
            </a:pPr>
            <a:r>
              <a:rPr lang="en-US" sz="8481" b="1" dirty="0">
                <a:solidFill>
                  <a:srgbClr val="231F20"/>
                </a:solidFill>
                <a:latin typeface="Oswald"/>
                <a:ea typeface="Oswald"/>
                <a:cs typeface="Oswald"/>
                <a:sym typeface="Oswald"/>
              </a:rPr>
              <a:t>06 - Acknowledgements and Thanks</a:t>
            </a:r>
            <a:endParaRPr sz="8481" b="1" dirty="0">
              <a:solidFill>
                <a:srgbClr val="231F20"/>
              </a:solidFill>
              <a:latin typeface="Oswald"/>
              <a:ea typeface="Oswald"/>
              <a:cs typeface="Oswald"/>
              <a:sym typeface="Oswald"/>
            </a:endParaRPr>
          </a:p>
        </p:txBody>
      </p:sp>
      <p:sp>
        <p:nvSpPr>
          <p:cNvPr id="8" name="Google Shape;341;p33">
            <a:extLst>
              <a:ext uri="{FF2B5EF4-FFF2-40B4-BE49-F238E27FC236}">
                <a16:creationId xmlns:a16="http://schemas.microsoft.com/office/drawing/2014/main" id="{038739B8-9F1A-8F06-7021-9E7C279BAB62}"/>
              </a:ext>
            </a:extLst>
          </p:cNvPr>
          <p:cNvSpPr txBox="1"/>
          <p:nvPr/>
        </p:nvSpPr>
        <p:spPr>
          <a:xfrm>
            <a:off x="5774475" y="2846625"/>
            <a:ext cx="11811600" cy="56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000" dirty="0">
              <a:solidFill>
                <a:schemeClr val="dk1"/>
              </a:solidFill>
              <a:latin typeface="Oswald"/>
              <a:ea typeface="Oswald"/>
              <a:cs typeface="Oswald"/>
              <a:sym typeface="Oswald"/>
            </a:endParaRPr>
          </a:p>
          <a:p>
            <a:pPr marL="914400" lvl="0" indent="-546100" algn="l" rtl="0">
              <a:spcBef>
                <a:spcPts val="0"/>
              </a:spcBef>
              <a:spcAft>
                <a:spcPts val="0"/>
              </a:spcAft>
              <a:buClr>
                <a:schemeClr val="dk1"/>
              </a:buClr>
              <a:buSzPts val="5000"/>
              <a:buFont typeface="Oswald"/>
              <a:buChar char="●"/>
            </a:pPr>
            <a:r>
              <a:rPr lang="en-US" sz="5000" dirty="0" err="1">
                <a:solidFill>
                  <a:schemeClr val="dk1"/>
                </a:solidFill>
                <a:latin typeface="Oswald"/>
                <a:ea typeface="Oswald"/>
                <a:cs typeface="Oswald"/>
                <a:sym typeface="Oswald"/>
              </a:rPr>
              <a:t>Emmani</a:t>
            </a:r>
            <a:r>
              <a:rPr lang="en-US" sz="5000" dirty="0">
                <a:solidFill>
                  <a:schemeClr val="dk1"/>
                </a:solidFill>
                <a:latin typeface="Oswald"/>
                <a:ea typeface="Oswald"/>
                <a:cs typeface="Oswald"/>
                <a:sym typeface="Oswald"/>
              </a:rPr>
              <a:t> Ellis</a:t>
            </a:r>
            <a:endParaRPr sz="5000" dirty="0">
              <a:solidFill>
                <a:schemeClr val="dk1"/>
              </a:solidFill>
              <a:latin typeface="Oswald"/>
              <a:ea typeface="Oswald"/>
              <a:cs typeface="Oswald"/>
              <a:sym typeface="Oswald"/>
            </a:endParaRPr>
          </a:p>
          <a:p>
            <a:pPr marL="914400" lvl="0" indent="-546100" algn="l" rtl="0">
              <a:lnSpc>
                <a:spcPct val="100000"/>
              </a:lnSpc>
              <a:spcBef>
                <a:spcPts val="0"/>
              </a:spcBef>
              <a:spcAft>
                <a:spcPts val="0"/>
              </a:spcAft>
              <a:buClr>
                <a:schemeClr val="dk1"/>
              </a:buClr>
              <a:buSzPts val="5000"/>
              <a:buFont typeface="Oswald"/>
              <a:buChar char="●"/>
            </a:pPr>
            <a:r>
              <a:rPr lang="en-US" sz="5000" dirty="0">
                <a:solidFill>
                  <a:schemeClr val="dk1"/>
                </a:solidFill>
                <a:latin typeface="Oswald"/>
                <a:ea typeface="Oswald"/>
                <a:cs typeface="Oswald"/>
                <a:sym typeface="Oswald"/>
              </a:rPr>
              <a:t>Sharan Sivakumar</a:t>
            </a:r>
            <a:endParaRPr sz="5000" dirty="0">
              <a:solidFill>
                <a:schemeClr val="dk1"/>
              </a:solidFill>
              <a:latin typeface="Oswald"/>
              <a:ea typeface="Oswald"/>
              <a:cs typeface="Oswald"/>
              <a:sym typeface="Oswald"/>
            </a:endParaRPr>
          </a:p>
          <a:p>
            <a:pPr marL="914400" lvl="0" indent="-546100" algn="l" rtl="0">
              <a:lnSpc>
                <a:spcPct val="100000"/>
              </a:lnSpc>
              <a:spcBef>
                <a:spcPts val="0"/>
              </a:spcBef>
              <a:spcAft>
                <a:spcPts val="0"/>
              </a:spcAft>
              <a:buClr>
                <a:schemeClr val="dk1"/>
              </a:buClr>
              <a:buSzPts val="5000"/>
              <a:buFont typeface="Oswald"/>
              <a:buChar char="●"/>
            </a:pPr>
            <a:r>
              <a:rPr lang="en-US" sz="5000" dirty="0" err="1">
                <a:solidFill>
                  <a:schemeClr val="dk1"/>
                </a:solidFill>
                <a:latin typeface="Oswald"/>
                <a:ea typeface="Oswald"/>
                <a:cs typeface="Oswald"/>
                <a:sym typeface="Oswald"/>
              </a:rPr>
              <a:t>Thanmaya</a:t>
            </a:r>
            <a:r>
              <a:rPr lang="en-US" sz="5000" dirty="0">
                <a:solidFill>
                  <a:schemeClr val="dk1"/>
                </a:solidFill>
                <a:latin typeface="Oswald"/>
                <a:ea typeface="Oswald"/>
                <a:cs typeface="Oswald"/>
                <a:sym typeface="Oswald"/>
              </a:rPr>
              <a:t> </a:t>
            </a:r>
            <a:r>
              <a:rPr lang="en-US" sz="5000" dirty="0" err="1">
                <a:solidFill>
                  <a:schemeClr val="dk1"/>
                </a:solidFill>
                <a:latin typeface="Oswald"/>
                <a:ea typeface="Oswald"/>
                <a:cs typeface="Oswald"/>
                <a:sym typeface="Oswald"/>
              </a:rPr>
              <a:t>Pattanashetty</a:t>
            </a:r>
            <a:endParaRPr lang="en-US" sz="5000" dirty="0">
              <a:solidFill>
                <a:schemeClr val="dk1"/>
              </a:solidFill>
              <a:latin typeface="Oswald"/>
              <a:ea typeface="Oswald"/>
              <a:cs typeface="Oswald"/>
              <a:sym typeface="Oswald"/>
            </a:endParaRPr>
          </a:p>
          <a:p>
            <a:pPr marL="914400" lvl="0" indent="-546100" algn="l" rtl="0">
              <a:lnSpc>
                <a:spcPct val="100000"/>
              </a:lnSpc>
              <a:spcBef>
                <a:spcPts val="0"/>
              </a:spcBef>
              <a:spcAft>
                <a:spcPts val="0"/>
              </a:spcAft>
              <a:buClr>
                <a:schemeClr val="dk1"/>
              </a:buClr>
              <a:buSzPts val="5000"/>
              <a:buFont typeface="Oswald"/>
              <a:buChar char="●"/>
            </a:pPr>
            <a:r>
              <a:rPr lang="en-US" sz="5000" dirty="0">
                <a:solidFill>
                  <a:schemeClr val="dk1"/>
                </a:solidFill>
                <a:latin typeface="Oswald"/>
                <a:ea typeface="Oswald"/>
                <a:cs typeface="Oswald"/>
                <a:sym typeface="Oswald"/>
              </a:rPr>
              <a:t>Nicholas </a:t>
            </a:r>
            <a:r>
              <a:rPr lang="en-US" sz="5000" dirty="0" err="1">
                <a:solidFill>
                  <a:schemeClr val="dk1"/>
                </a:solidFill>
                <a:latin typeface="Oswald"/>
                <a:ea typeface="Oswald"/>
                <a:cs typeface="Oswald"/>
                <a:sym typeface="Oswald"/>
              </a:rPr>
              <a:t>Lenfestey</a:t>
            </a:r>
            <a:endParaRPr lang="en-US" sz="5000" dirty="0">
              <a:solidFill>
                <a:schemeClr val="dk1"/>
              </a:solidFill>
              <a:latin typeface="Oswald"/>
              <a:ea typeface="Oswald"/>
              <a:cs typeface="Oswald"/>
              <a:sym typeface="Oswald"/>
            </a:endParaRPr>
          </a:p>
          <a:p>
            <a:pPr marL="914400" lvl="0" indent="-546100" algn="l" rtl="0">
              <a:lnSpc>
                <a:spcPct val="100000"/>
              </a:lnSpc>
              <a:spcBef>
                <a:spcPts val="0"/>
              </a:spcBef>
              <a:spcAft>
                <a:spcPts val="0"/>
              </a:spcAft>
              <a:buClr>
                <a:schemeClr val="dk1"/>
              </a:buClr>
              <a:buSzPts val="5000"/>
              <a:buFont typeface="Oswald"/>
              <a:buChar char="●"/>
            </a:pPr>
            <a:r>
              <a:rPr lang="en-US" sz="5000" dirty="0">
                <a:solidFill>
                  <a:schemeClr val="dk1"/>
                </a:solidFill>
                <a:latin typeface="Oswald"/>
                <a:ea typeface="Oswald"/>
                <a:cs typeface="Oswald"/>
                <a:sym typeface="Oswald"/>
              </a:rPr>
              <a:t>Abhinav Chowdary</a:t>
            </a:r>
            <a:endParaRPr sz="5000" dirty="0">
              <a:solidFill>
                <a:schemeClr val="dk1"/>
              </a:solidFill>
              <a:latin typeface="Oswald"/>
              <a:ea typeface="Oswald"/>
              <a:cs typeface="Oswald"/>
              <a:sym typeface="Oswald"/>
            </a:endParaRPr>
          </a:p>
        </p:txBody>
      </p:sp>
    </p:spTree>
    <p:extLst>
      <p:ext uri="{BB962C8B-B14F-4D97-AF65-F5344CB8AC3E}">
        <p14:creationId xmlns:p14="http://schemas.microsoft.com/office/powerpoint/2010/main" val="166699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8;p17">
            <a:extLst>
              <a:ext uri="{FF2B5EF4-FFF2-40B4-BE49-F238E27FC236}">
                <a16:creationId xmlns:a16="http://schemas.microsoft.com/office/drawing/2014/main" id="{21C0DA7A-8270-51AF-C170-B37823542A90}"/>
              </a:ext>
            </a:extLst>
          </p:cNvPr>
          <p:cNvSpPr/>
          <p:nvPr/>
        </p:nvSpPr>
        <p:spPr>
          <a:xfrm>
            <a:off x="-1" y="0"/>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140;p17">
            <a:extLst>
              <a:ext uri="{FF2B5EF4-FFF2-40B4-BE49-F238E27FC236}">
                <a16:creationId xmlns:a16="http://schemas.microsoft.com/office/drawing/2014/main" id="{CFB28504-931F-F180-F2C7-B527CA1E9BDA}"/>
              </a:ext>
            </a:extLst>
          </p:cNvPr>
          <p:cNvSpPr/>
          <p:nvPr/>
        </p:nvSpPr>
        <p:spPr>
          <a:xfrm rot="-3687601">
            <a:off x="359752" y="5848761"/>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328;p32">
            <a:extLst>
              <a:ext uri="{FF2B5EF4-FFF2-40B4-BE49-F238E27FC236}">
                <a16:creationId xmlns:a16="http://schemas.microsoft.com/office/drawing/2014/main" id="{AD677790-3838-852B-D9F8-F9DFE6D988D2}"/>
              </a:ext>
            </a:extLst>
          </p:cNvPr>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3">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48;p34">
            <a:extLst>
              <a:ext uri="{FF2B5EF4-FFF2-40B4-BE49-F238E27FC236}">
                <a16:creationId xmlns:a16="http://schemas.microsoft.com/office/drawing/2014/main" id="{339DCE09-868C-2EAA-4A11-D681E952AF3E}"/>
              </a:ext>
            </a:extLst>
          </p:cNvPr>
          <p:cNvSpPr txBox="1"/>
          <p:nvPr/>
        </p:nvSpPr>
        <p:spPr>
          <a:xfrm>
            <a:off x="1077739" y="857250"/>
            <a:ext cx="16132500" cy="1536300"/>
          </a:xfrm>
          <a:prstGeom prst="rect">
            <a:avLst/>
          </a:prstGeom>
          <a:noFill/>
          <a:ln>
            <a:noFill/>
          </a:ln>
        </p:spPr>
        <p:txBody>
          <a:bodyPr spcFirstLastPara="1" wrap="square" lIns="0" tIns="0" rIns="0" bIns="0" anchor="t" anchorCtr="0">
            <a:spAutoFit/>
          </a:bodyPr>
          <a:lstStyle/>
          <a:p>
            <a:pPr marL="0" marR="0" lvl="0" indent="0" algn="ctr" rtl="0">
              <a:lnSpc>
                <a:spcPct val="138002"/>
              </a:lnSpc>
              <a:spcBef>
                <a:spcPts val="0"/>
              </a:spcBef>
              <a:spcAft>
                <a:spcPts val="0"/>
              </a:spcAft>
              <a:buNone/>
            </a:pPr>
            <a:r>
              <a:rPr lang="en-US" sz="9981" b="1" dirty="0">
                <a:solidFill>
                  <a:srgbClr val="231F20"/>
                </a:solidFill>
                <a:latin typeface="Oswald"/>
                <a:ea typeface="Oswald"/>
                <a:cs typeface="Oswald"/>
                <a:sym typeface="Oswald"/>
              </a:rPr>
              <a:t>References</a:t>
            </a:r>
            <a:endParaRPr dirty="0"/>
          </a:p>
        </p:txBody>
      </p:sp>
      <p:sp>
        <p:nvSpPr>
          <p:cNvPr id="8" name="Google Shape;351;p34">
            <a:extLst>
              <a:ext uri="{FF2B5EF4-FFF2-40B4-BE49-F238E27FC236}">
                <a16:creationId xmlns:a16="http://schemas.microsoft.com/office/drawing/2014/main" id="{22707848-61B5-1602-5D45-E8F7D04CDE8A}"/>
              </a:ext>
            </a:extLst>
          </p:cNvPr>
          <p:cNvSpPr txBox="1"/>
          <p:nvPr/>
        </p:nvSpPr>
        <p:spPr>
          <a:xfrm>
            <a:off x="472339" y="3090000"/>
            <a:ext cx="17343300" cy="4792800"/>
          </a:xfrm>
          <a:prstGeom prst="rect">
            <a:avLst/>
          </a:prstGeom>
          <a:solidFill>
            <a:srgbClr val="CCCCCC"/>
          </a:solidFill>
          <a:ln>
            <a:noFill/>
          </a:ln>
        </p:spPr>
        <p:txBody>
          <a:bodyPr spcFirstLastPara="1" wrap="square" lIns="91425" tIns="91425" rIns="91425" bIns="91425" anchor="t" anchorCtr="0">
            <a:noAutofit/>
          </a:bodyPr>
          <a:lstStyle/>
          <a:p>
            <a:pPr marL="0" lvl="0" indent="457200" algn="l" rtl="0">
              <a:lnSpc>
                <a:spcPct val="115000"/>
              </a:lnSpc>
              <a:spcBef>
                <a:spcPts val="1200"/>
              </a:spcBef>
              <a:spcAft>
                <a:spcPts val="0"/>
              </a:spcAft>
              <a:buNone/>
            </a:pPr>
            <a:endParaRPr sz="4000" i="1" dirty="0">
              <a:solidFill>
                <a:schemeClr val="dk1"/>
              </a:solidFill>
              <a:latin typeface="Oswald"/>
              <a:ea typeface="Oswald"/>
              <a:cs typeface="Oswald"/>
              <a:sym typeface="Oswald"/>
            </a:endParaRPr>
          </a:p>
          <a:p>
            <a:pPr marL="0" lvl="0" indent="0" algn="l" rtl="0">
              <a:lnSpc>
                <a:spcPct val="115000"/>
              </a:lnSpc>
              <a:spcBef>
                <a:spcPts val="1200"/>
              </a:spcBef>
              <a:spcAft>
                <a:spcPts val="0"/>
              </a:spcAft>
              <a:buNone/>
            </a:pPr>
            <a:r>
              <a:rPr lang="en-IN" sz="4000" dirty="0">
                <a:solidFill>
                  <a:schemeClr val="dk1"/>
                </a:solidFill>
                <a:latin typeface="Oswald"/>
                <a:ea typeface="Oswald"/>
                <a:cs typeface="Oswald"/>
                <a:sym typeface="Oswald"/>
              </a:rPr>
              <a:t>Python Tutorial :</a:t>
            </a:r>
            <a:r>
              <a:rPr lang="en-IN" sz="4000" dirty="0">
                <a:solidFill>
                  <a:schemeClr val="dk1"/>
                </a:solidFill>
                <a:latin typeface="Oswald"/>
                <a:ea typeface="Oswald"/>
                <a:cs typeface="Oswald"/>
                <a:sym typeface="Oswald"/>
                <a:hlinkClick r:id="rId4"/>
              </a:rPr>
              <a:t>https://www.youtube.com/watch?v=7wnove7K-ZQ&amp;list=PLu0W_9lII9agwh1XjRt242xIpHhPT2llg</a:t>
            </a:r>
            <a:endParaRPr lang="en-IN" sz="4000" dirty="0">
              <a:solidFill>
                <a:schemeClr val="dk1"/>
              </a:solidFill>
              <a:latin typeface="Oswald"/>
              <a:ea typeface="Oswald"/>
              <a:cs typeface="Oswald"/>
              <a:sym typeface="Oswald"/>
            </a:endParaRPr>
          </a:p>
          <a:p>
            <a:pPr marL="0" lvl="0" indent="0" algn="l" rtl="0">
              <a:lnSpc>
                <a:spcPct val="115000"/>
              </a:lnSpc>
              <a:spcBef>
                <a:spcPts val="1200"/>
              </a:spcBef>
              <a:spcAft>
                <a:spcPts val="0"/>
              </a:spcAft>
              <a:buNone/>
            </a:pPr>
            <a:r>
              <a:rPr lang="en-IN" sz="4000" dirty="0">
                <a:solidFill>
                  <a:schemeClr val="dk1"/>
                </a:solidFill>
                <a:latin typeface="Oswald"/>
                <a:ea typeface="Oswald"/>
                <a:cs typeface="Oswald"/>
                <a:sym typeface="Oswald"/>
              </a:rPr>
              <a:t>Machine learning :</a:t>
            </a:r>
            <a:r>
              <a:rPr lang="en-IN" sz="4000" dirty="0">
                <a:solidFill>
                  <a:schemeClr val="dk1"/>
                </a:solidFill>
                <a:latin typeface="Oswald"/>
                <a:ea typeface="Oswald"/>
                <a:cs typeface="Oswald"/>
                <a:sym typeface="Oswald"/>
                <a:hlinkClick r:id="rId5"/>
              </a:rPr>
              <a:t>https://www.youtube.com/watch?v=_u-PaJCpwiU&amp;list=PLu0W_9lII9ai6fAMHp-acBmJONT7Y4BSG</a:t>
            </a:r>
            <a:endParaRPr lang="en-IN" sz="4000" dirty="0">
              <a:solidFill>
                <a:schemeClr val="dk1"/>
              </a:solidFill>
              <a:latin typeface="Oswald"/>
              <a:ea typeface="Oswald"/>
              <a:cs typeface="Oswald"/>
              <a:sym typeface="Oswald"/>
            </a:endParaRPr>
          </a:p>
          <a:p>
            <a:pPr marL="0" lvl="0" indent="0" algn="l" rtl="0">
              <a:lnSpc>
                <a:spcPct val="115000"/>
              </a:lnSpc>
              <a:spcBef>
                <a:spcPts val="1200"/>
              </a:spcBef>
              <a:spcAft>
                <a:spcPts val="0"/>
              </a:spcAft>
              <a:buNone/>
            </a:pPr>
            <a:endParaRPr lang="en-IN" sz="4000" dirty="0">
              <a:solidFill>
                <a:schemeClr val="dk1"/>
              </a:solidFill>
              <a:latin typeface="Oswald"/>
              <a:ea typeface="Oswald"/>
              <a:cs typeface="Oswald"/>
              <a:sym typeface="Oswald"/>
            </a:endParaRPr>
          </a:p>
          <a:p>
            <a:pPr marL="0" lvl="0" indent="0" algn="l" rtl="0">
              <a:lnSpc>
                <a:spcPct val="115000"/>
              </a:lnSpc>
              <a:spcBef>
                <a:spcPts val="1200"/>
              </a:spcBef>
              <a:spcAft>
                <a:spcPts val="0"/>
              </a:spcAft>
              <a:buNone/>
            </a:pPr>
            <a:endParaRPr lang="en-IN" sz="4000" dirty="0">
              <a:solidFill>
                <a:schemeClr val="dk1"/>
              </a:solidFill>
              <a:latin typeface="Oswald"/>
              <a:ea typeface="Oswald"/>
              <a:cs typeface="Oswald"/>
              <a:sym typeface="Oswald"/>
            </a:endParaRPr>
          </a:p>
          <a:p>
            <a:pPr marL="0" lvl="0" indent="0" algn="l" rtl="0">
              <a:lnSpc>
                <a:spcPct val="115000"/>
              </a:lnSpc>
              <a:spcBef>
                <a:spcPts val="1200"/>
              </a:spcBef>
              <a:spcAft>
                <a:spcPts val="0"/>
              </a:spcAft>
              <a:buNone/>
            </a:pPr>
            <a:endParaRPr lang="en-IN" sz="4000" dirty="0">
              <a:solidFill>
                <a:schemeClr val="dk1"/>
              </a:solidFill>
              <a:latin typeface="Oswald"/>
              <a:ea typeface="Oswald"/>
              <a:cs typeface="Oswald"/>
              <a:sym typeface="Oswald"/>
            </a:endParaRPr>
          </a:p>
          <a:p>
            <a:pPr marL="0" lvl="0" indent="0" algn="l" rtl="0">
              <a:lnSpc>
                <a:spcPct val="115000"/>
              </a:lnSpc>
              <a:spcBef>
                <a:spcPts val="1200"/>
              </a:spcBef>
              <a:spcAft>
                <a:spcPts val="0"/>
              </a:spcAft>
              <a:buNone/>
            </a:pPr>
            <a:endParaRPr sz="4000" dirty="0">
              <a:solidFill>
                <a:schemeClr val="dk1"/>
              </a:solidFill>
              <a:latin typeface="Oswald"/>
              <a:ea typeface="Oswald"/>
              <a:cs typeface="Oswald"/>
              <a:sym typeface="Oswald"/>
            </a:endParaRPr>
          </a:p>
        </p:txBody>
      </p:sp>
    </p:spTree>
    <p:extLst>
      <p:ext uri="{BB962C8B-B14F-4D97-AF65-F5344CB8AC3E}">
        <p14:creationId xmlns:p14="http://schemas.microsoft.com/office/powerpoint/2010/main" val="3332399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6"/>
          <p:cNvSpPr/>
          <p:nvPr/>
        </p:nvSpPr>
        <p:spPr>
          <a:xfrm rot="10800000">
            <a:off x="-1645920" y="0"/>
            <a:ext cx="1993392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3">
              <a:alphaModFix/>
            </a:blip>
            <a:stretch>
              <a:fillRect t="-38885" b="-3888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36"/>
          <p:cNvSpPr/>
          <p:nvPr/>
        </p:nvSpPr>
        <p:spPr>
          <a:xfrm rot="-10580377">
            <a:off x="9260856" y="-166460"/>
            <a:ext cx="9309874" cy="10479904"/>
          </a:xfrm>
          <a:custGeom>
            <a:avLst/>
            <a:gdLst/>
            <a:ahLst/>
            <a:cxnLst/>
            <a:rect l="l" t="t" r="r" b="b"/>
            <a:pathLst>
              <a:path w="24036383" h="24664199" extrusionOk="0">
                <a:moveTo>
                  <a:pt x="0" y="0"/>
                </a:moveTo>
                <a:lnTo>
                  <a:pt x="24036383" y="0"/>
                </a:lnTo>
                <a:lnTo>
                  <a:pt x="24036383" y="24664198"/>
                </a:lnTo>
                <a:lnTo>
                  <a:pt x="0" y="24664198"/>
                </a:lnTo>
                <a:lnTo>
                  <a:pt x="0" y="0"/>
                </a:lnTo>
                <a:close/>
              </a:path>
            </a:pathLst>
          </a:custGeom>
          <a:blipFill rotWithShape="1">
            <a:blip r:embed="rId4">
              <a:alphaModFix/>
            </a:blip>
            <a:stretch>
              <a:fillRect l="-158177" t="-43557" b="-9177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36"/>
          <p:cNvSpPr txBox="1"/>
          <p:nvPr/>
        </p:nvSpPr>
        <p:spPr>
          <a:xfrm>
            <a:off x="1561733" y="2762721"/>
            <a:ext cx="7699800" cy="7242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endParaRPr/>
          </a:p>
          <a:p>
            <a:pPr marL="0" marR="0" lvl="0" indent="0" algn="l" rtl="0">
              <a:lnSpc>
                <a:spcPct val="140014"/>
              </a:lnSpc>
              <a:spcBef>
                <a:spcPts val="0"/>
              </a:spcBef>
              <a:spcAft>
                <a:spcPts val="0"/>
              </a:spcAft>
              <a:buNone/>
            </a:pPr>
            <a:endParaRPr sz="2744" u="sng">
              <a:solidFill>
                <a:srgbClr val="000000"/>
              </a:solidFill>
              <a:latin typeface="Sansita"/>
              <a:ea typeface="Sansita"/>
              <a:cs typeface="Sansita"/>
              <a:sym typeface="Sansita"/>
            </a:endParaRPr>
          </a:p>
        </p:txBody>
      </p:sp>
      <p:sp>
        <p:nvSpPr>
          <p:cNvPr id="368" name="Google Shape;368;p36"/>
          <p:cNvSpPr txBox="1"/>
          <p:nvPr/>
        </p:nvSpPr>
        <p:spPr>
          <a:xfrm>
            <a:off x="1491300" y="3316950"/>
            <a:ext cx="6756000" cy="1531500"/>
          </a:xfrm>
          <a:prstGeom prst="rect">
            <a:avLst/>
          </a:prstGeom>
          <a:noFill/>
          <a:ln>
            <a:noFill/>
          </a:ln>
        </p:spPr>
        <p:txBody>
          <a:bodyPr spcFirstLastPara="1" wrap="square" lIns="0" tIns="0" rIns="0" bIns="0" anchor="t" anchorCtr="0">
            <a:spAutoFit/>
          </a:bodyPr>
          <a:lstStyle/>
          <a:p>
            <a:pPr marL="0" marR="0" lvl="0" indent="0" algn="l" rtl="0">
              <a:lnSpc>
                <a:spcPct val="138002"/>
              </a:lnSpc>
              <a:spcBef>
                <a:spcPts val="0"/>
              </a:spcBef>
              <a:spcAft>
                <a:spcPts val="0"/>
              </a:spcAft>
              <a:buNone/>
            </a:pPr>
            <a:r>
              <a:rPr lang="en-US" sz="9950" b="1">
                <a:solidFill>
                  <a:srgbClr val="231F20"/>
                </a:solidFill>
                <a:latin typeface="Oswald"/>
                <a:ea typeface="Oswald"/>
                <a:cs typeface="Oswald"/>
                <a:sym typeface="Oswald"/>
              </a:rPr>
              <a:t>THANK YOU!</a:t>
            </a:r>
            <a:endParaRPr sz="9950"/>
          </a:p>
        </p:txBody>
      </p:sp>
      <p:sp>
        <p:nvSpPr>
          <p:cNvPr id="369" name="Google Shape;369;p36"/>
          <p:cNvSpPr/>
          <p:nvPr/>
        </p:nvSpPr>
        <p:spPr>
          <a:xfrm flipH="1">
            <a:off x="-2" y="7476061"/>
            <a:ext cx="7627441" cy="2810939"/>
          </a:xfrm>
          <a:custGeom>
            <a:avLst/>
            <a:gdLst/>
            <a:ahLst/>
            <a:cxnLst/>
            <a:rect l="l" t="t" r="r" b="b"/>
            <a:pathLst>
              <a:path w="11881594" h="3564478" extrusionOk="0">
                <a:moveTo>
                  <a:pt x="11881594" y="0"/>
                </a:moveTo>
                <a:lnTo>
                  <a:pt x="0" y="0"/>
                </a:lnTo>
                <a:lnTo>
                  <a:pt x="0" y="3564478"/>
                </a:lnTo>
                <a:lnTo>
                  <a:pt x="11881594" y="3564478"/>
                </a:lnTo>
                <a:lnTo>
                  <a:pt x="11881594" y="0"/>
                </a:lnTo>
                <a:close/>
              </a:path>
            </a:pathLst>
          </a:custGeom>
          <a:blipFill rotWithShape="1">
            <a:blip r:embed="rId5">
              <a:alphaModFix/>
            </a:blip>
            <a:stretch>
              <a:fillRect r="-55770" b="-2680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36"/>
          <p:cNvSpPr txBox="1"/>
          <p:nvPr/>
        </p:nvSpPr>
        <p:spPr>
          <a:xfrm>
            <a:off x="6042494" y="9641781"/>
            <a:ext cx="6203012"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a:solidFill>
                  <a:srgbClr val="66A25F"/>
                </a:solidFill>
                <a:latin typeface="Montserrat"/>
                <a:ea typeface="Montserrat"/>
                <a:cs typeface="Montserrat"/>
                <a:sym typeface="Montserrat"/>
              </a:rPr>
              <a:t>© 2024 NO LIMIT LIVING, LLC. </a:t>
            </a:r>
            <a:r>
              <a:rPr lang="en-US" sz="1535" b="1" dirty="0">
                <a:solidFill>
                  <a:srgbClr val="66A25F"/>
                </a:solidFill>
                <a:latin typeface="Montserrat"/>
                <a:ea typeface="Montserrat"/>
                <a:cs typeface="Montserrat"/>
                <a:sym typeface="Montserrat"/>
              </a:rPr>
              <a:t>ALL RIGHTS RESERVED.</a:t>
            </a:r>
            <a:endParaRPr dirty="0"/>
          </a:p>
        </p:txBody>
      </p:sp>
      <p:sp>
        <p:nvSpPr>
          <p:cNvPr id="371" name="Google Shape;371;p36"/>
          <p:cNvSpPr txBox="1"/>
          <p:nvPr/>
        </p:nvSpPr>
        <p:spPr>
          <a:xfrm>
            <a:off x="1491309" y="4987425"/>
            <a:ext cx="6161400" cy="3970500"/>
          </a:xfrm>
          <a:prstGeom prst="rect">
            <a:avLst/>
          </a:prstGeom>
          <a:noFill/>
          <a:ln>
            <a:noFill/>
          </a:ln>
        </p:spPr>
        <p:txBody>
          <a:bodyPr spcFirstLastPara="1" wrap="square" lIns="0" tIns="0" rIns="0" bIns="0" anchor="t" anchorCtr="0">
            <a:spAutoFit/>
          </a:bodyPr>
          <a:lstStyle/>
          <a:p>
            <a:pPr marL="0" marR="0" lvl="0" indent="0" algn="l" rtl="0">
              <a:lnSpc>
                <a:spcPct val="213444"/>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40014"/>
              </a:lnSpc>
              <a:spcBef>
                <a:spcPts val="0"/>
              </a:spcBef>
              <a:spcAft>
                <a:spcPts val="0"/>
              </a:spcAft>
              <a:buNone/>
            </a:pPr>
            <a:r>
              <a:rPr lang="en-US" sz="2744" b="1">
                <a:solidFill>
                  <a:srgbClr val="000000"/>
                </a:solidFill>
                <a:latin typeface="DM Sans"/>
                <a:ea typeface="DM Sans"/>
                <a:cs typeface="DM Sans"/>
                <a:sym typeface="DM Sans"/>
              </a:rPr>
              <a:t>Company</a:t>
            </a:r>
            <a:r>
              <a:rPr lang="en-US" sz="2744">
                <a:solidFill>
                  <a:srgbClr val="000000"/>
                </a:solidFill>
                <a:latin typeface="DM Sans"/>
                <a:ea typeface="DM Sans"/>
                <a:cs typeface="DM Sans"/>
                <a:sym typeface="DM Sans"/>
              </a:rPr>
              <a:t> </a:t>
            </a:r>
            <a:r>
              <a:rPr lang="en-US" sz="2744" b="1">
                <a:solidFill>
                  <a:srgbClr val="000000"/>
                </a:solidFill>
                <a:latin typeface="DM Sans"/>
                <a:ea typeface="DM Sans"/>
                <a:cs typeface="DM Sans"/>
                <a:sym typeface="DM Sans"/>
              </a:rPr>
              <a:t>Socials:</a:t>
            </a:r>
            <a:endParaRPr/>
          </a:p>
          <a:p>
            <a:pPr marL="592514" marR="0" lvl="1" indent="-296257" algn="l" rtl="0">
              <a:lnSpc>
                <a:spcPct val="140014"/>
              </a:lnSpc>
              <a:spcBef>
                <a:spcPts val="0"/>
              </a:spcBef>
              <a:spcAft>
                <a:spcPts val="0"/>
              </a:spcAft>
              <a:buClr>
                <a:srgbClr val="000000"/>
              </a:buClr>
              <a:buSzPts val="2744"/>
              <a:buFont typeface="Arial"/>
              <a:buChar char="•"/>
            </a:pPr>
            <a:r>
              <a:rPr lang="en-US" sz="2744" b="0" i="0" u="none" strike="noStrike" cap="none">
                <a:solidFill>
                  <a:srgbClr val="000000"/>
                </a:solidFill>
                <a:latin typeface="Sansita"/>
                <a:ea typeface="Sansita"/>
                <a:cs typeface="Sansita"/>
                <a:sym typeface="Sansita"/>
              </a:rPr>
              <a:t>Instagram - @nolimitliving_</a:t>
            </a:r>
            <a:endParaRPr/>
          </a:p>
          <a:p>
            <a:pPr marL="592514" marR="0" lvl="1" indent="-296257" algn="l" rtl="0">
              <a:lnSpc>
                <a:spcPct val="140014"/>
              </a:lnSpc>
              <a:spcBef>
                <a:spcPts val="0"/>
              </a:spcBef>
              <a:spcAft>
                <a:spcPts val="0"/>
              </a:spcAft>
              <a:buClr>
                <a:srgbClr val="000000"/>
              </a:buClr>
              <a:buSzPts val="2744"/>
              <a:buFont typeface="Arial"/>
              <a:buChar char="•"/>
            </a:pPr>
            <a:r>
              <a:rPr lang="en-US" sz="2744" b="0" i="0" u="none" strike="noStrike" cap="none">
                <a:solidFill>
                  <a:srgbClr val="000000"/>
                </a:solidFill>
                <a:latin typeface="Sansita"/>
                <a:ea typeface="Sansita"/>
                <a:cs typeface="Sansita"/>
                <a:sym typeface="Sansita"/>
              </a:rPr>
              <a:t>LinkedIn - No Limit Living</a:t>
            </a:r>
            <a:endParaRPr/>
          </a:p>
          <a:p>
            <a:pPr marL="592514" marR="0" lvl="1" indent="-296257" algn="l" rtl="0">
              <a:lnSpc>
                <a:spcPct val="140014"/>
              </a:lnSpc>
              <a:spcBef>
                <a:spcPts val="0"/>
              </a:spcBef>
              <a:spcAft>
                <a:spcPts val="0"/>
              </a:spcAft>
              <a:buClr>
                <a:srgbClr val="000000"/>
              </a:buClr>
              <a:buSzPts val="2744"/>
              <a:buFont typeface="Arial"/>
              <a:buChar char="•"/>
            </a:pPr>
            <a:r>
              <a:rPr lang="en-US" sz="2744" b="0" i="0" u="none" strike="noStrike" cap="none">
                <a:solidFill>
                  <a:srgbClr val="000000"/>
                </a:solidFill>
                <a:latin typeface="Sansita"/>
                <a:ea typeface="Sansita"/>
                <a:cs typeface="Sansita"/>
                <a:sym typeface="Sansita"/>
              </a:rPr>
              <a:t>Facebook - No Limit Living</a:t>
            </a:r>
            <a:endParaRPr/>
          </a:p>
          <a:p>
            <a:pPr marL="592513" marR="0" lvl="1" indent="-296256" algn="l" rtl="0">
              <a:lnSpc>
                <a:spcPct val="140014"/>
              </a:lnSpc>
              <a:spcBef>
                <a:spcPts val="0"/>
              </a:spcBef>
              <a:spcAft>
                <a:spcPts val="0"/>
              </a:spcAft>
              <a:buClr>
                <a:srgbClr val="000000"/>
              </a:buClr>
              <a:buSzPts val="2744"/>
              <a:buFont typeface="Arial"/>
              <a:buChar char="•"/>
            </a:pPr>
            <a:r>
              <a:rPr lang="en-US" sz="2744" b="0" i="0" u="none" strike="noStrike" cap="none">
                <a:solidFill>
                  <a:srgbClr val="000000"/>
                </a:solidFill>
                <a:latin typeface="Sansita"/>
                <a:ea typeface="Sansita"/>
                <a:cs typeface="Sansita"/>
                <a:sym typeface="Sansita"/>
              </a:rPr>
              <a:t>Twitter - @nolimitliving_</a:t>
            </a:r>
            <a:endParaRPr sz="2744">
              <a:latin typeface="Sansita"/>
              <a:ea typeface="Sansita"/>
              <a:cs typeface="Sansita"/>
              <a:sym typeface="Sansita"/>
            </a:endParaRPr>
          </a:p>
          <a:p>
            <a:pPr marL="0" marR="0" lvl="0" indent="0" algn="ctr" rtl="0">
              <a:lnSpc>
                <a:spcPct val="140014"/>
              </a:lnSpc>
              <a:spcBef>
                <a:spcPts val="0"/>
              </a:spcBef>
              <a:spcAft>
                <a:spcPts val="0"/>
              </a:spcAft>
              <a:buNone/>
            </a:pPr>
            <a:r>
              <a:rPr lang="en-US" sz="2744">
                <a:solidFill>
                  <a:srgbClr val="000000"/>
                </a:solidFill>
                <a:latin typeface="Sansita"/>
                <a:ea typeface="Sansita"/>
                <a:cs typeface="Sansita"/>
                <a:sym typeface="Sansita"/>
              </a:rPr>
              <a:t>eellis@nolimitlivingllc.com</a:t>
            </a:r>
            <a:endParaRPr/>
          </a:p>
        </p:txBody>
      </p:sp>
      <p:sp>
        <p:nvSpPr>
          <p:cNvPr id="372" name="Google Shape;372;p36"/>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6">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8;p17">
            <a:extLst>
              <a:ext uri="{FF2B5EF4-FFF2-40B4-BE49-F238E27FC236}">
                <a16:creationId xmlns:a16="http://schemas.microsoft.com/office/drawing/2014/main" id="{E80606FD-725F-CB55-D076-E81A2DF0FBC9}"/>
              </a:ext>
            </a:extLst>
          </p:cNvPr>
          <p:cNvSpPr/>
          <p:nvPr/>
        </p:nvSpPr>
        <p:spPr>
          <a:xfrm>
            <a:off x="-1" y="0"/>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140;p17">
            <a:extLst>
              <a:ext uri="{FF2B5EF4-FFF2-40B4-BE49-F238E27FC236}">
                <a16:creationId xmlns:a16="http://schemas.microsoft.com/office/drawing/2014/main" id="{34E18494-0760-3744-0060-B165217FA1D2}"/>
              </a:ext>
            </a:extLst>
          </p:cNvPr>
          <p:cNvSpPr/>
          <p:nvPr/>
        </p:nvSpPr>
        <p:spPr>
          <a:xfrm rot="-3687601">
            <a:off x="415170" y="5821052"/>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139;p17">
            <a:extLst>
              <a:ext uri="{FF2B5EF4-FFF2-40B4-BE49-F238E27FC236}">
                <a16:creationId xmlns:a16="http://schemas.microsoft.com/office/drawing/2014/main" id="{34837B41-64CD-EFF2-04B8-2507B27A8D1C}"/>
              </a:ext>
            </a:extLst>
          </p:cNvPr>
          <p:cNvSpPr/>
          <p:nvPr/>
        </p:nvSpPr>
        <p:spPr>
          <a:xfrm>
            <a:off x="277738" y="8249811"/>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3">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85;p21">
            <a:extLst>
              <a:ext uri="{FF2B5EF4-FFF2-40B4-BE49-F238E27FC236}">
                <a16:creationId xmlns:a16="http://schemas.microsoft.com/office/drawing/2014/main" id="{AC1CB362-C12C-4996-6D84-A36F2818C27F}"/>
              </a:ext>
            </a:extLst>
          </p:cNvPr>
          <p:cNvSpPr txBox="1"/>
          <p:nvPr/>
        </p:nvSpPr>
        <p:spPr>
          <a:xfrm>
            <a:off x="1077739" y="857250"/>
            <a:ext cx="16132500" cy="2119619"/>
          </a:xfrm>
          <a:prstGeom prst="rect">
            <a:avLst/>
          </a:prstGeom>
          <a:noFill/>
          <a:ln>
            <a:noFill/>
          </a:ln>
        </p:spPr>
        <p:txBody>
          <a:bodyPr spcFirstLastPara="1" wrap="square" lIns="0" tIns="0" rIns="0" bIns="0" anchor="t" anchorCtr="0">
            <a:spAutoFit/>
          </a:bodyPr>
          <a:lstStyle/>
          <a:p>
            <a:pPr marL="0" marR="0" lvl="0" indent="0" algn="ctr" rtl="0">
              <a:lnSpc>
                <a:spcPct val="138002"/>
              </a:lnSpc>
              <a:spcBef>
                <a:spcPts val="0"/>
              </a:spcBef>
              <a:spcAft>
                <a:spcPts val="0"/>
              </a:spcAft>
              <a:buNone/>
            </a:pPr>
            <a:r>
              <a:rPr lang="en-US" sz="9981" b="1" dirty="0">
                <a:solidFill>
                  <a:srgbClr val="231F20"/>
                </a:solidFill>
                <a:latin typeface="Oswald"/>
                <a:sym typeface="Oswald"/>
              </a:rPr>
              <a:t>Dataset link</a:t>
            </a:r>
            <a:endParaRPr dirty="0"/>
          </a:p>
        </p:txBody>
      </p:sp>
      <p:sp>
        <p:nvSpPr>
          <p:cNvPr id="8" name="TextBox 7">
            <a:extLst>
              <a:ext uri="{FF2B5EF4-FFF2-40B4-BE49-F238E27FC236}">
                <a16:creationId xmlns:a16="http://schemas.microsoft.com/office/drawing/2014/main" id="{698953B0-9D5B-0EB8-0167-4714B617B842}"/>
              </a:ext>
            </a:extLst>
          </p:cNvPr>
          <p:cNvSpPr txBox="1"/>
          <p:nvPr/>
        </p:nvSpPr>
        <p:spPr>
          <a:xfrm>
            <a:off x="3583460" y="3157985"/>
            <a:ext cx="10849232" cy="1323439"/>
          </a:xfrm>
          <a:prstGeom prst="rect">
            <a:avLst/>
          </a:prstGeom>
          <a:noFill/>
        </p:spPr>
        <p:txBody>
          <a:bodyPr wrap="square" rtlCol="0">
            <a:spAutoFit/>
          </a:bodyPr>
          <a:lstStyle/>
          <a:p>
            <a:r>
              <a:rPr lang="en-IN" sz="4000" dirty="0">
                <a:hlinkClick r:id="rId4"/>
              </a:rPr>
              <a:t>https://hub.mph.in.gov/dataset/indiana-arrest-data</a:t>
            </a:r>
            <a:endParaRPr lang="en-IN" sz="4000" dirty="0"/>
          </a:p>
        </p:txBody>
      </p:sp>
    </p:spTree>
    <p:extLst>
      <p:ext uri="{BB962C8B-B14F-4D97-AF65-F5344CB8AC3E}">
        <p14:creationId xmlns:p14="http://schemas.microsoft.com/office/powerpoint/2010/main" val="407653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6">
            <a:extLst>
              <a:ext uri="{FF2B5EF4-FFF2-40B4-BE49-F238E27FC236}">
                <a16:creationId xmlns:a16="http://schemas.microsoft.com/office/drawing/2014/main" id="{00176E61-5F7D-937E-D29B-19AFCD45EB05}"/>
              </a:ext>
            </a:extLst>
          </p:cNvPr>
          <p:cNvSpPr/>
          <p:nvPr/>
        </p:nvSpPr>
        <p:spPr>
          <a:xfrm>
            <a:off x="-1" y="0"/>
            <a:ext cx="5764563"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56516"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130;p16">
            <a:extLst>
              <a:ext uri="{FF2B5EF4-FFF2-40B4-BE49-F238E27FC236}">
                <a16:creationId xmlns:a16="http://schemas.microsoft.com/office/drawing/2014/main" id="{CF1A02D9-6A5C-B431-3C81-FB6C13050FA5}"/>
              </a:ext>
            </a:extLst>
          </p:cNvPr>
          <p:cNvSpPr/>
          <p:nvPr/>
        </p:nvSpPr>
        <p:spPr>
          <a:xfrm rot="-3692196">
            <a:off x="443425" y="5846377"/>
            <a:ext cx="4383953" cy="5802112"/>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105807" b="-595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129;p16">
            <a:extLst>
              <a:ext uri="{FF2B5EF4-FFF2-40B4-BE49-F238E27FC236}">
                <a16:creationId xmlns:a16="http://schemas.microsoft.com/office/drawing/2014/main" id="{DD5460CE-A640-83FE-33B5-D8045FE1486B}"/>
              </a:ext>
            </a:extLst>
          </p:cNvPr>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3">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31;p16">
            <a:extLst>
              <a:ext uri="{FF2B5EF4-FFF2-40B4-BE49-F238E27FC236}">
                <a16:creationId xmlns:a16="http://schemas.microsoft.com/office/drawing/2014/main" id="{EF5552CD-1106-4BE8-C8EB-D6482E90E35B}"/>
              </a:ext>
            </a:extLst>
          </p:cNvPr>
          <p:cNvSpPr txBox="1"/>
          <p:nvPr/>
        </p:nvSpPr>
        <p:spPr>
          <a:xfrm>
            <a:off x="1077750" y="857250"/>
            <a:ext cx="16132500" cy="1572300"/>
          </a:xfrm>
          <a:prstGeom prst="rect">
            <a:avLst/>
          </a:prstGeom>
          <a:noFill/>
          <a:ln>
            <a:noFill/>
          </a:ln>
        </p:spPr>
        <p:txBody>
          <a:bodyPr spcFirstLastPara="1" wrap="square" lIns="0" tIns="0" rIns="0" bIns="0" anchor="t" anchorCtr="0">
            <a:noAutofit/>
          </a:bodyPr>
          <a:lstStyle/>
          <a:p>
            <a:pPr marL="0" marR="0" lvl="0" indent="0" algn="ctr" rtl="0">
              <a:lnSpc>
                <a:spcPct val="138002"/>
              </a:lnSpc>
              <a:spcBef>
                <a:spcPts val="0"/>
              </a:spcBef>
              <a:spcAft>
                <a:spcPts val="0"/>
              </a:spcAft>
              <a:buNone/>
            </a:pPr>
            <a:r>
              <a:rPr lang="en-US" sz="9981" b="1" dirty="0">
                <a:solidFill>
                  <a:srgbClr val="231F20"/>
                </a:solidFill>
                <a:latin typeface="Oswald"/>
                <a:ea typeface="Oswald"/>
                <a:cs typeface="Oswald"/>
                <a:sym typeface="Oswald"/>
              </a:rPr>
              <a:t>01 - Introduction</a:t>
            </a:r>
            <a:endParaRPr sz="9981" b="1" dirty="0">
              <a:solidFill>
                <a:srgbClr val="231F20"/>
              </a:solidFill>
              <a:latin typeface="Oswald"/>
              <a:ea typeface="Oswald"/>
              <a:cs typeface="Oswald"/>
              <a:sym typeface="Oswald"/>
            </a:endParaRPr>
          </a:p>
        </p:txBody>
      </p:sp>
      <p:sp>
        <p:nvSpPr>
          <p:cNvPr id="8" name="Google Shape;133;p16">
            <a:extLst>
              <a:ext uri="{FF2B5EF4-FFF2-40B4-BE49-F238E27FC236}">
                <a16:creationId xmlns:a16="http://schemas.microsoft.com/office/drawing/2014/main" id="{F551E3F8-A0A9-7A80-5197-FB312448E1C9}"/>
              </a:ext>
            </a:extLst>
          </p:cNvPr>
          <p:cNvSpPr txBox="1"/>
          <p:nvPr/>
        </p:nvSpPr>
        <p:spPr>
          <a:xfrm>
            <a:off x="2605050" y="2607900"/>
            <a:ext cx="13077900" cy="82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700" dirty="0">
                <a:latin typeface="Oswald"/>
                <a:ea typeface="Oswald"/>
                <a:cs typeface="Oswald"/>
                <a:sym typeface="Oswald"/>
              </a:rPr>
              <a:t>Company’s Background</a:t>
            </a:r>
            <a:endParaRPr sz="4700" dirty="0">
              <a:latin typeface="Oswald"/>
              <a:ea typeface="Oswald"/>
              <a:cs typeface="Oswald"/>
              <a:sym typeface="Oswald"/>
            </a:endParaRPr>
          </a:p>
        </p:txBody>
      </p:sp>
      <p:sp>
        <p:nvSpPr>
          <p:cNvPr id="9" name="Google Shape;132;p16">
            <a:extLst>
              <a:ext uri="{FF2B5EF4-FFF2-40B4-BE49-F238E27FC236}">
                <a16:creationId xmlns:a16="http://schemas.microsoft.com/office/drawing/2014/main" id="{11FAA0BB-D4B0-6EE5-CF9E-D0087E8C900C}"/>
              </a:ext>
            </a:extLst>
          </p:cNvPr>
          <p:cNvSpPr txBox="1"/>
          <p:nvPr/>
        </p:nvSpPr>
        <p:spPr>
          <a:xfrm>
            <a:off x="3056925" y="3853675"/>
            <a:ext cx="13077900" cy="46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700" dirty="0">
              <a:solidFill>
                <a:schemeClr val="dk1"/>
              </a:solidFill>
              <a:latin typeface="Oswald"/>
              <a:ea typeface="Oswald"/>
              <a:cs typeface="Oswald"/>
              <a:sym typeface="Oswald"/>
            </a:endParaRPr>
          </a:p>
        </p:txBody>
      </p:sp>
      <p:sp>
        <p:nvSpPr>
          <p:cNvPr id="10" name="Google Shape;132;p16">
            <a:extLst>
              <a:ext uri="{FF2B5EF4-FFF2-40B4-BE49-F238E27FC236}">
                <a16:creationId xmlns:a16="http://schemas.microsoft.com/office/drawing/2014/main" id="{DC7F972E-8A83-BDA8-072F-93DA260372B1}"/>
              </a:ext>
            </a:extLst>
          </p:cNvPr>
          <p:cNvSpPr txBox="1"/>
          <p:nvPr/>
        </p:nvSpPr>
        <p:spPr>
          <a:xfrm>
            <a:off x="3209325" y="4006075"/>
            <a:ext cx="13077900" cy="46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dirty="0">
                <a:solidFill>
                  <a:schemeClr val="dk1"/>
                </a:solidFill>
                <a:latin typeface="Oswald"/>
                <a:ea typeface="Oswald"/>
                <a:cs typeface="Oswald"/>
                <a:sym typeface="Oswald"/>
              </a:rPr>
              <a:t>No Limit Living, LLC is a real estate investment firm that focuses on acquiring, rehabilitating, renting, and selling residential properties.</a:t>
            </a:r>
            <a:endParaRPr sz="4700" dirty="0">
              <a:solidFill>
                <a:schemeClr val="dk1"/>
              </a:solidFill>
              <a:latin typeface="Oswald"/>
              <a:ea typeface="Oswald"/>
              <a:cs typeface="Oswald"/>
              <a:sym typeface="Oswald"/>
            </a:endParaRPr>
          </a:p>
        </p:txBody>
      </p:sp>
    </p:spTree>
    <p:extLst>
      <p:ext uri="{BB962C8B-B14F-4D97-AF65-F5344CB8AC3E}">
        <p14:creationId xmlns:p14="http://schemas.microsoft.com/office/powerpoint/2010/main" val="196978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8;p17">
            <a:extLst>
              <a:ext uri="{FF2B5EF4-FFF2-40B4-BE49-F238E27FC236}">
                <a16:creationId xmlns:a16="http://schemas.microsoft.com/office/drawing/2014/main" id="{62396E6B-BE03-551A-C706-4D480974B5A9}"/>
              </a:ext>
            </a:extLst>
          </p:cNvPr>
          <p:cNvSpPr/>
          <p:nvPr/>
        </p:nvSpPr>
        <p:spPr>
          <a:xfrm>
            <a:off x="-1" y="0"/>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140;p17">
            <a:extLst>
              <a:ext uri="{FF2B5EF4-FFF2-40B4-BE49-F238E27FC236}">
                <a16:creationId xmlns:a16="http://schemas.microsoft.com/office/drawing/2014/main" id="{5663F6D8-35EB-B3A0-A9DC-33DDD4C810A3}"/>
              </a:ext>
            </a:extLst>
          </p:cNvPr>
          <p:cNvSpPr/>
          <p:nvPr/>
        </p:nvSpPr>
        <p:spPr>
          <a:xfrm rot="-3687601">
            <a:off x="415170" y="5821052"/>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139;p17">
            <a:extLst>
              <a:ext uri="{FF2B5EF4-FFF2-40B4-BE49-F238E27FC236}">
                <a16:creationId xmlns:a16="http://schemas.microsoft.com/office/drawing/2014/main" id="{CF1C99E7-8CFF-C3D0-F46D-80E5F94906F4}"/>
              </a:ext>
            </a:extLst>
          </p:cNvPr>
          <p:cNvSpPr/>
          <p:nvPr/>
        </p:nvSpPr>
        <p:spPr>
          <a:xfrm>
            <a:off x="277738" y="8249811"/>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3">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43;p17">
            <a:extLst>
              <a:ext uri="{FF2B5EF4-FFF2-40B4-BE49-F238E27FC236}">
                <a16:creationId xmlns:a16="http://schemas.microsoft.com/office/drawing/2014/main" id="{87B07D21-2F1C-F3EA-2831-59BEDAB9F003}"/>
              </a:ext>
            </a:extLst>
          </p:cNvPr>
          <p:cNvSpPr txBox="1"/>
          <p:nvPr/>
        </p:nvSpPr>
        <p:spPr>
          <a:xfrm>
            <a:off x="2605050" y="988542"/>
            <a:ext cx="13077900" cy="12109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6000" b="1" dirty="0">
                <a:latin typeface="Oswald"/>
                <a:ea typeface="Oswald"/>
                <a:cs typeface="Oswald"/>
                <a:sym typeface="Oswald"/>
              </a:rPr>
              <a:t>Problem Statement</a:t>
            </a:r>
            <a:endParaRPr sz="6000" b="1" dirty="0">
              <a:latin typeface="Oswald"/>
              <a:ea typeface="Oswald"/>
              <a:cs typeface="Oswald"/>
              <a:sym typeface="Oswald"/>
            </a:endParaRPr>
          </a:p>
        </p:txBody>
      </p:sp>
      <p:sp>
        <p:nvSpPr>
          <p:cNvPr id="8" name="Google Shape;142;p17">
            <a:extLst>
              <a:ext uri="{FF2B5EF4-FFF2-40B4-BE49-F238E27FC236}">
                <a16:creationId xmlns:a16="http://schemas.microsoft.com/office/drawing/2014/main" id="{091F3233-B35A-4FBC-A06D-ADF85220F7B2}"/>
              </a:ext>
            </a:extLst>
          </p:cNvPr>
          <p:cNvSpPr txBox="1"/>
          <p:nvPr/>
        </p:nvSpPr>
        <p:spPr>
          <a:xfrm>
            <a:off x="1819988" y="3842933"/>
            <a:ext cx="13077900" cy="46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700" dirty="0">
              <a:latin typeface="Oswald"/>
              <a:ea typeface="Oswald"/>
              <a:cs typeface="Oswald"/>
              <a:sym typeface="Oswald"/>
            </a:endParaRPr>
          </a:p>
        </p:txBody>
      </p:sp>
      <p:sp>
        <p:nvSpPr>
          <p:cNvPr id="9" name="Google Shape;142;p17">
            <a:extLst>
              <a:ext uri="{FF2B5EF4-FFF2-40B4-BE49-F238E27FC236}">
                <a16:creationId xmlns:a16="http://schemas.microsoft.com/office/drawing/2014/main" id="{CC989060-21B4-03FB-9912-063086CEDC50}"/>
              </a:ext>
            </a:extLst>
          </p:cNvPr>
          <p:cNvSpPr txBox="1"/>
          <p:nvPr/>
        </p:nvSpPr>
        <p:spPr>
          <a:xfrm>
            <a:off x="3163330" y="2974475"/>
            <a:ext cx="11886958" cy="38217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dirty="0">
                <a:latin typeface="Oswald"/>
                <a:ea typeface="Oswald"/>
                <a:cs typeface="Oswald"/>
                <a:sym typeface="Oswald"/>
              </a:rPr>
              <a:t>This project aims to analyze historical crime data to identify trends and develop a predictive model that forecasts crime rates for the coming years. By providing insights into future crime patterns, the model supports law enforcement, policymakers, and potential investors in making informed decisions, allowing for strategic resource allocation, planning for crime prevention, and assessing areas for safer investment.</a:t>
            </a:r>
            <a:endParaRPr sz="4700" dirty="0">
              <a:latin typeface="Oswald"/>
              <a:ea typeface="Oswald"/>
              <a:cs typeface="Oswald"/>
              <a:sym typeface="Oswald"/>
            </a:endParaRPr>
          </a:p>
        </p:txBody>
      </p:sp>
    </p:spTree>
    <p:extLst>
      <p:ext uri="{BB962C8B-B14F-4D97-AF65-F5344CB8AC3E}">
        <p14:creationId xmlns:p14="http://schemas.microsoft.com/office/powerpoint/2010/main" val="391835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8;p17">
            <a:extLst>
              <a:ext uri="{FF2B5EF4-FFF2-40B4-BE49-F238E27FC236}">
                <a16:creationId xmlns:a16="http://schemas.microsoft.com/office/drawing/2014/main" id="{AA13E1CF-E50C-3483-75BA-605040D73450}"/>
              </a:ext>
            </a:extLst>
          </p:cNvPr>
          <p:cNvSpPr/>
          <p:nvPr/>
        </p:nvSpPr>
        <p:spPr>
          <a:xfrm>
            <a:off x="-1" y="0"/>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40;p17">
            <a:extLst>
              <a:ext uri="{FF2B5EF4-FFF2-40B4-BE49-F238E27FC236}">
                <a16:creationId xmlns:a16="http://schemas.microsoft.com/office/drawing/2014/main" id="{E02EF411-9A80-7F11-4688-889EBEE4098A}"/>
              </a:ext>
            </a:extLst>
          </p:cNvPr>
          <p:cNvSpPr/>
          <p:nvPr/>
        </p:nvSpPr>
        <p:spPr>
          <a:xfrm rot="-3687601">
            <a:off x="415170" y="5821052"/>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2">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139;p17">
            <a:extLst>
              <a:ext uri="{FF2B5EF4-FFF2-40B4-BE49-F238E27FC236}">
                <a16:creationId xmlns:a16="http://schemas.microsoft.com/office/drawing/2014/main" id="{A352FCE6-C02A-424E-A87C-865F90084189}"/>
              </a:ext>
            </a:extLst>
          </p:cNvPr>
          <p:cNvSpPr/>
          <p:nvPr/>
        </p:nvSpPr>
        <p:spPr>
          <a:xfrm>
            <a:off x="277738" y="8249811"/>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3">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53;p18">
            <a:extLst>
              <a:ext uri="{FF2B5EF4-FFF2-40B4-BE49-F238E27FC236}">
                <a16:creationId xmlns:a16="http://schemas.microsoft.com/office/drawing/2014/main" id="{A0654F60-5446-F478-D930-BB974F65CD91}"/>
              </a:ext>
            </a:extLst>
          </p:cNvPr>
          <p:cNvSpPr txBox="1"/>
          <p:nvPr/>
        </p:nvSpPr>
        <p:spPr>
          <a:xfrm>
            <a:off x="2605050" y="840260"/>
            <a:ext cx="13077900" cy="11615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6000" b="1">
                <a:latin typeface="Oswald"/>
                <a:ea typeface="Oswald"/>
                <a:cs typeface="Oswald"/>
                <a:sym typeface="Oswald"/>
              </a:rPr>
              <a:t>Project Goal</a:t>
            </a:r>
            <a:endParaRPr lang="en-US" sz="6000" b="1" dirty="0">
              <a:latin typeface="Oswald"/>
              <a:ea typeface="Oswald"/>
              <a:cs typeface="Oswald"/>
              <a:sym typeface="Oswald"/>
            </a:endParaRPr>
          </a:p>
        </p:txBody>
      </p:sp>
      <p:sp>
        <p:nvSpPr>
          <p:cNvPr id="10" name="Google Shape;152;p18">
            <a:extLst>
              <a:ext uri="{FF2B5EF4-FFF2-40B4-BE49-F238E27FC236}">
                <a16:creationId xmlns:a16="http://schemas.microsoft.com/office/drawing/2014/main" id="{CDA09FAF-16E6-57E3-C353-D04B3241662D}"/>
              </a:ext>
            </a:extLst>
          </p:cNvPr>
          <p:cNvSpPr txBox="1"/>
          <p:nvPr/>
        </p:nvSpPr>
        <p:spPr>
          <a:xfrm>
            <a:off x="3136675" y="3721375"/>
            <a:ext cx="13077900" cy="46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latin typeface="Oswald" panose="00000500000000000000" pitchFamily="2" charset="0"/>
                <a:ea typeface="Oswald"/>
                <a:cs typeface="Oswald"/>
                <a:sym typeface="Oswald"/>
              </a:rPr>
              <a:t>The goal of this project is to build a predictive model that analyzes historical crime data to forecast future crime rates</a:t>
            </a:r>
            <a:endParaRPr sz="4000" dirty="0">
              <a:latin typeface="Oswald" panose="00000500000000000000" pitchFamily="2" charset="0"/>
              <a:ea typeface="Oswald"/>
              <a:cs typeface="Oswald"/>
              <a:sym typeface="Oswald"/>
            </a:endParaRPr>
          </a:p>
        </p:txBody>
      </p:sp>
    </p:spTree>
    <p:extLst>
      <p:ext uri="{BB962C8B-B14F-4D97-AF65-F5344CB8AC3E}">
        <p14:creationId xmlns:p14="http://schemas.microsoft.com/office/powerpoint/2010/main" val="426603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137"/>
        <p:cNvGrpSpPr/>
        <p:nvPr/>
      </p:nvGrpSpPr>
      <p:grpSpPr>
        <a:xfrm>
          <a:off x="0" y="0"/>
          <a:ext cx="0" cy="0"/>
          <a:chOff x="0" y="0"/>
          <a:chExt cx="0" cy="0"/>
        </a:xfrm>
      </p:grpSpPr>
      <p:sp>
        <p:nvSpPr>
          <p:cNvPr id="138" name="Google Shape;138;p17"/>
          <p:cNvSpPr/>
          <p:nvPr/>
        </p:nvSpPr>
        <p:spPr>
          <a:xfrm>
            <a:off x="-1" y="0"/>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7"/>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7"/>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EA832EA-DE5B-5AEC-ACF3-21603EB08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283" y="2520778"/>
            <a:ext cx="14959058" cy="7366919"/>
          </a:xfrm>
          <a:prstGeom prst="rect">
            <a:avLst/>
          </a:prstGeom>
        </p:spPr>
      </p:pic>
      <p:sp>
        <p:nvSpPr>
          <p:cNvPr id="2" name="Title 1">
            <a:extLst>
              <a:ext uri="{FF2B5EF4-FFF2-40B4-BE49-F238E27FC236}">
                <a16:creationId xmlns:a16="http://schemas.microsoft.com/office/drawing/2014/main" id="{BA61709B-2FD9-34CA-A410-498944AE0EDC}"/>
              </a:ext>
            </a:extLst>
          </p:cNvPr>
          <p:cNvSpPr>
            <a:spLocks noGrp="1"/>
          </p:cNvSpPr>
          <p:nvPr>
            <p:ph type="title"/>
          </p:nvPr>
        </p:nvSpPr>
        <p:spPr>
          <a:xfrm>
            <a:off x="457199" y="790832"/>
            <a:ext cx="16076142" cy="667264"/>
          </a:xfrm>
        </p:spPr>
        <p:txBody>
          <a:bodyPr>
            <a:normAutofit fontScale="90000"/>
          </a:bodyPr>
          <a:lstStyle/>
          <a:p>
            <a:r>
              <a:rPr lang="en-US" b="0" dirty="0">
                <a:solidFill>
                  <a:schemeClr val="tx1"/>
                </a:solidFill>
                <a:effectLst/>
                <a:latin typeface="Copperplate Gothic Bold" panose="020E0705020206020404" pitchFamily="34" charset="0"/>
              </a:rPr>
              <a:t>Plot the </a:t>
            </a:r>
            <a:r>
              <a:rPr lang="en-IN" b="0" dirty="0">
                <a:solidFill>
                  <a:schemeClr val="tx1"/>
                </a:solidFill>
                <a:effectLst/>
                <a:latin typeface="Copperplate Gothic Bold" panose="020E0705020206020404" pitchFamily="34" charset="0"/>
              </a:rPr>
              <a:t>forecasted data</a:t>
            </a:r>
            <a:br>
              <a:rPr lang="en-IN" b="0" dirty="0">
                <a:solidFill>
                  <a:srgbClr val="000000"/>
                </a:solidFill>
                <a:effectLst/>
                <a:latin typeface="Courier New" panose="02070309020205020404" pitchFamily="49" charset="0"/>
              </a:rPr>
            </a:br>
            <a:br>
              <a:rPr lang="en-US" b="0" dirty="0">
                <a:solidFill>
                  <a:schemeClr val="tx1"/>
                </a:solidFill>
                <a:effectLst/>
                <a:latin typeface="Arial Black" panose="020B0A04020102020204" pitchFamily="34" charset="0"/>
              </a:rPr>
            </a:br>
            <a:endParaRPr lang="en-IN" dirty="0">
              <a:solidFill>
                <a:schemeClr val="tx1"/>
              </a:solidFill>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102"/>
        <p:cNvGrpSpPr/>
        <p:nvPr/>
      </p:nvGrpSpPr>
      <p:grpSpPr>
        <a:xfrm>
          <a:off x="0" y="0"/>
          <a:ext cx="0" cy="0"/>
          <a:chOff x="0" y="0"/>
          <a:chExt cx="0" cy="0"/>
        </a:xfrm>
      </p:grpSpPr>
      <p:sp>
        <p:nvSpPr>
          <p:cNvPr id="103" name="Google Shape;103;p15"/>
          <p:cNvSpPr/>
          <p:nvPr/>
        </p:nvSpPr>
        <p:spPr>
          <a:xfrm rot="7659121">
            <a:off x="-694187" y="5655847"/>
            <a:ext cx="4345347" cy="6127440"/>
          </a:xfrm>
          <a:custGeom>
            <a:avLst/>
            <a:gdLst/>
            <a:ahLst/>
            <a:cxnLst/>
            <a:rect l="l" t="t" r="r" b="b"/>
            <a:pathLst>
              <a:path w="7629294" h="7828566" extrusionOk="0">
                <a:moveTo>
                  <a:pt x="0" y="0"/>
                </a:moveTo>
                <a:lnTo>
                  <a:pt x="7629294" y="0"/>
                </a:lnTo>
                <a:lnTo>
                  <a:pt x="7629294" y="7828566"/>
                </a:lnTo>
                <a:lnTo>
                  <a:pt x="0" y="7828566"/>
                </a:lnTo>
                <a:lnTo>
                  <a:pt x="0" y="0"/>
                </a:lnTo>
                <a:close/>
              </a:path>
            </a:pathLst>
          </a:custGeom>
          <a:blipFill rotWithShape="1">
            <a:blip r:embed="rId3">
              <a:alphaModFix/>
            </a:blip>
            <a:stretch>
              <a:fillRect r="-75571" b="-277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5"/>
          <p:cNvSpPr/>
          <p:nvPr/>
        </p:nvSpPr>
        <p:spPr>
          <a:xfrm rot="2016048">
            <a:off x="12243487" y="-1005305"/>
            <a:ext cx="10749463" cy="2687366"/>
          </a:xfrm>
          <a:custGeom>
            <a:avLst/>
            <a:gdLst/>
            <a:ahLst/>
            <a:cxnLst/>
            <a:rect l="l" t="t" r="r" b="b"/>
            <a:pathLst>
              <a:path w="10749463" h="2687366" extrusionOk="0">
                <a:moveTo>
                  <a:pt x="0" y="0"/>
                </a:moveTo>
                <a:lnTo>
                  <a:pt x="10749463" y="0"/>
                </a:lnTo>
                <a:lnTo>
                  <a:pt x="10749463" y="2687365"/>
                </a:lnTo>
                <a:lnTo>
                  <a:pt x="0" y="268736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5"/>
          <p:cNvSpPr txBox="1"/>
          <p:nvPr/>
        </p:nvSpPr>
        <p:spPr>
          <a:xfrm>
            <a:off x="6042494" y="9641781"/>
            <a:ext cx="6203100" cy="325987"/>
          </a:xfrm>
          <a:prstGeom prst="rect">
            <a:avLst/>
          </a:prstGeom>
          <a:noFill/>
          <a:ln>
            <a:noFill/>
          </a:ln>
        </p:spPr>
        <p:txBody>
          <a:bodyPr spcFirstLastPara="1" wrap="square" lIns="0" tIns="0" rIns="0" bIns="0" anchor="t" anchorCtr="0">
            <a:spAutoFit/>
          </a:bodyPr>
          <a:lstStyle/>
          <a:p>
            <a:pPr marL="0" marR="0" lvl="0" indent="0" algn="ctr" rtl="0">
              <a:lnSpc>
                <a:spcPct val="137980"/>
              </a:lnSpc>
              <a:spcBef>
                <a:spcPts val="0"/>
              </a:spcBef>
              <a:spcAft>
                <a:spcPts val="0"/>
              </a:spcAft>
              <a:buNone/>
            </a:pPr>
            <a:r>
              <a:rPr lang="en-US" sz="1535" b="1" dirty="0">
                <a:solidFill>
                  <a:srgbClr val="66A25F"/>
                </a:solidFill>
                <a:latin typeface="Montserrat"/>
                <a:ea typeface="Montserrat"/>
                <a:cs typeface="Montserrat"/>
                <a:sym typeface="Montserrat"/>
              </a:rPr>
              <a:t>© 2024 NO LIMIT LIVING, LLC. ALL RIGHTS RESERVED.</a:t>
            </a:r>
            <a:endParaRPr dirty="0">
              <a:solidFill>
                <a:srgbClr val="66A25F"/>
              </a:solidFill>
            </a:endParaRPr>
          </a:p>
        </p:txBody>
      </p:sp>
      <p:sp>
        <p:nvSpPr>
          <p:cNvPr id="121" name="Google Shape;121;p15"/>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5">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852B675B-5C18-95CD-757D-1B58CDC04B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8324" y="2347783"/>
            <a:ext cx="12016790" cy="6855439"/>
          </a:xfrm>
          <a:prstGeom prst="rect">
            <a:avLst/>
          </a:prstGeom>
        </p:spPr>
      </p:pic>
      <p:sp>
        <p:nvSpPr>
          <p:cNvPr id="3" name="Title 2">
            <a:extLst>
              <a:ext uri="{FF2B5EF4-FFF2-40B4-BE49-F238E27FC236}">
                <a16:creationId xmlns:a16="http://schemas.microsoft.com/office/drawing/2014/main" id="{995A7F56-5F5F-1140-8527-111868F4E946}"/>
              </a:ext>
            </a:extLst>
          </p:cNvPr>
          <p:cNvSpPr>
            <a:spLocks noGrp="1"/>
          </p:cNvSpPr>
          <p:nvPr>
            <p:ph type="title"/>
          </p:nvPr>
        </p:nvSpPr>
        <p:spPr>
          <a:xfrm>
            <a:off x="457199" y="274637"/>
            <a:ext cx="16768119" cy="2073145"/>
          </a:xfrm>
        </p:spPr>
        <p:txBody>
          <a:bodyPr>
            <a:normAutofit fontScale="90000"/>
          </a:bodyPr>
          <a:lstStyle/>
          <a:p>
            <a:r>
              <a:rPr lang="en-US" b="0" dirty="0">
                <a:solidFill>
                  <a:schemeClr val="tx1"/>
                </a:solidFill>
                <a:effectLst/>
                <a:latin typeface="Copperplate Gothic Bold" panose="020E0705020206020404" pitchFamily="34" charset="0"/>
              </a:rPr>
              <a:t>Plot the components of the forecast (trend, yearly seasonality)</a:t>
            </a:r>
            <a:br>
              <a:rPr lang="en-US" b="0" dirty="0">
                <a:solidFill>
                  <a:schemeClr val="tx1"/>
                </a:solidFill>
                <a:effectLst/>
                <a:latin typeface="Copperplate Gothic Bold" panose="020E0705020206020404" pitchFamily="34" charset="0"/>
              </a:rPr>
            </a:br>
            <a:endParaRPr lang="en-IN" dirty="0">
              <a:solidFill>
                <a:schemeClr val="tx1"/>
              </a:solidFill>
              <a:latin typeface="Copperplate Gothic Bold" panose="020E07050202060204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Shape 147"/>
        <p:cNvGrpSpPr/>
        <p:nvPr/>
      </p:nvGrpSpPr>
      <p:grpSpPr>
        <a:xfrm>
          <a:off x="0" y="0"/>
          <a:ext cx="0" cy="0"/>
          <a:chOff x="0" y="0"/>
          <a:chExt cx="0" cy="0"/>
        </a:xfrm>
      </p:grpSpPr>
      <p:sp>
        <p:nvSpPr>
          <p:cNvPr id="148" name="Google Shape;148;p18"/>
          <p:cNvSpPr/>
          <p:nvPr/>
        </p:nvSpPr>
        <p:spPr>
          <a:xfrm>
            <a:off x="-1" y="0"/>
            <a:ext cx="5774486" cy="462915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56519" t="-10000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8"/>
          <p:cNvSpPr/>
          <p:nvPr/>
        </p:nvSpPr>
        <p:spPr>
          <a:xfrm>
            <a:off x="376592" y="8472233"/>
            <a:ext cx="1304217" cy="1572135"/>
          </a:xfrm>
          <a:custGeom>
            <a:avLst/>
            <a:gdLst/>
            <a:ahLst/>
            <a:cxnLst/>
            <a:rect l="l" t="t" r="r" b="b"/>
            <a:pathLst>
              <a:path w="1304217" h="1572135" extrusionOk="0">
                <a:moveTo>
                  <a:pt x="0" y="0"/>
                </a:moveTo>
                <a:lnTo>
                  <a:pt x="1304216" y="0"/>
                </a:lnTo>
                <a:lnTo>
                  <a:pt x="1304216" y="1572134"/>
                </a:lnTo>
                <a:lnTo>
                  <a:pt x="0" y="1572134"/>
                </a:lnTo>
                <a:lnTo>
                  <a:pt x="0" y="0"/>
                </a:lnTo>
                <a:close/>
              </a:path>
            </a:pathLst>
          </a:custGeom>
          <a:blipFill rotWithShape="1">
            <a:blip r:embed="rId4">
              <a:alphaModFix/>
            </a:blip>
            <a:stretch>
              <a:fillRect l="-30357" r="-303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8"/>
          <p:cNvSpPr/>
          <p:nvPr/>
        </p:nvSpPr>
        <p:spPr>
          <a:xfrm rot="-3687601">
            <a:off x="612879" y="6438890"/>
            <a:ext cx="4390719" cy="5789261"/>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l="-105807" b="-59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4449B3C0-8AF7-BED3-402B-A37DF1CA130B}"/>
              </a:ext>
            </a:extLst>
          </p:cNvPr>
          <p:cNvPicPr>
            <a:picLocks noChangeAspect="1"/>
          </p:cNvPicPr>
          <p:nvPr/>
        </p:nvPicPr>
        <p:blipFill>
          <a:blip r:embed="rId5"/>
          <a:srcRect t="16732" r="12004" b="1"/>
          <a:stretch/>
        </p:blipFill>
        <p:spPr>
          <a:xfrm>
            <a:off x="1078923" y="2496064"/>
            <a:ext cx="14688299" cy="3854536"/>
          </a:xfrm>
          <a:prstGeom prst="rect">
            <a:avLst/>
          </a:prstGeom>
        </p:spPr>
      </p:pic>
      <p:sp>
        <p:nvSpPr>
          <p:cNvPr id="3" name="Title 2">
            <a:extLst>
              <a:ext uri="{FF2B5EF4-FFF2-40B4-BE49-F238E27FC236}">
                <a16:creationId xmlns:a16="http://schemas.microsoft.com/office/drawing/2014/main" id="{844A488F-A57A-A724-33FF-18B5771257D0}"/>
              </a:ext>
            </a:extLst>
          </p:cNvPr>
          <p:cNvSpPr>
            <a:spLocks noGrp="1"/>
          </p:cNvSpPr>
          <p:nvPr>
            <p:ph type="title"/>
          </p:nvPr>
        </p:nvSpPr>
        <p:spPr>
          <a:xfrm>
            <a:off x="1078923" y="766119"/>
            <a:ext cx="15652125" cy="1729945"/>
          </a:xfrm>
        </p:spPr>
        <p:txBody>
          <a:bodyPr>
            <a:normAutofit fontScale="90000"/>
          </a:bodyPr>
          <a:lstStyle/>
          <a:p>
            <a:r>
              <a:rPr lang="en-US" b="0" dirty="0">
                <a:solidFill>
                  <a:schemeClr val="tx1"/>
                </a:solidFill>
                <a:effectLst/>
                <a:latin typeface="Copperplate Gothic Bold" panose="020E0705020206020404" pitchFamily="34" charset="0"/>
              </a:rPr>
              <a:t>Calculating MAE and RMSE for tuned Prophet model</a:t>
            </a:r>
            <a:br>
              <a:rPr lang="en-US" b="0" dirty="0">
                <a:solidFill>
                  <a:schemeClr val="tx1"/>
                </a:solidFill>
                <a:effectLst/>
                <a:latin typeface="Copperplate Gothic Bold" panose="020E0705020206020404" pitchFamily="34" charset="0"/>
              </a:rPr>
            </a:br>
            <a:endParaRPr lang="en-IN" dirty="0">
              <a:solidFill>
                <a:schemeClr val="tx1"/>
              </a:solidFill>
              <a:latin typeface="Copperplate Gothic Bold" panose="020E07050202060204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TotalTime>
  <Words>439</Words>
  <Application>Microsoft Office PowerPoint</Application>
  <PresentationFormat>Custom</PresentationFormat>
  <Paragraphs>73</Paragraphs>
  <Slides>22</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Oswald</vt:lpstr>
      <vt:lpstr>Courier New</vt:lpstr>
      <vt:lpstr>Copperplate Gothic Bold</vt:lpstr>
      <vt:lpstr>Sansita</vt:lpstr>
      <vt:lpstr>Calibri</vt:lpstr>
      <vt:lpstr>Arial</vt:lpstr>
      <vt:lpstr>DM Sans</vt:lpstr>
      <vt:lpstr>Montserrat</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Plot the forecasted data  </vt:lpstr>
      <vt:lpstr>Plot the components of the forecast (trend, yearly seasonality) </vt:lpstr>
      <vt:lpstr>Calculating MAE and RMSE for tuned Prophet model </vt:lpstr>
      <vt:lpstr>Plot actual vs predicted with uncertainty </vt:lpstr>
      <vt:lpstr>PowerPoint Presentation</vt:lpstr>
      <vt:lpstr>PowerPoint Presentation</vt:lpstr>
      <vt:lpstr>Heatmap of Crime Counts by Month and Year </vt:lpstr>
      <vt:lpstr>Heatmap of Crime Rates by Month and Year </vt:lpstr>
      <vt:lpstr>RESULTS</vt:lpstr>
      <vt:lpstr>RESULTS</vt:lpstr>
      <vt:lpstr>counts of each offender age group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dc:creator>
  <cp:lastModifiedBy>Ashish hiremath</cp:lastModifiedBy>
  <cp:revision>7</cp:revision>
  <dcterms:modified xsi:type="dcterms:W3CDTF">2024-11-14T20:34:01Z</dcterms:modified>
</cp:coreProperties>
</file>