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verpass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0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Agile and Scrum: An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Explore Agile methodologies and the Scrum framework. Discover their popularity in modern software development. Learn key concepts and values of Agile and Scrum.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82381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Agile Principles and Values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Individuals and Interactions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Prioritize individuals and interactions over processes and tools.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Working Software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1969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Value working software over comprehensive documentation.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Customer Collaboration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Emphasize customer collaboration over contract negotiation.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Responding to Change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402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Focus on responding to change over following a plan.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22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Scrum Framework in Detail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299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376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Product Owner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268516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Manages the product backlog and defines priorities.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6299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423767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Scrum Master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914186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Facilitates the Scrum process and removes impediments.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62997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42376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Development Team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5268516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 self-organizing, cross-functional team.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72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Benefits of Agile and Scrum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7683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25-30%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63598" y="3800118"/>
            <a:ext cx="28683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Increased Velocity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290536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Projects are completed faster.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7683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15-20%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128498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Improved Quality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42905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Defect density is reduced.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5447228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+22%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2822019" y="6479024"/>
            <a:ext cx="34997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Customer Satisfaction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767846" y="6969443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Customer engagement is higher.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27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711660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959078"/>
            <a:ext cx="31572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Better Management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Agile and Scrum enable better project management.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4711660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959078"/>
            <a:ext cx="3441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Commitment Needed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Implementation requires commitment and understanding.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4711660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959078"/>
            <a:ext cx="36260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Continuous Adaptation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Continuous improvement is key to success.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Custom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Overpass Light</vt:lpstr>
      <vt:lpstr>Syne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Kadam</cp:lastModifiedBy>
  <cp:revision>2</cp:revision>
  <dcterms:created xsi:type="dcterms:W3CDTF">2025-03-18T16:59:12Z</dcterms:created>
  <dcterms:modified xsi:type="dcterms:W3CDTF">2025-03-19T02:59:05Z</dcterms:modified>
</cp:coreProperties>
</file>