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542d1276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542d1276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42d1276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42d1276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542d1276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542d1276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42d127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42d127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42d1276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42d1276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542d1276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542d1276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542d1276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542d1276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542d1276b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542d1276b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542d1276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542d1276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542d1276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542d1276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6fa6ee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6fa6ee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542d1276b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542d1276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542d1276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542d1276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542d1276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542d1276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542d1276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542d1276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542d1276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542d1276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42d1276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42d1276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542d1276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542d1276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542d1276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542d1276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542d1276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542d1276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542d12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542d12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542d127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542d127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542d1276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542d1276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542d1276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542d1276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542d1276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542d1276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542d127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542d127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542d127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542d127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how dark a pixel should be can be represented as a value between 0 and 1.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2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2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the default images have values between 0 and 255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range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 to 255 has to do with how computers store 8-bit numbers.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you can always divide all the values by 255 to normalize to between 0 and 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we’ve understood how grayscale images  can be represented as arrays, what about color images?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images can be represented as a combination of Red, Green, and Blue.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Additive color mixing allows us to represent a wide variety of colors by simply combining different amounts or R, G,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512" y="2662550"/>
            <a:ext cx="2480975" cy="24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RGB allows to produce a range of colors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6" name="Google Shape;18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7" name="Google Shape;18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637" y="1720650"/>
            <a:ext cx="2912726" cy="3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in the course we will learn about alternative color mappings that can be applied to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color channel will have intensity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have already seen this sort of representation in other software with RGB sliders.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650" y="3587625"/>
            <a:ext cx="4204688" cy="11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1" name="Google Shape;21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2" name="Google Shape;21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shape of the color array then has 3 dimensions.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work with the basics of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how to create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Slice and index elements from arrays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and display images with NumPy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(1280,720,3)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when you read in an image and check its shape, it will look something like: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(720,1280,3)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720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height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1280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pixel width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color channels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3"/>
          <p:cNvPicPr preferRelativeResize="0"/>
          <p:nvPr/>
        </p:nvPicPr>
        <p:blipFill rotWithShape="1">
          <a:blip r:embed="rId4">
            <a:alphaModFix/>
          </a:blip>
          <a:srcRect b="0" l="39562" r="38260" t="67229"/>
          <a:stretch/>
        </p:blipFill>
        <p:spPr>
          <a:xfrm>
            <a:off x="6677225" y="2756750"/>
            <a:ext cx="890025" cy="1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 rotWithShape="1">
          <a:blip r:embed="rId4">
            <a:alphaModFix/>
          </a:blip>
          <a:srcRect b="34131" l="41346" r="39753" t="35115"/>
          <a:stretch/>
        </p:blipFill>
        <p:spPr>
          <a:xfrm>
            <a:off x="6429375" y="3099050"/>
            <a:ext cx="758575" cy="9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3"/>
          <p:cNvPicPr preferRelativeResize="0"/>
          <p:nvPr/>
        </p:nvPicPr>
        <p:blipFill rotWithShape="1">
          <a:blip r:embed="rId4">
            <a:alphaModFix/>
          </a:blip>
          <a:srcRect b="69246" l="41239" r="39859" t="0"/>
          <a:stretch/>
        </p:blipFill>
        <p:spPr>
          <a:xfrm>
            <a:off x="6077850" y="3345225"/>
            <a:ext cx="758575" cy="987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3"/>
          <p:cNvCxnSpPr/>
          <p:nvPr/>
        </p:nvCxnSpPr>
        <p:spPr>
          <a:xfrm>
            <a:off x="5703075" y="2964675"/>
            <a:ext cx="0" cy="15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5" name="Google Shape;235;p33"/>
          <p:cNvCxnSpPr/>
          <p:nvPr/>
        </p:nvCxnSpPr>
        <p:spPr>
          <a:xfrm rot="10800000">
            <a:off x="5703075" y="4481775"/>
            <a:ext cx="174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6" name="Google Shape;236;p33"/>
          <p:cNvCxnSpPr/>
          <p:nvPr/>
        </p:nvCxnSpPr>
        <p:spPr>
          <a:xfrm flipH="1">
            <a:off x="7446925" y="3876125"/>
            <a:ext cx="462600" cy="5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7" name="Google Shape;237;p33"/>
          <p:cNvSpPr txBox="1"/>
          <p:nvPr/>
        </p:nvSpPr>
        <p:spPr>
          <a:xfrm>
            <a:off x="5328525" y="33452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6320625" y="448177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</a:t>
            </a:r>
            <a:endParaRPr/>
          </a:p>
        </p:txBody>
      </p:sp>
      <p:sp>
        <p:nvSpPr>
          <p:cNvPr id="239" name="Google Shape;239;p33"/>
          <p:cNvSpPr txBox="1"/>
          <p:nvPr/>
        </p:nvSpPr>
        <p:spPr>
          <a:xfrm>
            <a:off x="7675625" y="4048025"/>
            <a:ext cx="5088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3rd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5051000" y="11524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 the computer won’t “know” a channel is Red, it just knows that there are now 3 intensity channels.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4" name="Google Shape;254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5" name="Google Shape;255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400" y="1301238"/>
            <a:ext cx="4013450" cy="321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5051000" y="1011875"/>
            <a:ext cx="39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user needs to dictate which channel is for which color.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channel alone is essentially the same as a grayscale image.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with Numpy and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 encourage you to also check out the Wikipedia article on RGB color channeling for more interesting details!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Arrays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72" name="Google Shape;27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 txBox="1"/>
          <p:nvPr>
            <p:ph type="ctrTitle"/>
          </p:nvPr>
        </p:nvSpPr>
        <p:spPr>
          <a:xfrm>
            <a:off x="311708" y="1117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Images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8" name="Google Shape;2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Numpy and Images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96" name="Google Shape;29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What is an image?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talk about how to use numpy with image files, let’s first discuss how computers handle images.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wanted to build software that could sort out mail based on the zip code of the address.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mail is handwritten, which means we would need to begin to understand how to use computer vision to actual read in image data of these handwritten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does a computer represent image data?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we have a simple image of a handwritten number: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1424650" y="2705049"/>
            <a:ext cx="1100850" cy="1319375"/>
          </a:xfrm>
          <a:custGeom>
            <a:rect b="b" l="l" r="r" t="t"/>
            <a:pathLst>
              <a:path extrusionOk="0" h="52775" w="44034">
                <a:moveTo>
                  <a:pt x="6290" y="14650"/>
                </a:moveTo>
                <a:cubicBezTo>
                  <a:pt x="9581" y="9713"/>
                  <a:pt x="13869" y="5406"/>
                  <a:pt x="18501" y="1698"/>
                </a:cubicBezTo>
                <a:cubicBezTo>
                  <a:pt x="18982" y="1313"/>
                  <a:pt x="19175" y="-218"/>
                  <a:pt x="19611" y="218"/>
                </a:cubicBezTo>
                <a:cubicBezTo>
                  <a:pt x="21461" y="2068"/>
                  <a:pt x="20495" y="5382"/>
                  <a:pt x="20722" y="7989"/>
                </a:cubicBezTo>
                <a:cubicBezTo>
                  <a:pt x="21418" y="15991"/>
                  <a:pt x="21820" y="24018"/>
                  <a:pt x="22202" y="32041"/>
                </a:cubicBezTo>
                <a:cubicBezTo>
                  <a:pt x="22520" y="38723"/>
                  <a:pt x="28405" y="46944"/>
                  <a:pt x="24052" y="52023"/>
                </a:cubicBezTo>
                <a:cubicBezTo>
                  <a:pt x="23165" y="53058"/>
                  <a:pt x="21333" y="52224"/>
                  <a:pt x="19981" y="52393"/>
                </a:cubicBezTo>
                <a:cubicBezTo>
                  <a:pt x="13862" y="53158"/>
                  <a:pt x="7647" y="52393"/>
                  <a:pt x="1480" y="52393"/>
                </a:cubicBezTo>
                <a:cubicBezTo>
                  <a:pt x="0" y="52393"/>
                  <a:pt x="4440" y="52393"/>
                  <a:pt x="5920" y="52393"/>
                </a:cubicBezTo>
                <a:cubicBezTo>
                  <a:pt x="9004" y="52393"/>
                  <a:pt x="12087" y="52393"/>
                  <a:pt x="15171" y="52393"/>
                </a:cubicBezTo>
                <a:cubicBezTo>
                  <a:pt x="24793" y="52393"/>
                  <a:pt x="34412" y="52023"/>
                  <a:pt x="44034" y="52023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19"/>
          <p:cNvSpPr/>
          <p:nvPr/>
        </p:nvSpPr>
        <p:spPr>
          <a:xfrm>
            <a:off x="3839125" y="2760417"/>
            <a:ext cx="1239625" cy="1310275"/>
          </a:xfrm>
          <a:custGeom>
            <a:rect b="b" l="l" r="r" t="t"/>
            <a:pathLst>
              <a:path extrusionOk="0" h="52411" w="49585">
                <a:moveTo>
                  <a:pt x="0" y="7254"/>
                </a:moveTo>
                <a:cubicBezTo>
                  <a:pt x="4522" y="-1794"/>
                  <a:pt x="27436" y="-2804"/>
                  <a:pt x="30343" y="6884"/>
                </a:cubicBezTo>
                <a:cubicBezTo>
                  <a:pt x="34812" y="21780"/>
                  <a:pt x="28347" y="47979"/>
                  <a:pt x="12951" y="50178"/>
                </a:cubicBezTo>
                <a:cubicBezTo>
                  <a:pt x="10460" y="50534"/>
                  <a:pt x="6485" y="51033"/>
                  <a:pt x="5550" y="48698"/>
                </a:cubicBezTo>
                <a:cubicBezTo>
                  <a:pt x="4143" y="45185"/>
                  <a:pt x="12498" y="44997"/>
                  <a:pt x="16282" y="44997"/>
                </a:cubicBezTo>
                <a:cubicBezTo>
                  <a:pt x="21481" y="44997"/>
                  <a:pt x="25669" y="49657"/>
                  <a:pt x="30713" y="50918"/>
                </a:cubicBezTo>
                <a:cubicBezTo>
                  <a:pt x="36835" y="52448"/>
                  <a:pt x="43275" y="52398"/>
                  <a:pt x="49585" y="52398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9"/>
          <p:cNvSpPr/>
          <p:nvPr/>
        </p:nvSpPr>
        <p:spPr>
          <a:xfrm>
            <a:off x="6392375" y="2624726"/>
            <a:ext cx="969325" cy="1312300"/>
          </a:xfrm>
          <a:custGeom>
            <a:rect b="b" l="l" r="r" t="t"/>
            <a:pathLst>
              <a:path extrusionOk="0" h="52492" w="38773">
                <a:moveTo>
                  <a:pt x="0" y="1951"/>
                </a:moveTo>
                <a:cubicBezTo>
                  <a:pt x="9021" y="-626"/>
                  <a:pt x="19621" y="-906"/>
                  <a:pt x="28123" y="3061"/>
                </a:cubicBezTo>
                <a:cubicBezTo>
                  <a:pt x="30232" y="4045"/>
                  <a:pt x="33587" y="4479"/>
                  <a:pt x="34043" y="6761"/>
                </a:cubicBezTo>
                <a:cubicBezTo>
                  <a:pt x="35028" y="11685"/>
                  <a:pt x="31776" y="18495"/>
                  <a:pt x="27013" y="20083"/>
                </a:cubicBezTo>
                <a:cubicBezTo>
                  <a:pt x="23588" y="21225"/>
                  <a:pt x="19893" y="21563"/>
                  <a:pt x="16282" y="21563"/>
                </a:cubicBezTo>
                <a:cubicBezTo>
                  <a:pt x="15531" y="21563"/>
                  <a:pt x="14061" y="21182"/>
                  <a:pt x="14061" y="21933"/>
                </a:cubicBezTo>
                <a:cubicBezTo>
                  <a:pt x="14061" y="21995"/>
                  <a:pt x="15129" y="21725"/>
                  <a:pt x="18872" y="21933"/>
                </a:cubicBezTo>
                <a:cubicBezTo>
                  <a:pt x="25610" y="22307"/>
                  <a:pt x="36477" y="21676"/>
                  <a:pt x="38114" y="28223"/>
                </a:cubicBezTo>
                <a:cubicBezTo>
                  <a:pt x="39452" y="33575"/>
                  <a:pt x="38684" y="40267"/>
                  <a:pt x="35153" y="44505"/>
                </a:cubicBezTo>
                <a:cubicBezTo>
                  <a:pt x="29618" y="51147"/>
                  <a:pt x="17720" y="54670"/>
                  <a:pt x="9991" y="50795"/>
                </a:cubicBezTo>
              </a:path>
            </a:pathLst>
          </a:cu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single digit image can be represented as an array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7825" y="2221947"/>
            <a:ext cx="5554474" cy="26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587" y="2286400"/>
            <a:ext cx="6646824" cy="26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Computer Vision with Python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here a number is 28 by 28 pixels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