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2617f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2617f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2617fc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2617fc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2617fc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2617fc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2617fc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2617fc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2617fc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2617fc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for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OpenCV to a WebCam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OpenCV to open a video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shapes on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Interact with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You will need a webcam to follow along with certain parts of this section.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to Camera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OpenCV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Drawing on Video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Video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