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966778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966778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9667780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9667780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966778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966778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966778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966778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66778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66778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9667780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9667780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966778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966778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9667780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9667780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9966778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9966778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966778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966778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9667780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9667780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9667780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99667780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9667780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99667780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99667780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99667780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99667780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99667780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9667780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9667780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9667780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9667780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99667780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99667780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99667780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99667780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99667780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99667780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95bf5f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95bf5f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996677805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996677805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996677805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99667780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95bf5f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95bf5f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66778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966778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9966778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9966778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966778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966778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966778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966778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9966778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9966778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endCxn id="138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>
            <a:endCxn id="138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endCxn id="138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endCxn id="138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endCxn id="138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some math, we’ll calculate the center of the hand against the angle of outer points to infer finger count.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3"/>
          <p:cNvCxnSpPr>
            <a:endCxn id="153" idx="1"/>
          </p:cNvCxnSpPr>
          <p:nvPr/>
        </p:nvCxnSpPr>
        <p:spPr>
          <a:xfrm>
            <a:off x="3841038" y="3731428"/>
            <a:ext cx="515100" cy="598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>
            <a:endCxn id="153" idx="0"/>
          </p:cNvCxnSpPr>
          <p:nvPr/>
        </p:nvCxnSpPr>
        <p:spPr>
          <a:xfrm>
            <a:off x="4203900" y="3425175"/>
            <a:ext cx="235500" cy="867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>
            <a:endCxn id="153" idx="0"/>
          </p:cNvCxnSpPr>
          <p:nvPr/>
        </p:nvCxnSpPr>
        <p:spPr>
          <a:xfrm flipH="1">
            <a:off x="4439400" y="3314175"/>
            <a:ext cx="60000" cy="9789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>
            <a:endCxn id="153" idx="7"/>
          </p:cNvCxnSpPr>
          <p:nvPr/>
        </p:nvCxnSpPr>
        <p:spPr>
          <a:xfrm flipH="1">
            <a:off x="4522662" y="3463528"/>
            <a:ext cx="395100" cy="8661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3"/>
          <p:cNvCxnSpPr>
            <a:endCxn id="153" idx="6"/>
          </p:cNvCxnSpPr>
          <p:nvPr/>
        </p:nvCxnSpPr>
        <p:spPr>
          <a:xfrm flipH="1">
            <a:off x="4557150" y="4256175"/>
            <a:ext cx="664800" cy="161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4230750" y="3928425"/>
            <a:ext cx="890100" cy="978900"/>
          </a:xfrm>
          <a:prstGeom prst="arc">
            <a:avLst>
              <a:gd fmla="val 16707606" name="adj1"/>
              <a:gd fmla="val 20280207" name="adj2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6841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this strategy won’t be perfect!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909" y="2696575"/>
            <a:ext cx="2856168" cy="21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3453625" y="3324350"/>
            <a:ext cx="890100" cy="8901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- Segmenting the Hand in ROI</a:t>
            </a:r>
            <a:endParaRPr/>
          </a:p>
        </p:txBody>
      </p:sp>
      <p:pic>
        <p:nvPicPr>
          <p:cNvPr descr="watermark.jpg" id="193" name="Google Shape;19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next step is to use thresholding to grab the hand segment from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can do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 - Finger Counting with Convex Hull</a:t>
            </a:r>
            <a:endParaRPr/>
          </a:p>
        </p:txBody>
      </p:sp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the hand segment, the next step is to actually count the fingers being held up.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do this by utilizing a Convex Hull.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convex hull draws a polygon by connecting points around the most external points in a frame.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87" y="1750200"/>
            <a:ext cx="8518925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creating a program that can detect a hand, segment the hand, and count the number of fingers being held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peek at what the finished project will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case, this set of points is actually just our thresholded image of a hand (and the external contour information)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100" y="2733300"/>
            <a:ext cx="1900800" cy="22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expect a general shape of our polygon to be something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34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that we’ll need to account for lines from the wrist.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35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5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calculate the most extreme points (top, bottom, left, and right).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36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calculate their intersection and estimate that as the center of the hand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37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7"/>
          <p:cNvCxnSpPr>
            <a:endCxn id="321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>
            <a:stCxn id="320" idx="2"/>
            <a:endCxn id="318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7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38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3550500" y="34581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363175" y="2571725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4363175" y="451990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8"/>
          <p:cNvCxnSpPr>
            <a:endCxn id="345" idx="0"/>
          </p:cNvCxnSpPr>
          <p:nvPr/>
        </p:nvCxnSpPr>
        <p:spPr>
          <a:xfrm flipH="1">
            <a:off x="4534175" y="2936500"/>
            <a:ext cx="9000" cy="15834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8"/>
          <p:cNvCxnSpPr>
            <a:stCxn id="344" idx="2"/>
            <a:endCxn id="342" idx="5"/>
          </p:cNvCxnSpPr>
          <p:nvPr/>
        </p:nvCxnSpPr>
        <p:spPr>
          <a:xfrm rot="10800000">
            <a:off x="3842275" y="3750050"/>
            <a:ext cx="1980000" cy="27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8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will calculate the distance for the point furthest away from the center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9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9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5822275" y="3606050"/>
            <a:ext cx="342000" cy="342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 rot="5400000">
            <a:off x="5106425" y="2703950"/>
            <a:ext cx="342000" cy="146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using a ratio of that distance we create a circle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40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3571025" y="2872704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points outside of this circle and far away enough from the bottom, should be extended fingers!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/>
          <p:nvPr/>
        </p:nvSpPr>
        <p:spPr>
          <a:xfrm>
            <a:off x="3693725" y="2724125"/>
            <a:ext cx="2308575" cy="2013075"/>
          </a:xfrm>
          <a:custGeom>
            <a:rect b="b" l="l" r="r" t="t"/>
            <a:pathLst>
              <a:path extrusionOk="0" h="80523" w="92343">
                <a:moveTo>
                  <a:pt x="34351" y="79784"/>
                </a:moveTo>
                <a:lnTo>
                  <a:pt x="0" y="35829"/>
                </a:lnTo>
                <a:lnTo>
                  <a:pt x="8495" y="16253"/>
                </a:lnTo>
                <a:lnTo>
                  <a:pt x="33613" y="0"/>
                </a:lnTo>
                <a:lnTo>
                  <a:pt x="74243" y="14036"/>
                </a:lnTo>
                <a:lnTo>
                  <a:pt x="92343" y="42478"/>
                </a:lnTo>
                <a:lnTo>
                  <a:pt x="56883" y="72397"/>
                </a:lnTo>
                <a:lnTo>
                  <a:pt x="60207" y="8052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8" name="Google Shape;398;p41"/>
          <p:cNvSpPr/>
          <p:nvPr/>
        </p:nvSpPr>
        <p:spPr>
          <a:xfrm>
            <a:off x="3647550" y="35552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3846125" y="30519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4460225" y="2668775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5471425" y="297815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5919325" y="3703100"/>
            <a:ext cx="147900" cy="147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4460225" y="46169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5055875" y="446905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143650" y="4690900"/>
            <a:ext cx="147900" cy="147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4460225" y="3691388"/>
            <a:ext cx="147900" cy="147900"/>
          </a:xfrm>
          <a:prstGeom prst="ellipse">
            <a:avLst/>
          </a:prstGeom>
          <a:solidFill>
            <a:srgbClr val="1155CC"/>
          </a:solidFill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3571025" y="2849441"/>
            <a:ext cx="1926300" cy="1808700"/>
          </a:xfrm>
          <a:prstGeom prst="ellipse">
            <a:avLst/>
          </a:prstGeom>
          <a:solidFill>
            <a:srgbClr val="FF9F10">
              <a:alpha val="28080"/>
            </a:srgbClr>
          </a:solidFill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8" name="Google Shape;408;p41"/>
          <p:cNvCxnSpPr>
            <a:endCxn id="409" idx="7"/>
          </p:cNvCxnSpPr>
          <p:nvPr/>
        </p:nvCxnSpPr>
        <p:spPr>
          <a:xfrm flipH="1">
            <a:off x="4655090" y="244721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41"/>
          <p:cNvCxnSpPr/>
          <p:nvPr/>
        </p:nvCxnSpPr>
        <p:spPr>
          <a:xfrm flipH="1">
            <a:off x="5619315" y="2868735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1"/>
          <p:cNvCxnSpPr/>
          <p:nvPr/>
        </p:nvCxnSpPr>
        <p:spPr>
          <a:xfrm flipH="1">
            <a:off x="6233440" y="3541860"/>
            <a:ext cx="913200" cy="174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- Variables and Background</a:t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function that does all of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Four - Bringing it all Together</a:t>
            </a:r>
            <a:endParaRPr/>
          </a:p>
        </p:txBody>
      </p:sp>
      <p:pic>
        <p:nvPicPr>
          <p:cNvPr descr="watermark.jpg" id="426" name="Google Shape;42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define some global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Afterwards, we’ll set up a function that updates a running average of the background values in an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later on allow us to detect new objects (hand) in the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an ROI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a running average background value for 60 frames of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avg value is found, then the hand can enter the ROI.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an ROI and calculate the average running value for some amount of frames.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543300" y="2697373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5675" l="0" r="0" t="0"/>
          <a:stretch/>
        </p:blipFill>
        <p:spPr>
          <a:xfrm>
            <a:off x="3416700" y="2087898"/>
            <a:ext cx="2057400" cy="18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416700" y="2770275"/>
            <a:ext cx="794100" cy="61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6841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once a hand enters, we can detect a change and apply thresholding.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" name="Google Shape;117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Strategy for counting fingers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the hand enters the ROI, we will use a Convex Hull to draw a polygon around the hand.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523" y="3102725"/>
            <a:ext cx="1585250" cy="19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321650" y="4293075"/>
            <a:ext cx="235500" cy="2496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