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Arial Black" panose="020B0A04020102020204" pitchFamily="34" charset="0"/>
      <p:regular r:id="rId18"/>
      <p:bold r:id="rId19"/>
    </p:embeddedFont>
    <p:embeddedFont>
      <p:font typeface="Tw Cen MT" panose="020B0602020104020603" pitchFamily="34" charset="0"/>
      <p:regular r:id="rId20"/>
      <p:bold r:id="rId21"/>
      <p:italic r:id="rId22"/>
      <p:boldItalic r:id="rId23"/>
    </p:embeddedFont>
    <p:embeddedFont>
      <p:font typeface="Tw Cen MT Condensed" panose="020B0606020104020203" pitchFamily="34" charset="0"/>
      <p:regular r:id="rId24"/>
      <p:bold r:id="rId25"/>
    </p:embeddedFont>
    <p:embeddedFont>
      <p:font typeface="Wingdings 3" panose="05040102010807070707" pitchFamily="18" charset="2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K2j8Eoj2AUotBRH50SY2IyG4o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31:26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981 806 24575,'394'0'0,"-375"1"0,1 1 0,0 0 0,-1 2 0,23 6 0,76 30 0,-74-24 0,66 16 0,-65-24 0,0-3 0,1-2 0,83-4 0,-145-5 0,-15-2 0,-502-129 0,398 95 0,-186-84 0,295 114 0,-44-14 0,63 23 0,0 1 0,0 1 0,0-1 0,-1 1 0,1 1 0,0-1 0,-1 1 0,1 0 0,-1 1 0,1 0 0,-11 2 0,18-3 0,-1 0 0,1 1 0,0-1 0,-1 0 0,1 0 0,-1 0 0,1 1 0,0-1 0,-1 0 0,1 1 0,0-1 0,-1 0 0,1 1 0,0-1 0,-1 0 0,1 1 0,0-1 0,0 0 0,-1 1 0,1-1 0,0 1 0,0-1 0,0 1 0,0-1 0,0 0 0,-1 1 0,1-1 0,0 1 0,0-1 0,0 1 0,0-1 0,0 1 0,0-1 0,1 1 0,-1-1 0,0 1 0,0-1 0,0 0 0,0 1 0,0-1 0,1 1 0,-1 0 0,14 19 0,-3-9 0,1 0 0,0-1 0,0-1 0,1 0 0,0 0 0,1-2 0,0 1 0,16 5 0,197 71-123,9-19-956,-189-52 745,750 149-750,-788-161 1084,22 3 0,48 1 0,-77-5 57,0 0-1,0 0 1,1 0 0,-1 0-1,0 0 1,0-1 0,0 1-1,0-1 1,1 0-1,-1 0 1,0 1 0,0-1-1,0-1 1,0 1-1,-1 0 1,1 0 0,0-1-1,0 1 1,1-3 0,-2 3-9,-1-1 0,1 1 0,-1-1 0,1 1 0,-1 0 0,0-1 0,0 1 0,1-1 0,-1 1 0,0-1 0,0 1 0,-1-1 0,1 1 0,0-1 0,0 1 0,-1-1 0,1 1 0,-1-1 1,0 1-1,1 0 0,-1-1 0,0 1 0,1 0 0,-1 0 0,0-1 0,0 1 0,-2-2 0,-2-2-33,0 1-1,0-1 1,0 1-1,-1 0 1,0 0 0,1 1-1,-1-1 1,0 1 0,-1 1-1,1-1 1,-10-2-1,-13-2-27,-39-5 0,39 8 6,-94-11 7,-128 1 0,-26-2 0,238 10 0,-55-15 0,69 14 0,19 6 0,0-1 0,0 2 0,0-1 0,1 0 0,-9 2 0,13-2 0,0 1 0,0 0 0,0 0 0,0 1 0,0-1 0,0 0 0,0 0 0,0 0 0,0 1 0,0-1 0,1 0 0,-1 1 0,0-1 0,0 1 0,0-1 0,1 1 0,-1-1 0,0 1 0,0-1 0,1 1 0,-1 0 0,1 0 0,-1-1 0,0 1 0,1 0 0,-1 0 0,1 0 0,0-1 0,-1 1 0,1 0 0,0 0 0,-1 0 0,1 0 0,0 0 0,0 0 0,0 0 0,0 0 0,0 0 0,0-1 0,0 1 0,0 0 0,1 2 0,0 1 0,0 0 0,1 0 0,0 0 0,-1-1 0,1 1 0,1 0 0,-1-1 0,0 0 0,1 1 0,0-1 0,0 0 0,0 0 0,5 3 0,6 5 0,28 15 0,-36-22 0,46 23 0,1-2 0,69 24 0,117 20 0,-82-36 0,-129-29 0,1-1 0,0-1 0,44-3 0,-67 0 0,0 0 0,0 0 0,0 0 0,9-4 0,-13 5 0,-1-1 0,1 0 0,-1 1 0,1-1 0,-1 0 0,1 0 0,-1 0 0,1 0 0,-1 0 0,0 0 0,0-1 0,1 1 0,-1 0 0,0-1 0,0 1 0,0-1 0,-1 1 0,1-1 0,1-2 0,-2 3 0,0 0 0,0 0 0,0 0 0,-1 0 0,1 0 0,0 0 0,0 0 0,-1 0 0,1 1 0,-1-1 0,1 0 0,-1 0 0,1 0 0,-1 0 0,1 1 0,-1-1 0,0 0 0,1 1 0,-1-1 0,0 0 0,0 1 0,1-1 0,-1 1 0,0-1 0,0 1 0,0 0 0,0-1 0,0 1 0,0 0 0,0-1 0,1 1 0,-1 0 0,-1 0 0,-39-8 0,38 8 0,-70-4 0,0 3 0,-127 14 0,136-7 0,-126 13 0,-99 7 0,269-24 0,47-5 0,370-79-799,-6-31-272,-286 82 994,599-202-182,-696 230 379,2-1-208,0 0 0,19-11 0,-27 14 121,0-1 1,-1 1-1,1 0 1,-1 0-1,1-1 0,-1 1 1,0-1-1,0 1 1,2-4-1,-2 4 26,-1 1 0,0-1-1,1 0 1,-1 0 0,0 1 0,0-1-1,0 0 1,0 0 0,0 0 0,0 1-1,0-1 1,0 0 0,0 0 0,0 0-1,0 0 1,0 1 0,-1-1 0,1 0-1,0 0 1,-1 1 0,1-1 0,0 0-1,-2 0 1,1-1-30,-1 1 0,1-1 1,-1 1-1,1 0 0,-1 0 0,0 0 0,0 0 0,0 0 0,0 0 0,1 0 0,-1 0 1,0 1-1,-1-1 0,1 1 0,0 0 0,0-1 0,0 1 0,0 0 0,-4 1 1,-48 5-17,37-4-3,-320 35-10,-50 8 0,201-20 0,146-18 0,39-6 0,-1-1 0,0 0 0,1 1 0,-1 0 0,1-1 0,-1 1 0,1 0 0,-1 0 0,1 0 0,-1 0 0,1 0 0,0 0 0,-1 0 0,1 1 0,0-1 0,0 0 0,0 1 0,0-1 0,0 1 0,0 1 0,1-3 0,0 1 0,-1-1 0,1 1 0,0-1 0,0 1 0,0-1 0,0 1 0,0-1 0,1 1 0,-1-1 0,0 0 0,0 1 0,0-1 0,0 1 0,0-1 0,1 1 0,-1-1 0,0 0 0,0 1 0,1-1 0,-1 1 0,0-1 0,0 0 0,1 1 0,-1-1 0,1 0 0,-1 1 0,0-1 0,1 0 0,-1 0 0,1 1 0,18 6 0,-18-7 0,68 16 0,114 12 0,-71-13 0,388 77-620,-79-13 300,-382-72 312,-16-2 8,1-1-1,-1-2 1,1 0 0,44-2 0,-51-6 73,-17 6-67,0 0-1,0 0 1,0-1-1,1 1 1,-1 0-1,0 0 1,0-1-1,0 1 0,0 0 1,0 0-1,0-1 1,0 1-1,0 0 1,0 0-1,0-1 0,0 1 1,0 0-1,0 0 1,0-1-1,0 1 1,0 0-1,0 0 1,0-1-1,0 1 0,0 0 1,0 0-1,0-1 1,0 1-1,-1 0 1,1 0-1,0-1 1,0 1-1,-1 0 0,-1-2 49,0 0-1,0 0 1,0 0-1,-1 0 0,1 1 1,-1-1-1,1 1 1,-5-2-1,-12-3-24,1 1-1,-1 0 1,0 2 0,-1 0 0,1 1-1,-27 1 1,17-1-20,-640-3-9,479 7 0,183-2 0,-7 0 0,0 0 0,1 1 0,-21 4 0,20 1 0,14-6 0,0 0 0,0 1 0,0-1 0,0 0 0,0 0 0,0 0 0,0 1 0,0-1 0,1 0 0,-1 0 0,0 0 0,0 1 0,0-1 0,0 0 0,0 0 0,0 0 0,0 0 0,0 1 0,0-1 0,1 0 0,-1 0 0,0 0 0,0 0 0,0 1 0,0-1 0,0 0 0,1 0 0,-1 0 0,0 0 0,0 0 0,0 0 0,1 0 0,-1 0 0,0 0 0,0 0 0,1 1 0,31 7 0,205 25 0,4-14-426,744-21-4014,-645-13 3978,-44-10 462,-65-4-77,-211 26 50,41-5-92,0-3 0,63-19 0,-121 29 133,41-16-59,-43 16 62,1 0 0,-1 1 1,1-1-1,-1 0 0,0 0 0,1 0 1,-1 0-1,0 0 0,1 0 1,-1 0-1,0-1 0,0 1 1,0 0-1,0-1 0,-1 1 1,1-1-1,0 1 0,0-1 1,-1 1-1,1-1 0,0-1 1,-2 2 41,1 0 1,0 0 0,0 0-1,0 1 1,0-1 0,-1 0 0,1 0-1,0 0 1,-1 1 0,1-1-1,-1 0 1,1 0 0,-1 1-1,1-1 1,-1 0 0,0 1 0,1-1-1,-1 1 1,0-1 0,1 0-1,-1 1 1,0 0 0,1-1-1,-3 0 1,-21-7 707,-4 3-168,0 2 0,0 0 0,-1 2 1,-28 3-1,9-1-415,-123 1-184,-698 25 0,825-21 0,134-4 0,-47-2 0,85 0 0,703 17 0,-641-5 0,-186-11 0,-9 1 0,-16 2 0,-209 24 0,51-1 0,-254 5 0,420-32 0,33 0 0,339 16-198,832 22-1995,-689-58 1376,-492 19 800,-6 1 44,-1 0-1,1 0 0,0-1 0,-1 0 1,1 1-1,0-1 0,-1 0 1,1-1-1,-1 1 0,1-1 1,-1 1-1,0-1 0,4-3 1,-7 5 2,0 0 0,1 0 0,-1 0 1,0-1-1,0 1 0,0 0 1,0 0-1,0 0 0,0-1 0,0 1 1,0 0-1,0 0 0,0 0 0,0-1 1,0 1-1,0 0 0,0 0 1,0-1-1,0 1 0,0 0 0,0 0 1,0 0-1,0-1 0,0 1 0,0 0 1,0 0-1,-1 0 0,1 0 1,0-1-1,0 1 0,0 0 0,0 0 1,0 0-1,-1 0 0,1-1 1,0 1-1,0 0 0,0 0 0,0 0 1,-1 0-1,1 0 0,0 0 0,0 0 1,0 0-1,-1 0 0,1 0 1,0-1-1,-19-5 252,1 0 0,-1 1 0,-1 0 0,-22-1-1,23 3-233,-22-5-47,34 6 0,7 0 0,52 1 0,14 0 0,330-28-978,-189 12 187,595-52-117,-791 67 908,4 1 0,0-1 0,0 0 0,27-9 0,-34 7 171,-10 0 258,-14 1 686,-17 1-812,1 1 0,-60 6 0,39-1-250,-522 16-53,1230-21 0,-367 1 0,-263 1 0,-16 0 0,-1 0 0,1-1 0,-1 0 0,0-1 0,1 0 0,-1 0 0,0-1 0,0 0 0,15-5 0,-23 7 0,0 0 0,-1 0 0,1 0 0,0 0 0,0 0 0,0 0 0,0 0 0,0 0 0,0 0 0,-1 0 0,1 0 0,0 0 0,0 0 0,0 0 0,0 0 0,0-1 0,0 1 0,-1 0 0,1 0 0,0 0 0,0 0 0,0 0 0,0 0 0,0 0 0,0 0 0,0-1 0,0 1 0,0 0 0,0 0 0,0 0 0,0 0 0,0 0 0,-1 0 0,1-1 0,0 1 0,0 0 0,0 0 0,0 0 0,0 0 0,0 0 0,0 0 0,0-1 0,0 1 0,1 0 0,-1 0 0,0 0 0,0 0 0,0 0 0,0-1 0,0 1 0,0 0 0,0 0 0,0 0 0,0 0 0,0 0 0,0 0 0,0 0 0,1 0 0,-1-1 0,0 1 0,0 0 0,0 0 0,0 0 0,0 0 0,0 0 0,0 0 0,1 0 0,-1 0 0,0 0 0,-10-3 0,0 1 0,-1 1 0,1 0 0,0 0 0,-1 1 0,-12 1 0,-199 11 0,-41 0 0,85-11 0,450 15 0,-134-5 0,-132-10 0,9-1 0,-1 2 0,26 5 0,-39-7 0,-1 0 0,1 0 0,0 0 0,0 0 0,-1 1 0,1-1 0,0 0 0,-1 1 0,1-1 0,0 1 0,-1-1 0,1 1 0,0-1 0,-1 1 0,1-1 0,-1 1 0,2 0 0,-2 0 0,0-1 0,0 1 0,0-1 0,0 0 0,0 1 0,0-1 0,0 1 0,0-1 0,-1 0 0,1 1 0,0-1 0,0 0 0,0 1 0,0-1 0,-1 0 0,1 1 0,0-1 0,0 0 0,0 1 0,-1-1 0,1 0 0,0 0 0,-1 1 0,1-1 0,-1 0 0,-32 18 0,20-12 0,-63 33 0,75-39 0,-1 1 0,1 0 0,0-1 0,0 1 0,-1 0 0,1 0 0,0 0 0,0 0 0,0 0 0,0 0 0,0 0 0,0 0 0,0 0 0,1 0 0,-2 3 0,2-4 0,0 1 0,0 0 0,0-1 0,0 1 0,0-1 0,0 1 0,0-1 0,0 1 0,0-1 0,1 1 0,-1-1 0,0 1 0,0 0 0,0-1 0,1 0 0,-1 1 0,0-1 0,1 1 0,-1-1 0,1 1 0,-1-1 0,0 0 0,1 1 0,-1-1 0,1 0 0,0 1 0,4 2 0,0-1 0,1 1 0,-1-1 0,1 0 0,-1-1 0,7 2 0,210 24 0,-41-8 0,-125-7 0,-42-3 0,-14-9 0,0 0 0,1 1 0,-1-1 0,0 0 0,0 0 0,0 1 0,0-1 0,0 0 0,1 1 0,-1-1 0,0 0 0,0 1 0,0-1 0,0 0 0,0 0 0,0 1 0,0-1 0,0 0 0,0 1 0,0-1 0,0 0 0,0 1 0,-1-1 0,1 0 0,0 1 0,0-1 0,0 0 0,-2 2 0,1 0 0,-1 0 0,0 0 0,0-1 0,0 1 0,0-1 0,0 0 0,0 1 0,-3 0 0,-19 9 0,1-1 0,-2-1 0,-30 7 0,-84 13 0,98-21 0,-35 8 0,-134 21 0,185-38 0,25 1 0,0 0 0,0 0 0,0 0 0,0 0 0,0 0 0,0 0 0,0 0 0,0 0 0,0 0 0,1 0 0,-1 0 0,0 0 0,0 0 0,0-1 0,0 1 0,0 0 0,0 0 0,0 0 0,0 0 0,0 0 0,0 0 0,0 0 0,0 0 0,0 0 0,0-1 0,0 1 0,0 0 0,0 0 0,0 0 0,0 0 0,0 0 0,0 0 0,0 0 0,0 0 0,0 0 0,0-1 0,0 1 0,0 0 0,0 0 0,0 0 0,0 0 0,0 0 0,0 0 0,0 0 0,-1 0 0,1 0 0,0 0 0,0 0 0,0-1 0,0 1 0,0 0 0,0 0 0,0 0 0,0 0 0,0 0 0,0 0 0,0 0 0,-1 0 0,1 0 0,0 0 0,0 0 0,0 0 0,0 0 0,0 0 0,0 0 0,0 0 0,-1 0 0,14-7 0,17-3 0,47-8 0,-47 12 0,29-10 0,-53 14 0,-1 0 0,0 0 0,0-1 0,0 0 0,0 0 0,0-1 0,-1 1 0,1-1 0,4-5 0,-8 8 0,0 0 0,0 0 0,0 0 0,0-1 0,0 1 0,0 0 0,-1 0 0,1-1 0,0 1 0,-1-1 0,1 1 0,-1 0 0,0-1 0,1 1 0,-1-1 0,0 1 0,0-1 0,0 1 0,0-1 0,0 1 0,0-1 0,0 1 0,0-1 0,-1 1 0,1 0 0,-1-1 0,1 1 0,-1-1 0,1 1 0,-1 0 0,0-1 0,0 1 0,1 0 0,-1 0 0,0 0 0,0 0 0,0 0 0,-1 0 0,1 0 0,-2-1 0,-3-2 0,-1 0 0,-1 0 0,1 1 0,0 0 0,-1 1 0,0-1 0,0 2 0,1-1 0,-1 1 0,0 0 0,-16 1 0,11-1 0,0 0 0,-26-6 0,38 7 0,-1-1 0,1 1 0,0 0 0,0-1 0,-1 1 0,1-1 0,0 0 0,0 1 0,0-1 0,-1 0 0,1 1 0,0-1 0,0 0 0,-1-2 0,2 3 0,0 0 0,0-1 0,0 1 0,0-1 0,0 1 0,0 0 0,0-1 0,0 1 0,0 0 0,0-1 0,0 1 0,0-1 0,0 1 0,0 0 0,0-1 0,0 1 0,1 0 0,-1-1 0,0 1 0,0-1 0,0 1 0,1 0 0,-1 0 0,0-1 0,0 1 0,1 0 0,-1-1 0,0 1 0,1 0 0,0-1 0,4-2 0,0 0 0,1 0 0,-1 1 0,1-1 0,8-1 0,98-25 0,153-21 0,-96 22 0,-94 11 0,-67 15 0,0-1 0,0 0 0,0 0 0,-1-1 0,1 0 0,10-8 0,-17 12 0,-1-1 0,1 1 0,-1 0 0,1 0 0,-1-1 0,1 1 0,-1 0 0,1-1 0,-1 1 0,1-1 0,-1 1 0,1-1 0,-1 1 0,0 0 0,1-1 0,-1 0 0,0 1 0,1-1 0,-1 1 0,0-1 0,0 1 0,0-1 0,1 1 0,-1-1 0,0 0 0,0 1 0,0-1 0,0 0 0,0 1 0,0-1 0,0 1 0,0-1 0,0 0 0,-1 1 0,1-1 0,0 1 0,0-1 0,0 1 0,-1-1 0,1 0 0,-2 0 0,0-1 0,0 1 0,0 0 0,0 0 0,0 0 0,0 1 0,0-1 0,0 0 0,0 1 0,0-1 0,-3 1 0,-45-6 0,1 2 0,-68 5 0,-102 16 0,207-16 0,-371 44 0,166-19 0,201-24 0,-18 2 0,26-3 0,13 0 0,103-2 0,997-1-875,-1807 18 911,133-2-10,526-13-26,33 2 0,11 0 0,18 3 0,61 12 203,1-5 1,1-3-1,128-1 0,-199-9-203,-17 0 0,-22-1 0,-293 1 0,3 22 0,304-20 0,14-2 0,0 0 0,0 0 0,0 0 0,0 0 0,0 0 0,0 0 0,0 0 0,0 0 0,0 0 0,0 0 0,0 0 0,0 0 0,1 0 0,-1 0 0,0 0 0,0 0 0,0 0 0,0 0 0,0 0 0,0 0 0,0 1 0,0-1 0,0 0 0,0 0 0,0 0 0,0 0 0,0 0 0,0 0 0,0 0 0,0 0 0,0 0 0,0 0 0,0 0 0,0 0 0,0 0 0,0 0 0,0 0 0,0 0 0,0 0 0,0 0 0,0 0 0,0 1 0,0-1 0,0 0 0,0 0 0,0 0 0,0 0 0,30 2 0,624-3-587,7-24-16,-649 25 603,3-1 0,0 1 0,-1-1 0,1 0 0,19-5 0,-22 0 99,-12 5-92,0 1 0,0 0 0,0 0 0,0 0-1,0-1 1,0 1 0,0 0 0,0 0 0,0 0 0,0-1 0,0 1 0,0 0 0,0 0-1,0 0 1,0-1 0,0 1 0,0 0 0,0 0 0,-1 0 0,1 0 0,0-1 0,0 1-1,0 0 1,0 0 0,0 0 0,0 0 0,-1 0 0,1 0 0,0-1 0,0 1 0,0 0-1,0 0 1,-1 0 0,1 0 0,0 0 0,-26-7 638,-63 0-533,-116 6 0,104 2-138,-466 0 26,1296-17-1908,-615 8 1690,807-58 54,-851 58 164,-69 8 0,0 0 0,0 0 0,0 0 0,1 0 0,-1 0 0,0-1 0,0 1 0,0 0 0,0 0 0,0-1 0,0 1 0,0-1 0,0 1 0,0-1 0,0 1 0,0-1 0,0 0 0,0 1 0,-1-1 0,1 0 0,1-1 0,-4 1 0,1 0 0,-1 0 0,0 0 0,1 0 0,-1 0 0,0 0 0,0 0 0,0 1 0,0-1 0,1 1 0,-1-1 0,0 1 0,-4 0 0,-72-10 0,-82 0 0,157 10 0,-211-5-72,-594 28-377,-13 29 43,716-45 399,97-6-11,-25 1-69,26-1 226,16-1 268,207-1 385,443-20 1199,-613 16-1991,46-11 0,-72 9 0,-20 7 0,0-1 0,0 1 0,0 0 0,0 0 0,1 0 0,-1 0 0,0 0 0,0 0 0,0 0 0,0 0 0,0-1 0,0 1 0,0 0 0,0 0 0,0 0 0,0 0 0,0 0 0,0-1 0,0 1 0,0 0 0,0 0 0,0 0 0,0 0 0,0 0 0,0-1 0,0 1 0,0 0 0,0 0 0,0 0 0,0 0 0,0 0 0,0 0 0,0-1 0,0 1 0,0 0 0,0 0 0,0 0 0,-1 0 0,1 0 0,0 0 0,0 0 0,0-1 0,0 1 0,0 0 0,0 0 0,0 0 0,-1 0 0,1 0 0,0 0 0,0 0 0,0 0 0,0 0 0,0 0 0,-1 0 0,1 0 0,-5-2 0,-1 1 0,1 0 0,0 0 0,-11-1 0,-221-4 0,-290 29 0,417-14 0,135-11 0,102-13 0,-100 12 0,-1-3 0,-1 0 0,34-13 0,-22-1 0,-36 19 0,0 0 0,0 0 0,0 1 0,0-1 0,0 0 0,0 0 0,-1 0 0,1-1 0,0 1 0,0 0 0,-1 0 0,1-2 0,-1 2 0,1 1 0,-1-1 0,0 1 0,-1-1 0,1 1 0,0-1 0,0 1 0,0-1 0,0 0 0,0 1 0,0-1 0,-1 1 0,1-1 0,0 1 0,-1-1 0,1 1 0,0-1 0,-1 1 0,1 0 0,0-1 0,-1 1 0,1-1 0,-1 1 0,1 0 0,0-1 0,-1 1 0,1 0 0,-1 0 0,1-1 0,-2 1 0,-5-3 0,0 0 0,0 0 0,0 1 0,-1 0 0,1 0 0,-15-1 0,-52 1 0,41 2 0,-400 0 0,317 1 0,98 0 0,37-1 0,430-15 0,-23-1 0,-413 16 0,26-1 0,-37 1 0,1-1 0,-1 1 0,0-1 0,0 1 0,0-1 0,0 0 0,0 0 0,0 0 0,0 0 0,0 0 0,-1 0 0,1 0 0,0-1 0,2-2 0,-4 4 0,1-1 0,-1 1 0,0 0 0,1-1 0,-1 1 0,0-1 0,1 1 0,-1-1 0,0 0 0,0 1 0,1-1 0,-1 1 0,0-1 0,0 1 0,0-1 0,0 0 0,0 1 0,0-1 0,0 1 0,0-1 0,0 1 0,0-1 0,0 0 0,0 1 0,-1-1 0,1 1 0,0-1 0,0 1 0,0-1 0,-1 1 0,1-1 0,0 1 0,-1-1 0,1 1 0,-1-1 0,1 1 0,0-1 0,-1 1 0,1 0 0,-1-1 0,1 1 0,-1 0 0,1-1 0,-1 1 0,1 0 0,-2 0 0,-27-10 0,1 6 0,-1 0 0,1 2 0,-44 3 0,-89 14 0,110-9 0,-64 12 0,92-11 0,23-6 0,0-1 0,0 0 0,-1 0 0,1 0 0,0 0 0,0 0 0,0 1 0,0-1 0,0 0 0,0 0 0,0 0 0,0 0 0,0 0 0,0 1 0,0-1 0,0 0 0,0 0 0,0 0 0,0 0 0,0 0 0,1 0 0,-1 1 0,0-1 0,0 0 0,0 0 0,0 0 0,0 0 0,0 0 0,0 0 0,0 0 0,0 1 0,0-1 0,1 0 0,-1 0 0,0 0 0,0 0 0,0 0 0,0 0 0,0 0 0,0 0 0,1 0 0,-1 0 0,0 0 0,0 0 0,0 0 0,0 0 0,0 0 0,1 0 0,-1 0 0,0 0 0,0 0 0,0 0 0,0 0 0,0 0 0,1 0 0,-1 0 0,0 0 0,0 0 0,0 0 0,0 0 0,0 0 0,1 0 0,50 1 0,-11-2-3,432-21-313,0-21 34,-424 36 282,56-14 0,-67 7 0,-36 14 0,-1 0 0,0 0 0,1 0 0,-1 0 0,0-1 0,1 1 0,-1 0 0,0 0 0,1 0 0,-1 0 0,0 0 0,1-1 0,-1 1 0,0 0 0,0 0 0,1-1 0,-1 1 0,0 0 0,0 0 0,1-1 0,-1 1 0,0 0 0,0-1 0,0 1 0,0 0 0,0-1 0,1 1 0,-1 0 0,0-1 0,0 1 0,0 0 0,0-1 0,0 1 0,0 0 0,0-1 0,0 1 0,0 0 0,0-1 0,0 1 0,0-1 0,-1 1 0,1 0 0,0 0 0,0-1 0,0 1 0,0 0 0,-1-1 0,1 1 0,0 0 0,0-1 0,0 1 0,-1 0 0,1 0 0,0-1 0,0 1 0,-1 0 0,1 0 0,0 0 0,-1 0 0,0-1 0,-25-7 0,-25 2 100,0 1 0,-99 5 0,-105 26 201,-133 44-301,345-58 0,42-12 0,1 0 0,-1 0 0,0 0 0,1 0 0,-1 0 0,0 1 0,1-1 0,-1 0 0,1 0 0,-1 0 0,0 1 0,1-1 0,-1 0 0,1 1 0,-1-1 0,1 1 0,-1-1 0,1 1 0,0-1 0,-1 1 0,1-1 0,-1 1 0,0 0 0,19 3 0,234 0 0,-156-7 0,61 2 0,-253 8 0,64-4 0,-1090 79-1961,1097-81 1961,15 0 0,0 0 0,1-1 0,-1 0 0,0-1 0,1 0 0,-11-3 0,35 1 0,432-27 443,-128 11-566,177-30-186,36-3 335,-744 54 960,-4 1-48,179 1-938,37-4 0,0 0 0,-1 0 0,1 0 0,0 0 0,0 0 0,0 0 0,0 0 0,-1 0 0,1 0 0,0 0 0,0 0 0,0 0 0,0 0 0,-1 0 0,1 0 0,0 0 0,0 0 0,0 0 0,0 1 0,0-1 0,-1 0 0,1 0 0,0 0 0,0 0 0,0 0 0,0 0 0,0 0 0,0 0 0,0 1 0,-1-1 0,1 0 0,0 0 0,0 0 0,0 0 0,0 0 0,0 1 0,0-1 0,0 0 0,0 0 0,0 0 0,0 0 0,0 1 0,0-1 0,0 0 0,0 0 0,9 4 0,29 1 0,559 7-619,-577-12 584,78 0-9,171-23-1,-253 20 45,-1-1 0,20-6 0,-17-1 0,-18 11 0,0 0 0,1 0 0,-1-1 0,0 1 0,0 0 0,0 0 0,0-1 0,0 1 0,0 0 0,0 0 0,0-1 0,0 1 0,0 0 0,0 0 0,0 0 0,0-1 0,0 1 0,0 0 0,0 0 0,0-1 0,0 1 0,0 0 0,0 0 0,0-1 0,0 1 0,-1 0 0,1 0 0,0 0 0,0-1 0,0 1 0,0 0 0,-1 0 0,1 0 0,0 0 0,0-1 0,0 1 0,0 0 0,-1 0 0,1 0 0,-1 0 0,-3-2 0,-1 0 0,0 0 0,0 1 0,0 0 0,0 0 0,-1 0 0,-5 1 0,-121-2 0,-63 11-323,-495 67-2325,-1 30 1281,535-81 1145,-50 9 89,205-34 155,-1 0 1,1 0-1,-1 0 1,1 0-1,0 0 0,-1 1 1,1-1-1,0 0 1,-1 1-1,1-1 0,0 1 1,-1 0-1,1-1 1,0 1-1,-1 1 1,26 0 984,282-5 2052,-140 0-2048,125-16-1011,-195 10 0,-43 4 0,399-23 0,-200 27 0,-419 7-248,-205 36-1,-165 57-624,106-17 528,420-80 345,-38 6 0,-70 4 0,106-12 143,18-1 214,27-2 572,385-3-875,201-12-647,-598 17 593,0-1 0,0-1 0,0-1 0,31-11 0,-49 14 0,0 0 0,1 1 0,-1-2 0,0 1 0,0 0 0,0 0 0,-1-1 0,4-2 0,-4 4 0,-1-1 0,0 1 0,0 0 0,1-1 0,-1 1 0,0 0 0,0-1 0,0 1 0,0 0 0,1-1 0,-1 1 0,0 0 0,0-1 0,0 1 0,0-1 0,0 1 0,0 0 0,0-1 0,0 1 0,0-1 0,0 1 0,0 0 0,0-1 0,0 1 0,-1-1 0,1 1 0,0 0 0,0-1 0,0 1 0,0 0 0,-1-1 0,-1-1 0,-1 0 0,0 0 0,0 0 0,1 1 0,-1-1 0,0 1 0,0-1 0,0 1 0,-1 0 0,1 0 0,-5 0 0,-45-8 0,-103-3 0,136 11 0,-1258-42-868,1249 43 868,22 0 0,29-1 0,190-16 345,419-88-1,-604 99-337,22-5 76,0-1 1,89-35 0,-134 45-84,0 0 0,1-1 0,-1 1 0,0-1 0,5-4 0,-9 7 0,1 0 0,-1 0 0,0 0 0,0-1 0,1 1 0,-1 0 0,0 0 0,0-1 0,1 1 0,-1 0 0,0-1 0,0 1 0,0 0 0,1 0 0,-1-1 0,0 1 0,0-1 0,0 1 0,0 0 0,0-1 0,0 1 0,0 0 0,0-1 0,0 1 0,0 0 0,0-1 0,0 1 0,0-1 0,0 1 0,0 0 0,0-1 0,0 1 0,0 0 0,0-1 0,-1 1 0,1 0 0,0-1 0,0 1 0,0 0 0,-1 0 0,1-1 0,0 1 0,0 0 0,-1-1 0,1 1 0,-1 0 0,-16-7 0,-10 3 155,0 1 0,-1 2 1,1 0-1,-31 4 0,7-1-185,-32 0 30,67 0 0,26 2 0,31 3 0,329 13 0,-352-20 0,-41 0 0,-202 18 0,-334 68 0,532-78 0,26-5 0,7-1 0,53 2 0,857-23-1284,-619 8 1060,-266 10 224,-13 1 0,0 0 0,0-2 0,23-4 0,-31 1 0,-12 2 0,-21-2 0,-105-4 0,-220 13 0,-94 45 615,145-11-278,283-37-345,16 0-5,25-1 55,-16 0 30,808-4 386,-811 4-453,-5 0-5,20 1 0,0-2 0,27-4 0,-49 5 0,0 0 0,0 0 0,0-1 0,0 1 0,0 0 0,0 0 0,0-1 0,0 1 0,0-1 0,0 1 0,0 0 0,0-1 0,0 0 0,0 1 0,-1-1 0,3-1 0,-4 1 0,0 1 0,1-1 0,-1 0 0,1 0 0,-1 1 0,0-1 0,1 0 0,-1 1 0,0-1 0,0 1 0,0-1 0,1 1 0,-1-1 0,0 1 0,0-1 0,0 1 0,0 0 0,0 0 0,0-1 0,0 1 0,0 0 0,-1 0 0,-31-7 0,0 1 0,-63-2 0,73 7 0,-152-5-364,0 8 0,-186 25-1,-336 85-727,686-110 1091,-404 92-355,368-77 356,40-11 0,12-2 0,9-1 0,1 0 0,0-2 0,0 1 0,0-2 0,25-2 0,8 1 0,140-4 0,1280-117-147,-1457 121 159,178-30 187,-179 29-199,-5 2 0,0-1 0,1 0 0,-1-1 0,0 1 0,0-1 0,0 0 0,0 0 0,-1-1 0,1 1 0,8-7 0,-13 9 0,0 0 0,0-1 0,1 1 0,-1 0 0,0 0 0,0-1 1,0 1-1,0 0 0,1-1 0,-1 1 0,0-1 0,0 1 0,0 0 0,0-1 0,0 1 0,0 0 0,0-1 0,0 1 0,0-1 1,0 1-1,0 0 0,0-1 0,0 1 0,0 0 0,0-1 0,0 1 0,-1 0 0,1-1 0,0 1 0,0 0 0,0-1 0,-1 1 1,1 0-1,0-1 0,0 1 0,-1 0 0,1 0 0,0-1 0,0 1 0,-1 0 0,1 0 0,0-1 0,-1 1 0,1 0 0,0 0 1,-1 0-1,0 0 0,-20-7 390,-55-6 277,-1 4-1,-102 1 1,117 6-583,8 0-105,-361-7-1013,-5 27 156,-119 52 272,366-45 497,-28 8 109,182-27 304,47-6 941,230-34-906,-179 22-368,239-35-534,-100 15-1009,1327-209-782,-1496 233 2230,179-41 25,-221 47 99,-1 1 0,0-2 0,0 1 0,0-1 0,6-3 0,-12 6 0,1-1 0,-1 1 0,0 0 0,0 0 0,0 0 0,0 0 0,1 0 0,-1-1 0,0 1 0,0 0 0,0 0 0,0 0 0,1-1 0,-1 1 0,0 0 0,0 0 0,0-1 0,0 1 0,0 0 0,0 0 0,0-1 0,0 1 0,0 0 0,0 0 0,0-1 0,0 1 0,0 0 0,0 0 0,0-1 0,0 1 0,0 0 0,0 0 0,0 0 0,0-1 0,0 1 0,-1 0 0,1 0 0,0-1 0,0 1 0,0 0 0,0 0 0,0 0 0,-1-1 0,1 1 0,0 0 0,0 0 0,0 0 0,-1 0 0,1 0 0,0-1 0,0 1 0,0 0 0,-1 0 0,1 0 0,0 0 0,0 0 0,-1 0 0,1 0 0,0 0 0,0 0 0,-1 0 0,1 0 0,0 0 0,-1 0 0,-15-3 665,0 0 1,0 1 0,0 0 0,-1 1-1,-29 3 1,6 0-559,-37-1 93,1 3 0,0 4 0,0 3 0,1 3 0,1 4 0,-80 29 0,-239 134-200,385-177 0,-1 1 0,2 0 0,-1 0 0,0 1 0,-7 7 0,13-11 0,1-1 0,-1 1 0,1 0 0,-1 0 0,1 0 0,0 0 0,0 0 0,-1 0 0,1 0 0,1 0 0,-1 0 0,0 1 0,1-1 0,-1 0 0,1 1 0,-1-1 0,1 0 0,0 1 0,0-1 0,0 0 0,1 1 0,-1-1 0,0 0 0,1 0 0,1 4 0,-1-2 0,1 0 0,0-1 0,1 1 0,-1 0 0,1-1 0,-1 1 0,1-1 0,0 0 0,7 6 0,36 22 0,-17-17 0,0 0 0,1-2 0,61 17 0,98 9 0,-10-14 0,-142-21 0,0-2 0,69-6 0,-102 5 0,-1-1 0,1 0 0,-1 0 0,0 0 0,0-1 0,1 1 0,-1-1 0,0 0 0,3-2 0,-6 4 0,1-1 0,0 1 0,-1 0 0,1-1 0,-1 1 0,1-1 0,-1 1 0,1-1 0,-1 1 0,1-1 0,-1 1 0,1-1 0,-1 0 0,0 1 0,0-1 0,1 1 0,-1-1 0,0 0 0,0 1 0,1-1 0,-1 0 0,0 0 0,0 1 0,0-1 0,0 0 0,0 1 0,0-1 0,0 0 0,0 1 0,-1-1 0,1 0 0,0 0 0,0 1 0,0-1 0,-1 1 0,1-1 0,0 0 0,-1 1 0,1-1 0,-1 1 0,1-1 0,-1 1 0,1-1 0,-1 1 0,1-1 0,-1 1 0,0-1 0,0 0 0,0 1 0,0-1 0,1 1 0,-1-1 0,0 1 0,0 0 0,0-1 0,1 1 0,-1 0 0,0 0 0,0-1 0,0 1 0,0 0 0,0 0 0,-1 0 0,1 2 0,10 2 0,-4-3 0,-1 0 0,1 0 0,-1 0 0,1-1 0,0 0 0,-1 0 0,1 0 0,-1 0 0,1-1 0,-1 1 0,1-1 0,-1 0 0,1-1 0,-1 1 0,0-1 0,1 0 0,-1 0 0,0 0 0,0 0 0,0-1 0,-1 0 0,1 0 0,-1 0 0,1 0 0,-1 0 0,0-1 0,0 1 0,-1-1 0,1 0 0,-1 0 0,0 0 0,0 0 0,0 0 0,0-1 0,1-5 0,-3 8 0,0 1 0,1 0 0,-1-1 0,0 1 0,1 0 0,-1 0 0,1-1 0,0 1 0,-1 0 0,1 0 0,0 0 0,-1-1 0,1 1 0,0 0 0,0 0 0,0 0 0,2-1 0,-1 2 0,-1 1 0,0-1 0,0 1 0,0-1 0,1 1 0,-1 0 0,0 0 0,0-1 0,0 1 0,0 0 0,0 0 0,0 0 0,0 0 0,-1 0 0,1 0 0,0 0 0,1 2 0,2 2 0,0 0 0,1 0 0,0 0 0,0-1 0,0 0 0,0 0 0,1-1 0,9 6 0,-13-8 0,0 0 0,0 0 0,-1-1 0,1 1 0,0-1 0,0 1 0,0-1 0,0 0 0,0 1 0,0-1 0,0 0 0,0 0 0,0 0 0,0-1 0,0 1 0,-1 0 0,1-1 0,0 1 0,0-1 0,0 0 0,0 0 0,-1 0 0,1 0 0,0 0 0,-1 0 0,1 0 0,-1 0 0,1 0 0,-1-1 0,1 1 0,-1-1 0,2-2 0,-3 4 0,0-1 0,0 0 0,1 1 0,-1-1 0,0 1 0,1-1 0,-1 1 0,0-1 0,1 1 0,-1-1 0,1 1 0,-1-1 0,1 1 0,-1-1 0,1 1 0,-1 0 0,1-1 0,-1 1 0,1 0 0,0-1 0,-1 1 0,1 0 0,-1 0 0,2-1 0,-8-5 0,-90-155 0,94 157 0,0 0 0,0 0 0,-1 0 0,1 1 0,-1-1 0,0 1 0,0 0 0,0 0 0,-1 0 0,1 0 0,-1 0 0,0 1 0,0-1 0,1 1 0,-1 0 0,-1 0 0,1 1 0,0-1 0,0 1 0,-9-1 0,11 1 0,0 1 0,0 0 0,1-1 0,-1 1 0,0-1 0,1 1 0,-1-1 0,0 0 0,1 1 0,-1-1 0,0 0 0,1 0 0,0-1 0,-1 1 0,1 0 0,0 0 0,-1-1 0,1 1 0,0 0 0,0-1 0,0 1 0,0-1 0,0 0 0,1 1 0,-1-1 0,0 0 0,1 1 0,-1-1 0,0-3 0,0-4 0,0 0 0,1-1 0,0 1 0,1-15 0,0 14 0,2 16 0,8 26 0,-10-29 0,-1-1 0,0 0 0,1 1 0,-1-1 0,0 0 0,0 1 0,0-1 0,0 0 0,-1 0 0,1 1 0,-1-1 0,1 0 0,-1 0 0,0 1 0,-1 2 0,-3 1 0,1-1 0,-1 0 0,1 0 0,-12 9 0,10-9 0,0 0 0,1 0 0,-10 12 0,5-1 0,2 0 0,-1 1 0,2 0 0,0 0 0,1 1 0,-5 26 0,3-12 0,7-28 0,-1 4 0,0-1 0,-1 1 0,0-1 0,-4 8 0,7-14 0,-1 0 0,0 0 0,1 0 0,-1 0 0,0 0 0,1 0 0,-1 0 0,0 0 0,0 0 0,0 0 0,0-1 0,0 1 0,0 0 0,0-1 0,0 1 0,0 0 0,0-1 0,0 1 0,0-1 0,-1 0 0,1 1 0,0-1 0,0 0 0,0 0 0,-1 0 0,1 0 0,0 0 0,0 0 0,0 0 0,-1 0 0,1 0 0,0 0 0,0-1 0,-2 0 0,-5-3 0,-1 0 0,1-1 0,-10-8 0,10 7 0,1 1 0,-2 0 0,-16-8 0,18 10 0,-1 1 0,1 0 0,-1 0 0,1 1 0,-1 0 0,0 0 0,0 0 0,0 1 0,0 1 0,1-1 0,-1 1 0,0 1 0,-9 2 0,7-1 0,0 1 0,0 0 0,1 1 0,0 0 0,0 1 0,0 0 0,1 0 0,0 0 0,-10 11 0,5-7 0,4-10 0,8-1 0,0 0 0,1-1 0,-1 1 0,0 0 0,0-1 0,1 1 0,-1-1 0,1 1 0,-1-1 0,1 1 0,-1-4 0,-4-15 0,3 15 0,-1 1 0,1-1 0,-1 0 0,0 1 0,-1 0 0,1 0 0,-1 0 0,0 0 0,0 1 0,0-1 0,0 1 0,-1 0 0,1 0 0,-1 1 0,0-1 0,1 1 0,-1 0 0,-9-2 0,5 2 0,1-1 0,0 2 0,-1-1 0,1 2 0,-1-1 0,1 1 0,-1 0 0,1 0 0,-1 1 0,1 1 0,-9 2 0,5 1 0,11-5 0,1 0 0,0 0 0,0 0 0,0 0 0,-1 0 0,1 0 0,0 1 0,0-1 0,0 0 0,-1 0 0,1 0 0,0 0 0,0 1 0,0-1 0,-1 0 0,1 0 0,0 0 0,0 1 0,0-1 0,0 0 0,0 0 0,0 1 0,0-1 0,0 0 0,0 0 0,-1 1 0,1-1 0,0 0 0,0 0 0,0 1 0,0-1 0,0 0 0,1 0 0,-1 1 0,0-1 0,0 0 0,0 0 0,0 1 0,0-1 0,1 0 0,-1 0 0,0 0 0,1 1 0,-1-1 0,0 0 0,1 0 0,-1 0 0,1 0 0,-1 0 0,0 0 0,1 0 0,-1 0 0,0 0 0,1 0 0,-1 0 0,1 0 0,-1 0 0,0-1 0,1 1 0,-1 0 0,0 0 0,1 0 0,-1 0 0,0-1 0,1 1 0,-1 0 0,0 0 0,0 0 0,1-1 0,-1 1 0,0 0 0,0-1 0,1 1 0,-1 0 0,0-1 0,0 1 0,0 0 0,1-1 0,-1 1 0,0-1 0,9-16 0,-6 12 0,-1 0 0,-1-1 0,1 0 0,-1 1 0,0-1 0,0 0 0,-1 0 0,0-6 0,0 10 0,0-1 0,0 1 0,-1 0 0,1 0 0,-1-1 0,1 1 0,-1 0 0,0 0 0,0 0 0,0 0 0,0 0 0,0 0 0,-1 0 0,1 0 0,-1 0 0,1 1 0,-1-1 0,1 0 0,-1 1 0,0 0 0,0-1 0,0 1 0,-4-2 0,-2 0 0,-1 0 0,1 0 0,-1 1 0,0 0 0,0 1 0,-14 0 0,-55 3 0,70-2 0,-1 2 0,1-1 0,-1 1 0,1 1 0,0-1 0,0 1 0,-9 5 0,15-7 0,0 0 0,0 0 0,1 0 0,-1 0 0,0 0 0,1 0 0,-1 0 0,1 0 0,-1 1 0,1-1 0,0 1 0,-1-1 0,1 1 0,0-1 0,0 1 0,0 0 0,0 0 0,0-1 0,1 1 0,-1 0 0,1 0 0,-1 0 0,1 0 0,-1 0 0,1 0 0,0 0 0,0 0 0,0 0 0,0 0 0,0 0 0,1-1 0,-1 1 0,1 0 0,-1 0 0,1 0 0,1 3 0,-1-3 0,0 0 0,0 0 0,0 0 0,0 0 0,0 0 0,1 0 0,-1-1 0,1 1 0,-1-1 0,1 1 0,0-1 0,-1 1 0,1-1 0,0 0 0,0 0 0,0 0 0,0 0 0,0 0 0,0-1 0,0 1 0,0 0 0,0-1 0,1 0 0,-1 1 0,0-1 0,0 0 0,0 0 0,3 0 0,-2-1 0,1 0 0,-1 0 0,0 0 0,1 0 0,-1 0 0,0-1 0,0 1 0,0-1 0,0 0 0,0 0 0,0 0 0,-1 0 0,1-1 0,-1 1 0,1-1 0,-1 1 0,2-4 0,0 0 0,-1 0 0,0 0 0,0 0 0,0 0 0,-1 0 0,0-1 0,0 1 0,0-1 0,-1 0 0,0 1 0,0-1 0,-1-12 0,0 15 0,-1 1 0,1-1 0,-1 1 0,0-1 0,0 1 0,0 0 0,0-1 0,0 1 0,-1 0 0,0 0 0,1 0 0,-1 0 0,0 0 0,-1 0 0,1 1 0,0-1 0,-1 1 0,1-1 0,-1 1 0,0 0 0,0 0 0,0 0 0,0 1 0,0-1 0,0 1 0,0-1 0,-6 0 0,-15-3 0,-1 1 0,0 2 0,-1 0 0,1 1 0,-40 5 0,37-1 0,-1 0 0,2 2 0,-41 12 0,56-13 0,1 0 0,-1 1 0,1 0 0,-1 1 0,2 0 0,-1 0 0,1 1 0,0 1 0,0 0 0,-9 10 0,13-11 0,0 1 0,1 0 0,0 0 0,1 1 0,0-1 0,0 1 0,0 0 0,1 0 0,1 0 0,-1 0 0,2 1 0,-1-1 0,1 1 0,1-1 0,0 1 0,0-1 0,3 18 0,0-8 0,1 0 0,1-1 0,0 1 0,2-1 0,0 0 0,1-1 0,19 31 0,-15-31 0,1-1 0,0 0 0,1-1 0,1 0 0,0-1 0,1-1 0,1 0 0,29 16 0,-22-15 0,0-2 0,0-1 0,1-1 0,1-1 0,0-1 0,30 4 0,-41-10 0,1 0 0,-1-2 0,1 0 0,-1-1 0,1 0 0,-1-1 0,1-1 0,-1 0 0,0-2 0,0 1 0,-1-2 0,1 0 0,-1 0 0,0-2 0,-1 1 0,25-20 0,-9 3 0,0-2 0,-2-1 0,0-1 0,-2-1 0,35-54 0,-45 60 0,-1 0 0,-1-2 0,0 0 0,-3 0 0,0-1 0,-1 0 0,-1 0 0,-2-1 0,-1 0 0,-1-1 0,-1 1 0,-1-30 0,-2 49 0,-1 0 0,0-1 0,0 1 0,-1 0 0,0 0 0,-1 0 0,0 0 0,0 0 0,0 1 0,-1-1 0,0 1 0,-1 0 0,1 0 0,-2 0 0,1 1 0,0 0 0,-1 0 0,-1 0 0,1 1 0,-1 0 0,-12-8 0,2 4 0,0 1 0,-1 0 0,1 1 0,-1 2 0,-1-1 0,1 2 0,-1 0 0,-29-1 0,-5 1 0,0 3 0,-1 2 0,1 2 0,-102 21 0,125-17 0,0 1 0,0 1 0,1 2 0,0 1 0,1 2 0,1 0 0,0 2 0,1 1 0,-47 40 0,65-49 0,-1 1 0,1 0 0,1 0 0,0 1 0,0 0 0,1 0 0,0 1 0,1 0 0,0 0 0,1 0 0,0 0 0,-3 17 0,5-20 0,1 1 0,0 0 0,1 0 0,-1-1 0,2 1 0,-1 0 0,1 0 0,1-1 0,0 1 0,0 0 0,0-1 0,1 0 0,0 0 0,1 1 0,0-2 0,0 1 0,8 10 0,-4-7 0,1-1 0,0 0 0,1 0 0,0-1 0,1-1 0,0 1 0,0-2 0,1 1 0,15 6 0,-10-7 0,0 0 0,0-2 0,1 0 0,0 0 0,-1-2 0,23 2 0,1-4 0,0-2 0,0-1 0,0-2 0,0-2 0,57-16 0,-87 19 0,0 0 0,0-1 0,0 0 0,0-1 0,-1 0 0,10-7 0,-14 8 0,-1 1 0,0-2 0,-1 1 0,1 0 0,-1-1 0,0 0 0,0 0 0,0 0 0,-1-1 0,0 1 0,0-1 0,3-7 0,-1-4 0,0-1 0,-1 0 0,-1 0 0,-1 0 0,0 0 0,-2 0 0,0 0 0,-4-33 0,3 48 0,1-1 0,-1 1 0,0 0 0,0-1 0,-1 1 0,1 0 0,-1 0 0,1 0 0,-1 0 0,0 1 0,0-1 0,0 0 0,-1 1 0,1-1 0,-1 1 0,1 0 0,-1 0 0,0 0 0,0 0 0,1 0 0,-2 1 0,1-1 0,0 1 0,-5-2 0,2 2 0,1-1 0,-1 1 0,0 0 0,0 1 0,1-1 0,-1 1 0,0 0 0,0 1 0,1-1 0,-1 1 0,0 0 0,1 1 0,-11 3 0,14-5 0,1 1 0,0-1 0,-1 1 0,1 0 0,0-1 0,-1 1 0,1 0 0,0 0 0,0 0 0,0 0 0,-1 0 0,1 0 0,0 0 0,0 0 0,1 0 0,-1 1 0,0-1 0,0 0 0,0 2 0,1-2 0,0-1 0,0 1 0,0-1 0,0 1 0,0-1 0,0 1 0,0-1 0,1 1 0,-1-1 0,0 0 0,0 1 0,0-1 0,1 1 0,-1-1 0,0 1 0,0-1 0,1 0 0,-1 1 0,0-1 0,1 0 0,-1 1 0,1-1 0,0 1 0,20 7 0,8-3 0,1-1 0,-1-1 0,0-2 0,1-1 0,54-7 0,-19-4 0,103-29 0,-91 14 0,0-3 0,-2-3 0,-1-4 0,-2-3 0,97-70 0,-163 105 0,29-23 0,-33 25 0,1 0 0,-1 0 0,-1 0 0,1 0 0,0 0 0,0 0 0,-1-1 0,0 1 0,1-1 0,-1 1 0,1-5 0,-1 7 0,-1-1 0,0 1 0,0-1 0,0 0 0,0 1 0,0-1 0,0 1 0,0-1 0,0 1 0,0-1 0,-1 1 0,1-1 0,0 0 0,0 1 0,0-1 0,-1 1 0,1-1 0,0 1 0,0-1 0,-1 1 0,1 0 0,0-1 0,-1 1 0,1-1 0,-1 1 0,1 0 0,-1-1 0,1 1 0,-1 0 0,1-1 0,-1 1 0,1 0 0,-1 0 0,1 0 0,-1-1 0,1 1 0,-1 0 0,1 0 0,-1 0 0,1 0 0,-1 0 0,0 0 0,1 0 0,-1 0 0,1 0 0,-2 0 0,-33 7 0,-119 47 0,104-34 0,-846 390-1332,552-237 1332,342-172 1,1-1-1,-1 1 1,1 0 0,-1-1-1,1 1 1,0 0 0,-1 0-1,1 0 1,0 1 0,-1-1-1,0 1 1,2-1-2,0-1 1,-1 0-1,1 1 0,0-1 0,0 1 1,0-1-1,0 0 0,0 1 1,0-1-1,0 1 0,0-1 1,0 0-1,0 1 0,0-1 1,0 1-1,0-1 0,0 0 1,0 1-1,0-1 0,0 1 1,0-1-1,0 0 0,1 1 1,-1-1-1,0 0 0,0 1 1,0-1-1,1 1 0,2 1 27,0 0 0,0 1 0,0-1 0,0 0 0,0-1 0,0 1 0,0-1 0,6 2 0,63 20 327,0-4 1,82 10-1,-95-18-303,-31-6-50,424 68 0,-410-70 0,-40-4 0,-9-1 0,-16-3 0,-236-14 0,153 14 0,74 3 0,-36-7 0,59 7 0,0 0 0,0 0 0,0-1 0,0 0 0,1-1 0,-1 0 0,1 0 0,-13-9 0,20 12 0,0 0 0,0 1 0,-1-1 0,1 0 0,0 0 0,0 0 0,0-1 0,0 1 0,1 0 0,-1 0 0,0 0 0,0-1 0,1 1 0,-1 0 0,1-1 0,-1 1 0,1 0 0,-1-1 0,1 1 0,0-1 0,0 1 0,0 0 0,0-1 0,0-1 0,0 1 0,1 0 0,0 1 0,0-1 0,0 0 0,0 1 0,1-1 0,-1 1 0,0-1 0,1 1 0,-1-1 0,1 1 0,-1 0 0,1 0 0,0 0 0,-1 0 0,1 0 0,0 0 0,0 0 0,2 0 0,20-7 0,0 1 0,0 1 0,48-4 0,-33 4 0,809-148-558,-843 154 558,-1-1 0,1 0 0,0 0 0,0-1 0,-1 1 0,1-1 0,-1 0 0,1-1 0,-1 1 0,0-1 0,6-4 0,-9 6 0,-1 1 0,1-1 0,-1 1 0,0-1 0,1 0 0,-1 1 0,0-1 0,1 1 0,-1-1 0,0 0 0,0 1 0,0-1 0,1 0 0,-1 1 0,0-1 0,0 0 0,0 1 0,0-1 0,0 0 0,0 1 0,0-1 0,-1 0 0,1 1 0,0-1 0,0 0 0,0 1 0,-1-1 0,0-1 0,-15-14 93,2 8-41,0 0-1,0 1 1,0 1-1,-26-8 1,-66-12 137,68 18-171,-647-108-18,514 91 0,-46-3 0,201 27 0,18 3 0,24 6 0,99 13 0,-34-7 0,-122-28 0,-31-8 0,-18-5 0,16 4 0,-117-24 0,178 46 0,-12-3 0,16 4 0,0-1 0,-1 0 0,1 1 0,0-1 0,-1 1 0,1-1 0,0 1 0,0-1 0,-1 1 0,1 0 0,0-1 0,0 1 0,0 0 0,0 0 0,0 0 0,-1 0 0,1-1 0,0 1 0,2 1 0,42-10 0,56-2 0,-41 6 0,891-105-2253,-790 83 2193,-479 91 1968,288-57-1836,-170 49 101,126-32-120,-1-4 1,-83 12-1,135-29-53,10-2 0,1 0 0,0 1 0,-1 1 0,-16 6 0,28-9 0,0 0 0,0 0 0,0 1 0,1-1 0,-1 0 0,0 1 0,0-1 0,0 1 0,1-1 0,-1 1 0,0 0 0,1-1 0,-1 1 0,0 0 0,1-1 0,-1 2 0,1-2 0,0 1 0,0-1 0,0 1 0,0-1 0,0 0 0,0 1 0,0-1 0,0 0 0,0 1 0,0-1 0,0 1 0,0-1 0,0 0 0,1 1 0,-1-1 0,0 0 0,0 1 0,0-1 0,1 0 0,-1 0 0,0 1 0,0-1 0,1 0 0,-1 0 0,0 1 0,1-1 0,33 16 0,-27-14 0,104 37 0,231 46 0,126-19 0,-456-66 0,-30-4 0,-58-8 0,-96-4 0,-82 12 0,244 4 0,17-3 0,34-4 0,-4 0 0,-34 6 0,53-15 0,-54 15 0,1 0 0,-1 0 0,1 0 0,-1-1 0,0 1 0,1 0 0,-1-1 0,0 0 0,0 1 0,0-1 0,0 0 0,-1 0 0,1 0 0,0 0 0,-1-1 0,1 1 0,1-5 0,-2 6 0,-1 0 0,0 0 0,0 0 0,0 0 0,0 0 0,0 0 0,0 0 0,0 0 0,0 0 0,0 0 0,0 0 0,0 0 0,-1 0 0,1 0 0,0 0 0,-1 0 0,1 0 0,-1 0 0,1 0 0,-1 0 0,1 0 0,-2 0 0,1-1 0,-1 0 0,0 1 0,0 0 0,0-1 0,0 1 0,0 0 0,0 0 0,0 0 0,-4-1 0,-5-1 0,0 1 0,0 0 0,-14-1 0,19 2 0,-96-2 0,38 2 0,336 4 0,-165-3 0,-86 0 0,35-1 0,-51 1 0,-1-1 0,0 0 0,0 0 0,0 0 0,0 0 0,0 0 0,0-1 0,0 0 0,-1 0 0,6-3 0,-9 5 0,0 0 0,1 0 0,-1-1 0,1 1 0,-1 0 0,0-1 0,1 1 0,-1 0 0,0-1 0,1 1 0,-1-1 0,0 1 0,0 0 0,1-1 0,-1 1 0,0-1 0,0 1 0,0-1 0,0 1 0,1-1 0,-1 1 0,0-1 0,0 1 0,0-1 0,0 1 0,0-1 0,0 1 0,0-1 0,-1 1 0,1 0 0,0-1 0,0 1 0,0-1 0,0 1 0,-1-1 0,1 1 0,0-1 0,-17-12 0,8 8 0,-1 0 0,0 1 0,0 1 0,0 0 0,-21-4 0,-57-2 0,62 8 0,-277-8 0,231 13 0,0 3 0,-85 18 0,143-22 0,10-3 0,0 1 0,1-1 0,-1 1 0,1 0 0,-1 0 0,1 0 0,-1 0 0,1 1 0,0-1 0,0 1 0,-5 3 0,8-5 0,0 1 0,0-1 0,0 0 0,0 0 0,0 1 0,0-1 0,0 0 0,0 0 0,1 1 0,-1-1 0,0 0 0,0 0 0,0 1 0,0-1 0,1 0 0,-1 0 0,0 0 0,0 0 0,0 1 0,1-1 0,-1 0 0,0 0 0,0 0 0,0 0 0,1 0 0,-1 0 0,0 0 0,1 1 0,-1-1 0,0 0 0,0 0 0,1 0 0,-1 0 0,0 0 0,0 0 0,1 0 0,-1 0 0,0 0 0,1-1 0,234 63 0,13 2 0,16-32 0,-463-37 0,152 5 0,18 0 0,22 3 0,10 0 0,15 3 0,52 3 0,1-2 0,105-4 0,-100-3 0,-2 1 0,149-3 0,-220 2 0,1 0 0,0 0 0,0-1 0,-1 0 0,1 0 0,0 0 0,-1 0 0,1-1 0,-1 1 0,5-3 0,-8 3 0,1 1 0,-1 0 0,1-1 0,-1 1 0,1-1 0,-1 1 0,0-1 0,1 1 0,-1-1 0,1 1 0,-1-1 0,0 1 0,0-1 0,1 0 0,-1 1 0,0-1 0,0 0 0,0 1 0,0-1 0,0 1 0,0-1 0,0 0 0,0 1 0,0-2 0,0 1 0,-1-1 0,0 0 0,1 1 0,-1-1 0,0 1 0,0-1 0,0 1 0,0 0 0,0-1 0,0 1 0,-1 0 0,1 0 0,-2-2 0,-4-2 0,-1 0 0,1 0 0,-1 0 0,0 1 0,0 1 0,-12-5 0,-61-14 0,-42-2-373,-210-14 1,-128 21-374,367 15 746,-347 4 0,399 4 0,33-1 0,10-1 0,17 2 0,252 44 841,-45-10-191,283 55-650,-494-92 0,0-1 0,1-1 0,-1 0 0,17-2 0,-16-3 0,-21-2 0,-26-1 0,-2 5 0,1 1 0,-47 5 0,52-2 0,-162 8 0,-72 5-477,-1333 169-5434,1535-175 5823,0 0-56,-87 23-1,123-21 145,23-11 0,1 0 0,0 0 0,0 0 0,0 1 0,0-1 0,0 0 0,0 0 0,0 0 0,0 0 0,-1 1 0,1-1 0,0 0 0,0 0 0,0 0 0,0 1 0,0-1 0,0 0 0,0 0 0,0 0 0,0 1 0,0-1 0,0 0 0,1 0 0,-1 0 0,0 0 0,0 1 0,0-1 0,0 0 0,0 0 0,0 0 0,0 0 0,0 1 0,0-1 0,1 0 0,-1 0 0,0 0 0,0 0 0,0 0 0,0 0 0,1 1 0,-1-1 0,0 0 0,0 0 0,0 0 0,0 0 0,1 0 0,-1 0 0,0 0 0,0 0 0,0 0 0,1 0 0,-1 0 0,0 0 0,10 3 0,-1-2 0,1 1 0,12 0 0,113 3 0,69-10 57,892-104 226,-770 56 2567,-316 51-2716,1-1-1,-1 0 0,0 0 0,14-7 0,-23 9-126,-1 1 0,0 0-1,1 0 1,-1 0 0,0-1-1,1 1 1,-1 0 0,0 0-1,1-1 1,-1 1-1,0 0 1,0 0 0,1-1-1,-1 1 1,0-1 0,0 1-1,0 0 1,1-1-1,-1 1 1,0 0 0,0-1-1,0 1 1,0-1 0,0 1-1,0 0 1,0-1-1,0 1 1,0-1 0,0 0 6,-1 0-1,1 0 1,-1 1 0,0-1 0,1 0 0,-1 0-1,0 1 1,1-1 0,-1 1 0,0-1 0,0 1-1,1-1 1,-1 1 0,-2-1 0,-9-4 11,0 0 0,0 1-1,-1 0 1,-21-2 0,-67-6-44,75 10 17,-182-11-419,-78 4-1265,-1677 20-950,1927-10 2543,-180 14-4,213-15 135,0 0 1,0 0-1,0 1 0,0-1 1,-1 1-1,2 0 0,-1 0 1,0 0-1,-4 3 0,15 0 592,22 0 150,288-3-408,-254-3-292,267-10 297,1406-98-3579,-1691 106 3103,-7 1 78,0-1 0,60-14 0,-87 12 71,-12 6-42,0 0 0,0 0 0,0 0-1,0 0 1,0 0 0,0-1 0,0 1 0,0 0 0,0 0 0,0 0-1,0 0 1,0 0 0,0 0 0,0-1 0,0 1 0,0 0 0,0 0-1,0 0 1,0 0 0,0 0 0,0 0 0,0-1 0,0 1-1,0 0 1,0 0 0,0 0 0,0 0 0,0 0 0,-1 0 0,1 0-1,0 0 1,0-1 0,0 1 0,0 0 0,0 0 0,0 0 0,0 0-1,-1 0 1,1 0 0,0 0 0,0 0 0,0 0 0,0 0 0,0 0-1,0 0 1,-1 0 0,1 0 0,0 0 0,0 0 0,-49-6 1559,-409-1 116,-8 27-588,-439 67 51,845-75-915,52-9-230,15 0 0,22 1 0,1-2 0,48-2 0,-6-1 0,165 0-445,305-17-1824,280-45 3155,-786 59-792,18-2-57,61-14 0,-101 15-37,-14 5 0,0 0 0,0 0 0,0 0 0,0 0 0,0 0 0,0 0 0,0-1 0,0 1 0,0 0 0,0 0 0,0 0 0,0 0 0,0 0 0,0 0 0,0 0 0,0-1 0,0 1 0,0 0 0,0 0 0,0 0 0,0 0 0,0 0 0,0 0 0,0 0 0,0-1 0,0 1 0,0 0 0,0 0 0,0 0 0,0 0 0,0 0 0,-1 0 0,1 0 0,0 0 0,0 0 0,0-1 0,0 1 0,0 0 0,0 0 0,0 0 0,0 0 0,-1 0 0,1 0 0,0 0 0,0 0 0,0 0 0,0 0 0,0 0 0,0 0 0,-1 0 0,1 0 0,0 0 0,0 0 0,0 0 0,0 0 0,0 0 0,0 0 0,0 0 0,-1 0 0,1 0 0,-69-5 0,-94 4 0,-86 5 18,-135 18 5,2 16 0,1 16 0,-414 117-1,710-145-22,74-18 0,11-8 0,1 0 0,-1 1 0,0-1 0,1 0 0,-1 1 0,1-1 0,-1 0 0,0 1 0,1-1 0,-1 0 0,1 0 0,-1 0 0,1 1 0,-1-1 0,1 0 0,-1 0 0,0 0 0,1 0 0,-1 0 0,1 0 0,-1 0 0,1 0 0,0 0 0,47 3 0,74-5 0,-73 1 0,13-1-55,385-16-522,3-28 1000,-450 46-423,15-1 332,1-2-1,-1 0 1,0 0-1,0-2 1,0 0-1,15-7 1,-30 12-320,1-1-1,0 1 1,0 0-1,-1-1 1,1 1-1,-1-1 1,1 1-1,0-1 1,-1 1-1,1-1 1,-1 1 0,1-1-1,-1 0 1,0 1-1,1-1 1,-1 0-1,1 1 1,-1-2-1,0 2-2,0-1-1,0 1 1,0 0-1,0-1 1,-1 1-1,1-1 0,0 1 1,0 0-1,0-1 1,-1 1-1,1 0 1,0 0-1,0-1 0,-1 1 1,1 0-1,0 0 1,-1-1-1,1 1 1,0 0-1,-1 0 1,1 0-1,0-1 0,-1 1 1,1 0-1,-1 0 1,-36-6 227,-60 2-236,-150 13 0,-101 33 0,-27 27 783,340-60-783,35-9 0,0 0 0,0 0 0,0 0 0,0 0 0,0 0 0,0 1 0,1-1 0,-1 0 0,0 0 0,0 0 0,0 0 0,0 0 0,0 0 0,0 0 0,0 0 0,0 0 0,0 0 0,0 1 0,0-1 0,0 0 0,0 0 0,0 0 0,0 0 0,0 0 0,0 0 0,0 0 0,0 0 0,0 0 0,0 0 0,0 1 0,-1-1 0,1 0 0,0 0 0,0 0 0,0 0 0,0 0 0,0 0 0,0 0 0,0 0 0,0 0 0,0 0 0,0 0 0,0 0 0,0 0 0,0 0 0,-1 0 0,1 0 0,0 1 0,0-1 0,0 0 0,0 0 0,0 0 0,0 0 0,0 0 0,0 0 0,0 0 0,-1 0 0,15 2 0,21-1 0,4-4 0,0-3 0,0-1 0,39-12 0,113-45 0,-184 62 0,-7 1 0,14-3 0,-1-1 0,0-1 0,19-10 0,-32 15 0,1 1 0,-1 0 0,1 0 0,-1-1 0,0 1 0,1 0 0,-1-1 0,1 1 0,-1 0 0,0-1 0,1 1 0,-1-1 0,0 1 0,1 0 0,-1-1 0,0 1 0,0-1 0,1 1 0,-1-1 0,0 1 0,0-1 0,0 1 0,0-1 0,0 0 0,-9-6 0,-23 3 0,32 4 0,-87-2 0,-125 15 0,118-5 0,-141 16 0,196-16 0,35-5 0,15-1 0,24 1 0,0-1 0,0-2 0,39-6 0,-8 1 0,693-53-1681,0-46-276,-741 101 1904,39-7-13,103-32 1,-157 41 65,38-17 0,-40 17 0,1 1 0,0-1 0,-1 0 0,1 0 0,-1 0 0,1-1 0,-1 1 0,0 0 0,1 0 0,-1-1 0,0 1 0,0-1 0,0 1 0,0-1 0,0 0 0,0 1 0,1-4 0,-2 4 24,0 0 0,0 0 0,0 1 0,-1-1 1,1 0-1,0 1 0,0-1 0,0 0 0,0 0 0,-1 1 0,1-1 0,0 0 0,-1 1 1,1-1-1,0 1 0,-1-1 0,1 0 0,-1 1 0,1-1 0,-1 1 0,1-1 1,-1 1-1,1-1 0,-1 1 0,0 0 0,1-1 0,-1 1 0,0 0 0,1-1 0,-2 1 1,-26-7 1350,-24 1-820,0 3-1,-67 4 1,85 0-520,-347 29-732,0 25-144,324-47 818,-9 2 23,-313 61 0,320-52 0,47-10 0,12-9 0,0 0 0,0 1 0,0-1 0,0 0 0,0 0 0,0 1 0,0-1 0,0 0 0,0 0 0,0 1 0,0-1 0,0 0 0,0 0 0,1 1 0,-1-1 0,0 0 0,0 0 0,0 0 0,0 0 0,1 1 0,-1-1 0,0 0 0,0 0 0,0 0 0,1 0 0,-1 0 0,0 1 0,0-1 0,1 0 0,-1 0 0,0 0 0,1 0 0,29 6 0,319 0-2,-225-8 117,584-1 448,-686 3-563,-5 0 0,0 0 0,-1-1 0,27-5 0,-42 6 0,0 0-1,0 0 1,0 0 0,0 0-1,0-1 1,0 1-1,0 0 1,0-1 0,0 1-1,0-1 1,0 1 0,0-1-1,0 0 1,0 1-1,0-1 1,-1 0 0,1 1-1,0-1 1,0 0-1,-1 0 1,1 0 0,0 0-1,-1 0 1,1 0-1,-1 0 1,1-1 0,-2 1 6,1 0 0,0 0 0,-1 0 0,1 0 0,-1 0 0,0 0 0,1 0 0,-1 0 0,0 1 0,0-1 1,1 0-1,-1 0 0,0 0 0,0 1 0,0-1 0,0 1 0,0-1 0,0 1 0,0-1 0,0 1 0,0-1 0,0 1 1,0 0-1,0-1 0,-2 1 0,-18-5 175,0 2 1,0 0-1,-39 0 0,44 2-169,-137-2-12,-72 6-468,-484 24-2022,499-9 2139,-290 63 0,450-68 351,44-8 0,15-2 21,32-2 403,215-39 1666,-187 26-1952,215-44-487,358-71-2313,5 27 522,-423 75 2083,-182 20 6,1 2-28,1-3 0,81-21-1,-83 9 46,-40 18 51,-1-1 0,0 0 0,0 1 1,1-1-1,-1 0 0,0 0 0,0 1 0,0-1 1,0 0-1,0 0 0,0 0 0,-1 0 0,1 0 1,0-1-1,0 1 0,-1 0 0,1 0 1,-1 0-1,1-1 0,-1 1 0,1 0 0,-1 0 1,0-1-1,0 1 0,1-3 0,-2 3 63,1-1 0,-1 1 0,0 0-1,1 0 1,-1 0 0,0-1 0,0 1-1,0 0 1,0 0 0,0 0 0,0 0 0,0 0-1,0 1 1,0-1 0,0 0 0,0 0-1,0 1 1,-1-1 0,1 1 0,0-1-1,-1 1 1,-1-1 0,-38-7 570,36 7-485,-51-5 1299,-97 2-1,-32 14-1463,-225 28-1012,-564 126-1,751-105 481,-219 90 0,429-145 465,9-2 50,13-3 286,-2 0-59,160-11 1716,-122 11-1877,225-9-464,119-15-1242,86-21 466,248-44-2355,361-87 2987,-856 130-331,-101 12 668,-122 34 211,-1-1 0,0 1 0,0-1 0,0 0 0,0 0 0,0-1 0,0 1 0,3-4 0,-7 6 13,0 0 1,1-1 0,-1 1-1,0 0 1,0 0 0,0-1-1,0 1 1,0 0 0,1 0-1,-1-1 1,0 1 0,0 0-1,0 0 1,0-1 0,0 1-1,0 0 1,0-1 0,0 1 0,0 0-1,0 0 1,0-1 0,0 1-1,0 0 1,0 0 0,0-1-1,0 1 1,-1 0 0,1-1-1,0 1 1,0 0 0,0 0-1,0 0 1,0-1 0,-1 1-1,1 0 1,0-1 0,-20-7 393,-11 4 100,-1 0-1,1 2 1,-57 3-1,56 0-495,-182 11 387,-82 18 1162,-765 135-1375,740-93-1027,51-6 640,-217 47-147,463-107 325,4-3 183,1 2-1,-26 9 1,45-14-113,-1 0 0,1 0 0,0 0-1,0 0 1,0 0 0,0 0 0,-1 0 0,1 0-1,0 0 1,0 0 0,0 0 0,0 0 0,0 0 0,-1 0-1,1 0 1,0 0 0,0 0 0,0 0 0,0 0 0,-1 0-1,1 1 1,0-1 0,0 0 0,0 0 0,0 0 0,0 0-1,0 0 1,0 0 0,-1 0 0,1 1 0,0-1 0,0 0-1,0 0 1,0 0 0,0 0 0,0 0 0,0 1 0,0-1-1,0 0 1,0 0 0,0 0 0,0 0 0,0 1 0,0-1-1,0 0 1,0 0 0,0 0 0,0 0 0,0 1-1,0-1 1,0 0 0,0 0 0,0 0 0,12 4 1143,23-3 856,306-21-1465,-99 1-1039,432 15 346,-285 7 145,-322-6-21,-65 3 0,1-1 0,-1 1 0,1-1 0,-1 1 0,0-1 0,0 0 0,1 0 0,-1 0 0,3-2 0,-4 3 0,-1 0 0,0 0 0,0 0 0,0-1 0,0 1 0,0 0 0,0 0 0,0 0 0,0 0 0,0 0 0,0-1 0,0 1 0,1 0 0,-1 0 0,0 0 0,0 0 0,0-1 0,0 1 0,0 0 0,0 0 0,0 0 0,-1 0 0,1-1 0,0 1 0,0 0 0,0 0 0,0 0 0,0 0 0,0-1 0,0 1 0,0 0 0,0 0 0,0 0 0,0 0 0,-1 0 0,1 0 0,0-1 0,0 1 0,0 0 0,0 0 0,0 0 0,0 0 0,-1 0 0,-17-7 0,-20 0 0,1 2 0,-2 1 0,-51 2 0,-97 12 0,-65 23-314,-516 127-1286,7 55 465,734-207 1135,-10 3 0,-58 26 0,92-36 0,0 1 0,0-1 0,0 1 0,1 0 0,-1 0 0,-5 5 0,8-7 15,0 0 0,0 0 0,0 0 0,-1 1 0,1-1 0,0 0 0,0 0 0,0 0 0,0 1 0,0-1 0,-1 0 0,1 0 0,0 1 0,0-1 1,0 0-1,0 0 0,0 1 0,0-1 0,0 0 0,0 0 0,0 1 0,0-1 0,0 0 0,0 0 0,0 1 0,0-1 0,0 0 0,1 0 0,-1 1 0,0-1 0,0 0 0,0 0 0,0 0 0,0 1 1,0-1-1,1 0 0,-1 0 0,0 0 0,0 1 0,0-1 0,1 0 0,-1 0 0,0 0 0,0 0 0,0 0 0,1 1 0,-1-1 0,0 0 0,0 0 0,1 0 0,-1 0 0,0 0 0,0 0 0,1 0 0,-1 0 1,0 0-1,0 0 0,1 0 0,-1 0 0,0 0 0,0 0 0,1 0 0,-1 0 0,1-1 0,20-1 1355,118-46 238,12 0-1381,262-94-1396,65-22-406,-429 148 1468,174-59-277,-208 69 384,30-16 0,-45 21 0,1 1 0,0-1 0,0 1 0,0-1 0,0 0 0,0 1 0,-1-1 0,1 0 0,0 1 0,-1-1 0,1 0 0,0 0 0,-1 0 0,1 0 0,0-1 0,-1 1 0,0 1 0,0 0 0,0-1 0,0 1 0,-1 0 0,1-1 0,0 1 0,0 0 0,0-1 0,0 1 0,-1 0 0,1-1 0,0 1 0,0 0 0,-1 0 0,1-1 0,0 1 0,0 0 0,-1 0 0,1 0 0,0-1 0,-1 1 0,1 0 0,0 0 0,-1 0 0,1 0 0,0 0 0,-1-1 0,0 1 0,-5-1 0,-1 0 0,0 0 0,0 0 0,-9 1 0,-60 3 6,-108 19 0,115-12 70,-1280 186 461,1198-175-31,139-20-506,14-2 0,22-6 0,-18 5 0,170-33 0,-98 22 0,161-31-96,806-184-511,-1033 225 577,60-15-264,97-39-1,-164 56 295,-1-1 0,1 0 0,-1-1 0,1 1 0,-1-1 0,0 0 0,0 0 0,4-4 0,-8 7 0,1-1 0,-1 1 0,0-1 0,0 1 0,0-1 0,0 1 0,1 0 0,-1-1 0,0 1 0,0-1 0,0 1 0,0-1 0,0 1 0,0-1 0,0 1 0,0-1 0,0 1 0,0-1 0,0 1 0,0-1 0,-1 1 0,1-1 0,0 1 0,0-1 0,0 1 0,-1 0 0,1-1 0,0 1 0,-1-1 0,1 1 0,0 0 0,-1-1 0,1 1 0,0 0 0,-1 0 0,1-1 0,-1 1 0,1 0 0,0 0 0,-1-1 0,1 1 0,-1 0 0,1 0 0,-1 0 0,1 0 0,-1 0 0,1 0 0,-1 0 0,0 0 0,-8-3 0,0 0 0,0 1 0,0 0 0,0 1 0,-16 0 0,-59 3 0,58 0 0,-162 15 0,-691 123 688,630-96-669,204-37 97,-133 28 248,172-34-364,0 1 0,0 0 0,1 0 0,-1 0 0,-5 4 0,11-6 0,-1 0 0,1 0 0,0 0 0,0 0 0,0 0 0,0 0 0,0 0 0,0 0 0,-1 0 0,1 1 0,0-1 0,0 0 0,0 0 0,0 0 0,0 0 0,0 0 0,0 0 0,0 1 0,0-1 0,0 0 0,0 0 0,0 0 0,0 0 0,0 0 0,-1 1 0,1-1 0,0 0 0,0 0 0,0 0 0,1 0 0,-1 0 0,0 1 0,0-1 0,0 0 0,0 0 0,0 0 0,0 0 0,0 0 0,0 1 0,0-1 0,0 0 0,0 0 0,10 4 0,5-2 0,-1 0 0,1-2 0,0 0 0,0 0 0,-1-1 0,1-1 0,25-7 0,-29 7 0,658-167 409,-256 57-213,-389 106-196,0-1 0,33-13 0,-40 9 119,-17 11-110,0-1 0,1 1 0,-1 0 0,0 0-1,0 0 1,0-1 0,0 1 0,1 0-1,-1 0 1,0 0 0,0-1 0,0 1 0,0 0-1,0 0 1,0-1 0,0 1 0,0 0 0,0 0-1,0-1 1,0 1 0,0 0 0,0 0-1,0-1 1,0 1 0,0 0 0,0 0 0,0-1-1,0 1 1,0 0 0,0 0 0,0-1-1,0 1 1,-1 0 0,0-1 43,-1 0 0,0 0-1,0 0 1,1 0 0,-1 1 0,0-1-1,0 1 1,0-1 0,0 1 0,0 0-1,0 0 1,0 0 0,0 0 0,-2 0-1,-47 4 96,-1 1 0,-98 26-1,136-26-146,48-9 0,214-46 125,-96 17-992,240-45-2100,95-9 1406,540-63-2556,23 62 2338,-1011 86 1789,-2-1 54,1 2-1,-1 2 1,42 5 0,-60 0 1031,-19-6-1079,0 0 0,0 0 0,0 1 0,1-1 0,-1 0 0,0 0 1,0 0-1,0 0 0,0 0 0,1 0 0,-1 0 0,0 1 0,0-1 0,0 0 0,0 0 0,0 0 0,0 0 0,0 1 0,1-1 0,-1 0 0,0 0 0,0 0 0,0 0 0,0 1 0,0-1 0,0 0 0,0 0 0,0 0 0,0 1 1,0-1-1,0 0 0,0 0 0,0 0 0,0 0 0,0 1 0,0-1 0,0 0 0,-1 0 0,1 0 0,0 1 0,0-1 0,-2 2 105,-1 0 1,1-1-1,-1 1 0,0-1 0,1 0 0,-1 1 1,0-1-1,0 0 0,-3 0 0,-51 14 1781,-61 6 0,41-8-1389,-167 32-636,-132 27-366,-116 34-460,-766 166-3625,-17-35 2128,1183-223 2379,-30 6 1660,117-18-1204,21-1 353,293-14 3264,6-17-4112,117-16-317,-139 17 365,520-61-14,-3-50 291,-680 107-180,-119 30-39,0 0 0,-1-1 0,17-8 0,-27 12 0,1 0 0,-1-1 0,0 1 0,1 0 0,-1 0 0,0 0 0,1 0 0,-1 0 0,0-1 0,1 1 0,-1 0 0,0 0 0,1 0 0,-1-1 0,0 1 0,0 0 0,1 0 0,-1-1 0,0 1 0,0 0 0,0-1 0,1 1 0,-1 0 0,0-1 0,0 1 0,0 0 0,0-1 0,0 1 0,0 0 0,0-1 0,0 1 0,0-1 0,0 1 0,0 0 0,0-1 0,0 1 0,0 0 0,0-1 0,0 1 0,0 0 0,0-1 0,0 1 0,-1 0 0,1-1 0,0 1 0,0 0 0,0-1 0,0 1 0,-1 0 0,1 0 0,0-1 0,0 1 0,-1 0 0,1 0 0,0-1 0,-1 1 0,1 0 0,0 0 0,-1 0 0,1 0 0,-1-1 0,-11-3 0,0 0 0,-1 1 0,0 1 0,1 0 0,-1 0 0,0 1 0,-20 1 0,1-1 0,-134-4 1115,-276 26 0,-116 68-1055,0 35-669,272-49 609,216-50 0,67-24-8,0 1 0,0-1 0,1 0 0,-1 1 1,0-1-1,1 1 0,-1 0 0,-2 3 0,5-5 10,0 0 0,0 0 0,0 0 0,0 1-1,0-1 1,-1 0 0,1 0 0,0 0 0,0 1-1,0-1 1,0 0 0,0 0 0,0 1 0,0-1-1,0 0 1,0 0 0,0 0 0,0 1 0,0-1-1,0 0 1,1 0 0,-1 0 0,0 1 0,0-1-1,0 0 1,0 0 0,0 0 0,0 1 0,0-1 0,1 0-1,-1 0 1,0 0 0,0 0 0,0 0 0,0 1-1,0-1 1,1 0 0,-1 0 0,19 6 280,13-2 39,1-1 0,-1-2 0,40-3 0,-7 0-195,199-7-359,109-14-697,407-39-1651,58-4 901,-604 49 913,-217 15 720,102-11-99,-99 10 146,-1-1 0,1-1 1,22-9-1,-40 14 28,0-1 0,0 0 0,0 0 0,0 1-1,0-1 1,0-1 0,0 1 0,-1 0 0,1 0-1,0-1 1,-1 1 0,1 0 0,1-4 0,-2 5 2,-1-1-1,0 1 1,0-1 0,0 1 0,0 0 0,0-1 0,0 1 0,0 0 0,0-1 0,0 1 0,0-1 0,0 1 0,0 0 0,0-1 0,-1 1 0,1 0 0,0-1 0,0 1 0,0 0-1,0-1 1,-1 1 0,1 0 0,0-1 0,0 1 0,-1 0 0,-14-10 1098,4 6-1013,-1 1 0,1 0 0,-23-3-1,-132-7-114,-138 7-82,-159 21-250,-106 27-359,-770 100-2664,14 70 632,1026-150 2034,92-11 880,82-10 1265,116-38-1279,1 1 0,-1 0-1,1 0 1,0 1 0,-8 6 0,16-11-132,-1 0 0,1 0 0,-1 0 0,1 1 0,0-1 0,-1 0 0,1 1 0,0-1 0,-1 0 0,1 1-1,0-1 1,0 0 0,-1 1 0,1-1 0,0 1 0,0-1 0,0 0 0,0 1 0,-1-1 0,1 1 0,0-1 0,0 1 0,0-1 0,0 0 0,0 1 0,0-1 0,0 1 0,0-1 0,0 1 0,0-1 0,0 1 0,1-1 0,-1 0 0,0 1 0,0-1-1,0 1 1,0-1 0,1 0 0,-1 1 0,0-1 0,0 1 0,1-1 0,-1 0 0,0 1 0,1-1 0,-1 0 0,0 0 0,1 1 0,-1-1 0,1 0 0,-1 0 0,0 0 0,1 1 0,-1-1 0,1 0 0,-1 0 0,1 0 0,-1 0 0,1 0 0,-1 0 0,1 0-1,11 3 73,0-1-1,0 0 0,0-1 0,0 0 0,19-2 0,206-18-116,157-33 9,151-15 24,161-11-491,1774-276-4599,-1867 244 4276,-170 32-163,-154 33 1042,-127 19 1240,-155 25-1205,0 0-1,0-1 1,0 0 0,0 0-1,-1-1 1,14-6 0,-20 9-108,0 0 1,0 0 0,0 0 0,1 0 0,-1 0 0,0 0-1,0-1 1,0 1 0,0 0 0,0 0 0,0 0 0,1 0-1,-1-1 1,0 1 0,0 0 0,0 0 0,0 0-1,0 0 1,0-1 0,0 1 0,0 0 0,0 0 0,0 0-1,0-1 1,0 1 0,0 0 0,0 0 0,0 0 0,0-1-1,0 1 1,0 0 0,0 0 0,0 0 0,0-1-1,0 1 1,0 0 0,-1 0 0,1 0 0,0 0 0,0-1-1,0 1 1,0 0 0,0 0 0,0 0 0,-1-1 0,-16-5 1162,-19 0-1050,0 1 1,0 2 0,-50 2 0,15 1-100,-208-3 336,-87 5 1127,-71 19-1330,-341 74-837,3 34 308,329-48-13,90-8-1106,85-8 1022,-53 28 389,255-65 1493,67-27-1354,1-1-1,-1 1 1,1 0 0,-1 0 0,1 0-1,-1 0 1,1 0 0,-1 0 0,1 0 0,0 0-1,0 0 1,0 1 0,0-1 0,-2 2-1,3-3-28,1 1 0,-1-1 0,0 0 0,0 1 0,0-1-1,0 0 1,0 0 0,0 1 0,0-1 0,0 0-1,1 0 1,-1 1 0,0-1 0,0 0 0,0 0-1,1 0 1,-1 1 0,0-1 0,0 0 0,0 0-1,1 0 1,-1 0 0,0 1 0,0-1 0,1 0 0,-1 0-1,0 0 1,1 0 0,19 4 1692,153 1-851,-81-5-1015,192 3-63,155 1-576,131 0-138,58-3-1954,-36-12 2145,-104-7 404,-124-1-931,-132-1 931,-198 16 311,41-10 0,-59 7 58,-16 6-48,0 1 0,0 0 0,0 0-1,0-1 1,0 1 0,0 0 0,0 0 0,0-1 0,0 1 0,0 0 0,0 0-1,0-1 1,0 1 0,-1 0 0,1 0 0,0 0 0,0-1 0,0 1 0,0 0-1,0 0 1,0 0 0,-1-1 0,1 1 0,0 0 0,0 0 0,0 0-1,-1 0 1,1-1 0,0 1 0,0 0 0,0 0 0,-1 0 0,1 0 0,0 0-1,0 0 1,-1 0 0,1 0 0,0 0 0,0 0 0,-1 0 0,-10-4 360,0 1 0,-1 1 0,1 0 0,-18 0 0,-148-5 92,-114 11-80,-915 98 1526,848-36-1908,62 5 268,71-4 805,72-14-805,138-47-268,0 0 0,1 1 0,-20 12 0,33-18 0,0-1 0,0 1 0,0 0 0,1-1 0,-1 1 0,0 0 0,0 0 0,1-1 0,-1 1 0,1 0 0,-1 0 0,1 0 0,-1 0 0,0 2 0,1-3 0,0 1 0,0-1 0,0 1 0,0-1 0,0 1 0,1-1 0,-1 0 0,0 1 0,0-1 0,0 1 0,0-1 0,1 1 0,-1-1 0,0 0 0,0 1 0,1-1 0,-1 0 0,0 1 0,1-1 0,-1 0 0,0 1 0,1-1 0,-1 0 0,1 0 0,0 1 0,5 2 0,1-1 0,-1 0 0,1 0 0,0-1 0,0 0 0,12 1 0,128 4 53,148-12 1,-219 3 182,615-47 2666,-649 44-2784,63-15 1,-99 19-131,0 0 0,0 0 0,0 0 0,-1-1 0,9-5 0,-13 8 20,0-1 0,-1 1 1,1-1-1,0 1 0,0-1 0,-1 0 0,1 1 0,0-1 1,-1 0-1,1 1 0,-1-1 0,1 0 0,0 0 1,-1 1-1,0-1 0,1 0 0,-1 0 0,0 0 1,1 0-1,-1 0 0,0 1 0,0-1 0,0 0 1,1 0-1,-1 0 0,0 0 0,-1 0 0,1 0 1,0 0-1,0 0 0,0 0 0,0 0 0,-1 0 1,1 1-1,0-1 0,-1 0 0,1 0 0,-1 0 1,1 1-1,-1-1 0,1 0 0,-1 0 0,-1-1 1,-1-1 116,-1 0 1,1 1 0,-1-1 0,0 0 0,0 1 0,0 0 0,0 0 0,0 0 0,-6-1 0,-48-12 82,52 14-208,-65-10 41,0 3 0,-96 2 0,-112 4-530,-647 24-3875,1 75 2277,686-48 1932,208-37 276,31-12-110,0 0-1,-1 0 1,1 0 0,0 0-1,0 0 1,0 0-1,0 0 1,0 0-1,-1 1 1,1-1 0,0 0-1,0 0 1,0 0-1,0 0 1,0 0 0,0 0-1,-1 0 1,1 0-1,0 0 1,0 0-1,0 1 1,0-1 0,0 0-1,0 0 1,0 0-1,0 0 1,0 0 0,0 0-1,0 1 1,0-1-1,-1 0 1,1 0-1,0 0 1,0 0 0,0 0-1,0 1 1,0-1-1,0 0 1,0 0 0,0 0-1,0 0 1,1 0-1,-1 1 1,0-1-1,0 0 1,0 0 0,16 2 1236,25-6-1111,0-1 1,44-11-1,-34 6-172,621-143 1215,-7-53 301,-658 204-1417,6-2-40,-1-1 0,0 0-1,0 0 1,-1-1 0,20-14 0,-30 20-25,-1 0 1,1-1 0,-1 1-1,1 0 1,-1-1 0,1 1-1,-1 0 1,1-1 0,-1 1-1,1 0 1,-1-1 0,1 1-1,-1-1 1,0 1 0,1-1-1,-1 1 1,0-1 0,0 0-1,1 1 1,-1-1 0,0 1-1,0-1 1,0 1 0,0-1-1,0 0 1,1 1 0,-1-1-1,0 1 1,0-1 0,-1 0-1,1 1 1,0-1 0,0 1-1,0-1 1,0 0-1,0 1 1,-1-1 0,1 1-1,0-1 1,-1 1 0,1-1-1,0 1 1,-1-1 0,1 1-1,0-1 1,-1 1 0,1-1-1,-1 1 1,1 0 0,-1-1-1,1 1 1,-1 0 0,1-1-1,-1 1 1,1 0 0,-1 0-1,0 0 1,1-1 0,-1 1-1,1 0 1,-2 0 0,-6-2 103,0 0 1,0 0 0,-12 0 0,20 2-98,-54-4 905,-85 6 0,-56 15-1249,139-11 410,-493 61-633,540-66 562,-10 2 0,2 0 0,-1 1 0,-34 13 0,45-12 0,13-2 0,57 0 0,93-8 0,1059-84-2089,-1125 82 2168,-39 3-202,177-20-325,-214 21 448,-7 3 0,0-1 0,-1 0 0,1 0 0,-1-1 0,1 1 0,-1-2 0,1 1 0,-1-1 0,0 0 0,0 0 0,7-5 0,-13 7 0,1 1 0,-1 0 0,0 0 0,0 0 0,1-1 0,-1 1 0,0 0 0,0 0 0,0-1 0,0 1 0,0 0 0,1 0 0,-1-1 0,0 1 0,0 0 0,0 0 0,0-1 0,0 1 0,0 0 0,0-1 0,0 1 0,0 0 0,0 0 0,0-1 0,0 1 0,0 0 0,0-1 0,0 1 0,0 0 0,0 0 0,0-1 0,-1 1 0,1 0 0,0 0 0,0-1 0,0 1 0,0 0 0,-1 0 0,1-1 0,0 1 0,0 0 0,0 0 0,-1 0 0,1-1 0,0 1 0,0 0 0,-1 0 0,1 0 0,0 0 0,0 0 0,-1 0 0,1 0 0,0-1 0,-1 1 0,1 0 0,0 0 0,-8-2 82,0 0 0,0 1 1,0-1-1,-10 1 1,-245-7 1813,177 8-1732,-240 0-719,-74 14-1662,-692 94-1729,4 52 2648,1068-157 1318,-88 15-119,106-18 110,-33 8-62,35-8 53,1 0-1,-1 0 1,0 0 0,0 0-1,0 0 1,0 0 0,0 0-1,0 0 1,0 0 0,0 0-1,0 0 1,0 0 0,0 0-1,0 0 1,0 0 0,0 0-1,0 1 1,0-1 0,0 0-1,0 0 1,0 0 0,0 0-1,0 0 1,0 0 0,0 0 0,0 0-1,0 0 1,0 0 0,0 0-1,0 0 1,0 0 0,0 1-1,0-1 1,0 0 0,0 0-1,0 0 1,0 0 0,0 0-1,0 0 1,0 0 0,0 0-1,0 0 1,-1 0 0,1 0-1,0 0 1,0 0 0,0 0 0,0 0-1,21 2 442,173-7 1985,-130 2-2429,181-7 326,99-5 973,1463-162-4925,-1756 170 3501,0 0 88,92-24 0,-138 30 68,0-1 0,0 0-1,0-1 1,0 1 0,5-4 0,-9 6 1,-1 0 1,1-1 0,-1 1-1,1 0 1,-1-1-1,1 1 1,-1-1-1,1 1 1,-1-1-1,0 1 1,1-1-1,-1 1 1,0-1 0,0 1-1,1-1 1,-1 1-1,0-1 1,0 1-1,0-1 1,1 1-1,-1-1 1,0 0-1,0 1 1,0-1-1,0 1 1,0-1 0,0 0-1,0 1 1,0-1-1,-1 1 1,1-1-1,0 1 1,0-1-1,0 0 1,-1 1-1,1-1 1,0 1 0,-1-1-1,1 1 1,0-1-1,-1 1 1,1 0-1,0-1 1,-1 1-1,1-1 1,-1 1-1,1 0 1,-1-1 0,1 1-1,-1 0 1,1 0-1,-1-1 1,0 1-1,-6-4 158,1 1-1,-1 0 0,0 0 0,0 0 1,0 1-1,0 0 0,-11-1 1,-67-6 1949,79 9-2010,-168-5 551,-99 8-1121,-488 37-1365,352-15 1404,31-6-16,58 0-1258,69 1 1160,-47 10 29,272-27 532,15-2 49,0 0 0,-1 1 0,1 0 1,0 1-1,-16 5 0,19-2 1610,9-1-767,17 1-45,5-3-94,0 0-1,37-1 1,-27-2-619,157 1-286,295-37-1,-108-30-2,-315 49 111,-44 8 0,-18 9 0,1 0 0,-1 0 0,0 0 0,0-1 0,0 1 0,0 0 0,1 0 0,-1 0 0,0 0 0,0 0 0,0-1 0,0 1 0,0 0 0,0 0 0,1 0 0,-1-1 0,0 1 0,0 0 0,0 0 0,0 0 0,0-1 0,0 1 0,0 0 0,0 0 0,0-1 0,0 1 0,0 0 0,0 0 0,0 0 0,0-1 0,0 1 0,0 0 0,0 0 0,-1 0 0,1-1 0,0 1 0,0 0 0,0 0 0,0 0 0,0-1 0,-4-1 0,0 0 0,0 0 0,1 1 0,-1-1 0,0 1 0,0 0 0,0 0 0,-5 0 0,-76-14 0,-124-4 0,185 18 0,-236-8-301,87 15-941,-323 53 0,-154 91-890,384-74 2132,-55 32 0,310-104 0,0 1 0,-1 0 0,-11 9 0,16-5 50,7-8-36,0-1 0,1 0 0,-1 1 0,0-1 0,0 0 0,1 1 0,-1-1 0,0 0-1,0 1 1,1-1 0,-1 0 0,0 1 0,1-1 0,-1 0 0,1 0 0,-1 1 0,0-1 0,1 0 0,-1 0 0,1 0 0,-1 0-1,0 0 1,1 0 0,0 1 0,13 1 384,0 0 0,1-1-1,16-1 1,129-7 0,89-17-240,1371-232 634,-1596 252-792,18-4 0,75-24 0,-103 25 0,-11 2 0,-4 4 0,0 0 0,-1 0 0,1 1 0,0-1 0,-1 1 0,1-1 0,0 1 0,-1-1 0,1 1 0,-1 0 0,1 0 0,0 0 0,-3 0 0,-36-4 765,-48 4 1,34 0 35,-294 10-1313,0 14 0,2 16 0,-440 108-1,762-142 513,-17 4 0,38-10 0,1 1 0,-1 0 0,1 0 0,0 0 0,0 0 0,-1 0 0,1 1 0,0-1 0,0 1 0,0 0 0,-2 2 0,4-4 0,0 1 0,-1-1 0,1 0 0,0 1 0,0-1 0,0 0 0,0 1 0,0-1 0,0 0 0,0 1 0,0-1 0,0 0 0,0 1 0,0-1 0,0 0 0,0 0 0,0 1 0,0-1 0,0 0 0,0 1 0,1-1 0,-1 0 0,0 1 0,0-1 0,0 0 0,0 0 0,1 1 0,-1-1 0,0 0 0,0 0 0,1 1 0,-1-1 0,0 0 0,0 0 0,1 0 0,-1 1 0,0-1 0,0 0 0,1 0 0,-1 0 0,0 0 0,1 0 0,-1 0 0,0 0 0,1 0 0,-1 0 0,1 0 0,10 4 159,0-1-1,1-1 0,-1 0 0,1-1 0,0 0 0,-1-1 0,1 0 0,12-2 0,-6 2 51,172-13 118,101-14-879,1123-184-2411,-1196 167 2141,-203 41 759,20-4 34,-1-1 1,-1-1-1,0-2 1,49-24-1,-79 34 29,1-1 0,-1-1 0,0 1 0,0 0 0,0-1 0,0 1 0,0-1 0,3-4 0,-6 6 0,1 0 0,0 0 0,-1 0 0,1 0 0,-1 0 0,1 0 0,-1 0 0,0 0 0,1 0 0,-1-1 0,0 1 0,0 0 0,0 0 0,0 0 0,0 0 0,0 0 0,0-1 0,0 1 0,0 0 0,-1-1 0,0 0 0,1 1 0,-1-1 0,0 1 0,0-1 0,0 1 0,0-1 0,-1 1 0,1 0 0,0 0 0,-1 0 0,1 0 0,0 0 0,-1 0 0,-1-1 0,-3-1 0,1 1 0,0 0 0,-1 0 0,1 0 0,-9 0 0,-17-2 0,-1 2 0,-34 1 0,-138 14 206,-122 15 637,-955 58-659,982-80 859,250-3-783,39 0-286,29 0 0,124 0 26,128-11-583,102-23-1751,755-108-1,-463 53 1724,-379 51 620,-99 9 27,-168 23-33,-1-1 0,35-11 0,-53 15-3,1 0 0,-1 0 0,1 0 0,-1 0 0,0 0 0,1-1 0,-1 1 0,1 0 0,-1 0 0,0 0 0,1-1 0,-1 1 0,0 0 0,1 0 0,-1-1 0,0 1 0,1 0 0,-1-1 0,0 1 0,0 0 0,1-1 0,-1 1 0,0 0 0,0-1 0,0 1 0,0-1 0,1 1 0,-1 0 0,0-1 0,0 0 0,-1 0 0,0 0 0,0 1 0,0-1 0,0 0 0,0 1 0,0-1 0,0 1 0,0-1 0,0 1 0,0-1 0,0 1 0,-1 0 0,1-1 0,-2 1 0,-35-5 0,-42-1 0,-133-1 165,-91 7 494,-92 19-501,-977 152-586,1008-99-1162,85-4 1057,185-43 716,1 4-1,-143 65 0,194-69 758,35-15 899,9-4-720,22-1-23,21-3 345,83-10-1,-117 8-1431,183-18-9,74-6-318,1305-144-2082,-1492 154 2400,-78 14 0,-1 0 0,1-1 0,0 1 0,-1-1 0,1 1 0,-1-1 0,1 1 0,0-1 0,-1 0 0,0 0 0,1 0 0,-1 0 0,1 0 0,-1 0 0,0 0 0,0 0 0,2-2 0,-3 3 0,0 0 0,0-1 0,0 1 0,-1 0 0,1-1 0,0 1 0,0 0 0,0-1 0,0 1 0,0 0 0,-1-1 0,1 1 0,0 0 0,0 0 0,0-1 0,-1 1 0,1 0 0,0 0 0,0-1 0,-1 1 0,1 0 0,0 0 0,-1 0 0,1-1 0,0 1 0,-1 0 0,-20-7 0,-29-1 1378,-95-2 0,-21 7-827,-70 14-909,-90 26-1075,-480 105-132,10 36-409,780-174 1963,-29 5-28,1 3 1,1 1 0,-57 26 0,93-36 17,1 1 0,0-1 0,1 1 0,-7 5 0,11-8 32,1-1-1,-1 0 1,0 1-1,1-1 1,-1 1-1,1-1 1,0 1-1,-1-1 1,1 1-1,-1-1 1,1 1-1,0-1 1,-1 1-1,1 0 1,0-1-1,0 1 1,-1-1-1,1 1 1,0 0-1,0-1 1,0 1-1,0 0 1,0-1-1,0 1 1,0 0-1,0-1 1,0 1-1,0 0 1,0-1-1,0 1 1,1 0-1,-1-1 1,0 1-1,0 0 1,1-1-1,-1 1 1,0-1-1,1 1 1,-1-1-1,1 1 1,-1-1-1,1 1 1,-1-1-1,1 1 1,-1-1-1,1 0 1,-1 1-1,1-1 1,0 1-1,4 2 210,0-1 0,0 0 0,0 0 0,1 0-1,-1 0 1,0-1 0,12 2 0,47 0 109,-29-3-316,143 3-13,73-3 73,675-32 287,-682 4-473,-233 27 95,86-11-256,101-26 1,-194 37 273,56-19 0,-58 20 0,1-1 0,-1 0 0,0 0 0,1 0 0,-1-1 0,0 1 0,0 0 0,0-1 0,0 0 0,0 1 0,0-1 0,0 0 0,-1 0 0,1 0 0,-1 0 0,1 0 0,1-5 0,-3 5 0,0 1 0,0-1 0,0 1 0,-1-1 0,1 1 0,0-1 0,-1 1 0,1-1 1,-1 1-1,0-1 0,1 1 0,-1 0 0,0-1 0,0 1 0,0 0 0,0 0 0,0-1 0,0 1 0,0 0 0,0 0 0,-1 0 0,1 0 0,0 1 0,-1-1 0,1 0 0,-2 0 0,-44-21 516,16 12-85,0 2 0,-1 1-1,0 1 1,0 1 0,-40 1-1,-138 3-653,-557 82-969,6 74 1225,524-89-252,183-44 219,53-22 0,0 0 0,0 1 0,0-1 0,0 1 0,0 0 0,0-1 0,0 1 0,0 0 0,0-1 0,0 1 0,0 0 0,0 0 0,1 0 0,-1 0 0,0 0 0,1-1 0,-2 3 0,3-2 0,-1 0 0,1-1 0,-1 1 0,1-1 0,-1 1 0,1 0 0,0-1 0,-1 1 0,1-1 0,0 0 0,-1 1 0,1-1 0,0 1 0,0-1 0,-1 0 0,1 0 0,0 1 0,0-1 0,0 0 0,-1 0 0,1 0 0,0 0 0,0 0 0,0 0 0,28 3 664,-1-1 1,57-4 0,461-58-567,-2-50-598,-540 110 500,31-11 0,-35 11 0,1-1 0,-1 1 0,1 0 0,-1 0 0,0 0 0,1-1 0,-1 1 0,1 0 0,-1-1 0,0 1 0,1 0 0,-1-1 0,0 1 0,0 0 0,1-1 0,-1 1 0,0-1 0,0 1 0,1-1 0,-1 1 0,0 0 0,0-1 0,0 0 0,0 0 0,-1 1 0,1-1 0,0 0 0,0 1 0,-1-1 0,1 1 0,-1-1 0,1 1 0,-1-1 0,1 1 0,0-1 0,-1 1 0,1-1 0,-1 1 0,0 0 0,1-1 0,-1 1 0,1 0 0,-2-1 0,-14-5 0,0 1 0,-1 0 0,0 1 0,1 1 0,-34-2 0,43 4 0,-105-8 220,-2 5 0,1 4 0,0 6-1,-207 38 1,300-41-220,9-1 0,0 0 0,0 0 0,0 1 0,0 1 0,0 0 0,-13 7 0,16-2 0,12-2 0,21 1 0,1-4 0,0-1 0,1-2 0,44-2 0,82-16 0,-129 14 0,-1-1 0,0-1 0,0-1 0,-1-2 0,25-10 0,-46 18 0,1-1 0,-1 1 0,1-1 0,-1 0 0,1 0 0,-1 0 0,1 0 0,-1 0 0,0 0 0,0 0 0,1 0 0,-1 0 0,0 0 0,0-1 0,0 1 0,0-1 0,0 1 0,-1 0 0,1-1 0,0 1 0,0-3 0,-1 3 0,0 0 0,-1-1 0,1 1 0,0 0 0,-1 0 0,1-1 0,-1 1 0,1 0 0,-1 0 0,0 0 0,1 0 0,-1-1 0,0 1 0,0 0 0,0 0 0,0 1 0,0-1 0,0 0 0,0 0 0,-1-1 0,-7-3 0,0 0 0,-1 0 0,1 1 0,-1 0 0,-18-5 0,-27-3 0,0 3 0,-78-4 0,-117 7 0,204 6 0,-134 2 0,177-2 0,0 0 0,0 0 0,-1 0 0,1 1 0,0-1 0,0 1 0,0 0 0,-1 0 0,-4 2 0,8-2 0,0-1 0,0 0 0,0 0 0,0 1 0,0-1 0,0 0 0,0 0 0,0 0 0,0 1 0,0-1 0,0 0 0,0 0 0,0 1 0,0-1 0,0 0 0,1 0 0,-1 0 0,0 1 0,0-1 0,0 0 0,0 0 0,0 0 0,0 1 0,1-1 0,-1 0 0,0 0 0,0 0 0,0 0 0,1 0 0,-1 1 0,0-1 0,0 0 0,0 0 0,1 0 0,-1 0 0,0 0 0,0 0 0,0 0 0,1 0 0,-1 0 0,1 0 0,28 9 0,9-2 0,41 1 0,117-3 0,87-20-552,8-15-412,-2-13 1,377-107 0,-518 106 537,-118 33 357,1-1 0,35-21 0,-60 30 69,-1 0 0,1-1 0,-1 1 0,0-1 0,0 0 0,6-7 0,-10 10 0,-1 0 0,1 0 0,0 0 0,-1 0 0,1 0 0,-1 0 0,1 0 0,-1 0 0,0 0 0,1 0 0,-1 0 0,0 0 0,0 0 0,0 0 0,1 0 0,-1-1 0,0 1 0,-1 0 0,1 0 0,0 0 0,0 0 0,0 0 0,-1 0 0,1 0 0,0 0 0,-1 0 0,1 0 0,-1 0 0,1 0 0,-1 0 0,0 0 0,1 0 0,-1 0 0,0 0 0,0 1 0,0-1 0,1 0 0,-1 1 0,0-1 0,-1 0 0,-5-3 0,0 0 0,0 0 0,-1 1 0,1 0 0,-1 1 0,1 0 0,-12-2 0,-13-2 0,-1 2 0,-43 0 0,-153 12 13,-1087 148 52,1080-119-159,161-25-140,-131 41-1,200-51 235,-44 18 0,47-19 0,1 0 0,-1 1 0,1-1 0,-1 1 0,1 0 0,0 0 0,0 0 0,0 0 0,0 0 0,0 0 0,0 0 0,1 1 0,-3 3 0,3-5-3,1 0-1,0-1 1,0 1 0,0 0 0,0-1-1,0 1 1,-1 0 0,1-1-1,0 1 1,1-1 0,-1 1 0,0 0-1,0-1 1,0 1 0,0 0 0,0-1-1,1 1 1,-1 0 0,0-1-1,0 1 1,1-1 0,-1 1 0,1-1-1,-1 1 1,0-1 0,1 1 0,-1-1-1,1 1 1,-1-1 0,1 0 0,-1 1-1,1-1 1,0 0 0,-1 1-1,1-1 1,-1 0 0,2 1 0,27 6 568,-28-6-508,32 3 738,1-1 0,37-2 0,-40-1-692,146-1-103,1079-87-728,-1238 86 728,200-30 0,-211 31 0,1-1 0,-1 0 0,0-1 0,8-3 0,-15 6 0,0 0 0,0 0 0,1 0 0,-1 0 0,0 0 0,0 0 0,0 0 0,0 0 0,1-1 0,-1 1 0,0 0 0,0 0 0,0 0 0,0 0 0,0 0 0,0-1 0,1 1 0,-1 0 0,0 0 0,0 0 0,0 0 0,0-1 0,0 1 0,0 0 0,0 0 0,0 0 0,0 0 0,0-1 0,0 1 0,0 0 0,0 0 0,0 0 0,0-1 0,0 1 0,0 0 0,0 0 0,0-1 0,-10-4 0,-16-1 0,-1 1 0,0 1 0,-47-1 0,41 3 0,-169-4 0,-85 12-253,-747 91-1019,938-86 1277,-251 30-5,52-3 0,61-7-123,202-26 61,-305 52-492,332-56 554,1-1 0,0 0 0,0 1 0,0 0 0,0 0 0,0 0 0,0 1 0,0-1 0,0 1 0,0 0 0,1 0 0,-1 0 0,1 1 0,-1-1 0,-3 5 0,7-7 29,-1 1-1,1-1 1,0 0 0,0 1 0,-1-1 0,1 1-1,0-1 1,0 1 0,0-1 0,0 1-1,0-1 1,-1 1 0,1-1 0,0 1 0,0-1-1,0 1 1,0-1 0,1 0 0,-1 1 0,0-1-1,0 1 1,0-1 0,0 1 0,0-1 0,1 1-1,-1-1 1,0 1 0,0-1 0,1 0 0,-1 1-1,0-1 1,1 0 0,-1 1 0,0-1 0,1 0-1,0 1 1,19 8 1950,1-5-1731,0 0 1,0-2 0,1 0 0,23-2 0,-28 0-127,446-24-1277,0-31-227,366-68 1382,-775 115 0,8 0 0,95-25 0,-154 32 0,8-2 0,-1-1 0,18-8 0,-27 12 0,1-1 0,-1 0 0,0 1 0,1-1 0,-1 0 0,0 0 0,0 0 0,0 0 0,0 0 0,1 0 0,-1 0 0,-1 0 0,1-1 0,0 1 0,0 0 0,0-1 0,-1 1 0,1 0 0,0-1 0,-1 1 0,0-1 0,1 1 0,-1-1 0,0 1 0,0-1 0,1-1 0,-2 1 0,0-1 0,1 1 0,-1 0 0,0 0 0,0 0 0,0 0 0,-1 0 0,1 0 0,0 0 0,-1 0 0,1 1 0,-1-1 0,0 0 0,1 1 0,-1-1 0,0 1 0,-2-1 0,-43-22 0,8 9 376,0 2 0,-73-14 0,-91-3 1097,155 24-1386,-79-10-87,-219 0 0,344 16 0,-35 3 0,35-2 0,1-1 0,-1 0 0,1 0 0,-1 1 0,1-1 0,-1 1 0,1-1 0,-1 1 0,1 0 0,-1-1 0,1 1 0,0 0 0,-1 0 0,1 0 0,0 0 0,0 0 0,-2 2 0,3-2 0,0-1 0,0 1 0,0-1 0,0 1 0,0-1 0,0 1 0,0-1 0,0 1 0,0-1 0,1 1 0,-1-1 0,0 1 0,0-1 0,0 1 0,1-1 0,-1 1 0,0-1 0,0 0 0,1 1 0,-1-1 0,0 1 0,1-1 0,-1 0 0,0 1 0,1-1 0,-1 0 0,1 1 0,-1-1 0,1 0 0,-1 0 0,1 1 0,-1-1 0,1 0 0,-1 0 0,1 0 0,13 6 0,0 0 0,0-2 0,0 0 0,1 0 0,-1-1 0,1-1 0,15 0 0,-9 1 0,116 9-177,0-5 0,1-6 0,-1-7-1,0-5 1,0-6 0,234-61 0,-322 61 177,-48 17 0,0-1 0,0 1 0,0-1 0,0 1 0,0-1 0,-1 1 0,1-1 0,0 0 0,0 0 0,0 1 0,-1-1 0,1 0 0,1-2 0,-2 3 0,0 0 0,0-1 0,0 1 0,0 0 0,0-1 0,0 1 0,0 0 0,0-1 0,0 1 0,0 0 0,0-1 0,0 1 0,0 0 0,-1-1 0,1 1 0,0 0 0,0-1 0,0 1 0,0 0 0,-1 0 0,1-1 0,0 1 0,0 0 0,-1 0 0,1-1 0,0 1 0,0 0 0,-1-1 0,-4-1 0,0-1 0,0 1 0,0-1 0,0 2 0,-7-3 0,-48-10 0,0 2 0,-103-6 0,-7 6-254,1 8 0,-225 22 0,-141 68 232,4 36-10,367-83 29,163-39 3,-16 5 0,35-2 0,371 13 1953,197-12-3865,-364-4 2129,-96 1-217,165-2 0,-226-5 0,-64 6 0,1-1 0,0 1 0,-1 0 0,1-1 0,0 1 0,-1-1 0,1 1 0,-1-1 0,1 0 0,-1 0 0,1 0 0,-1 0 0,1 0 0,0-1 0,-1 2 0,-1-1 0,0 1 0,0-1 0,0 1 0,0-1 0,0 1 0,0 0 0,1-1 0,-1 1 0,0-1 0,0 1 0,0-1 0,0 1 0,-1-1 0,1 1 0,0-1 0,0 1 0,0-1 0,0 1 0,0 0 0,-1-1 0,1 1 0,0-1 0,0 1 0,-1 0 0,1-1 0,0 1 0,0-1 0,-1 1 0,1 0 0,-1-1 0,-3-2 0,0 0 0,0 0 0,0 1 0,0-1 0,-1 1 0,1 0 0,-1 0 0,-5-1 0,-20-3 0,1 1 0,-1 1 0,0 2 0,0 1 0,-39 3 0,51-1 0,-730 64 488,475-35-526,259-29 38,-20 4 0,75-1 0,314 33 0,-28-2 0,-276-31 137,145 6 1077,-166-12-1214,-29 2 0,0 0 0,0 0 0,0 0 0,0 0 0,1 0 0,-1-1 0,0 1 0,0 0 0,0 0 0,0-1 0,0 1 0,0-1 0,0 1 0,-1-1 0,1 1 0,0-1 0,0 0 0,0 1 0,0-1 0,0-1 0,-2 2 0,1-1 0,-1 1 0,1-1 0,-1 0 0,0 1 0,1-1 0,-1 1 0,0 0 0,0-1 0,1 1 0,-1 0 0,0-1 0,0 1 0,0 0 0,1 0 0,-1 0 0,0-1 0,0 1 0,0 0 0,0 0 0,-1 1 0,-442-33-158,394 30 2,-299-1-628,-427 52-1,667-35 785,62-4 0,44-6 0,11-1 0,15 0 0,-1-1 0,34-1 0,-21-1 0,43 0 71,531-15 1741,-588 13-1812,-2 1 0,0-1 0,23-6 0,-38 7 0,-1 0 0,0 0 0,1 0 0,-1 0 0,0 0 0,0-1 0,0 1 0,0-1 0,0 0 0,-1 0 0,1 0 0,0 0 0,-1 0 0,1-1 0,-1 1 0,0-1 0,0 0 0,0 1 0,2-5 0,-4 6 0,1-1 0,-1 1 0,0-1 0,0 1 0,0-1 0,1 0 0,-2 1 0,1-1 0,0 1 0,0-1 0,0 1 0,-1-1 0,1 1 0,-1-1 0,1 1 0,-1-1 0,1 1 0,-1 0 0,0-1 0,0 1 0,0 0 0,0 0 0,0-1 0,0 1 0,0 0 0,0 0 0,0 0 0,-1 0 0,1 0 0,-2 0 0,-3-4 0,-1 2 0,0-1 0,0 0 0,-12-3 0,5 2 0,-1 1 0,-23-4 0,34 8 0,0-1 0,0 1 0,0 0 0,0 0 0,0 0 0,0 0 0,0 1 0,1-1 0,-1 1 0,0 0 0,0 0 0,1 1 0,-1-1 0,0 1 0,-3 1 0,7-2 0,0-1 0,-1 0 0,1 0 0,0 0 0,-1 0 0,1 1 0,0-1 0,0 0 0,-1 0 0,1 1 0,0-1 0,0 0 0,-1 0 0,1 1 0,0-1 0,0 0 0,0 1 0,-1-1 0,1 0 0,0 1 0,0-1 0,0 0 0,0 1 0,0-1 0,0 1 0,0-1 0,0 0 0,0 1 0,0-1 0,0 0 0,0 1 0,0-1 0,0 1 0,0-1 0,0 0 0,0 1 0,0-1 0,0 0 0,1 1 0,-1-1 0,0 0 0,0 1 0,0-1 0,1 1 0,1 0 0,0 0 0,0 0 0,0 0 0,0 0 0,0 0 0,0 0 0,0 0 0,0-1 0,3 1 0,31 6 0,0-3 0,71 0 0,-81-3 0,619-35-813,-619 32 813,-1-2 0,1 0 0,-1-2 0,35-12 0,-58 18 0,-1 0 0,1-1 0,0 0 0,0 1 0,-1-1 0,1 0 0,-1 0 0,1 0 0,0 0 0,-1 0 0,0 0 0,1-1 0,-1 1 0,0 0 0,1-1 0,-1 1 0,0-1 0,0 1 0,0-1 0,-1 0 0,1 1 0,0-1 0,0 0 0,0-2 0,-2 3 0,1-1 0,-1 0 0,0 0 0,0 0 0,0 1 0,0-1 0,0 0 0,0 1 0,0-1 0,-1 1 0,1-1 0,0 1 0,-1 0 0,1 0 0,-1-1 0,0 1 0,1 0 0,-1 0 0,0 1 0,0-1 0,1 0 0,-4 0 0,-11-6 68,-1 1 1,0 1-1,0 1 0,-23-4 1,-74-1 377,86 7-421,-116-2-25,-256 26 0,389-21 0,-1 0 0,0 1 0,0 0 0,1 1 0,-1 1 0,-17 7 0,28-10 0,0-1 0,0 1 0,0-1 0,0 1 0,0-1 0,1 1 0,-1-1 0,0 1 0,0 0 0,1-1 0,-1 1 0,0 0 0,1 0 0,-1 0 0,1-1 0,-1 1 0,1 0 0,-1 0 0,0 2 0,2-2 0,-1-1 0,0 1 0,0 0 0,0-1 0,0 1 0,0 0 0,1 0 0,-1-1 0,0 1 0,1 0 0,-1-1 0,0 1 0,1 0 0,-1-1 0,1 1 0,-1-1 0,1 1 0,-1-1 0,1 1 0,0 0 0,5 2 0,-1 0 0,0 0 0,1 0 0,-1-1 0,11 4 0,96 25-303,127 19-1,116-5-303,-324-42 607,90 10-12,159-4-1,-274-9 5,1-1 0,-1 0-1,0 0 1,0 0-1,7-3 1,-12 4 13,0 0-1,-1 0 1,1 0 0,0-1-1,-1 1 1,1 0 0,-1-1-1,1 1 1,0-1 0,-1 1-1,1 0 1,-1-1 0,1 1-1,-1-1 1,1 0 0,-1 1 0,1-1-1,-1 1 1,0-1 0,1 0-1,-1 1 1,0-1 0,1 0-1,-1 1 1,0-1 0,0 0-1,0 1 1,0-1 0,0 0-1,0 0 1,0 1 0,0-1-1,0 0 1,0 0 0,0 1-1,0-1 1,0 0 0,-1 1-1,1-1 1,0 0 0,0 1-1,-1-1 1,1 0 0,-1 1 0,1-1-1,0 1 1,-1-1 0,1 1-1,-1-1 1,1 1 0,-1-1-1,0 1 1,0-1 0,-8-9 90,-1 1 0,-1 1 1,0 0-1,0 0 0,0 1 1,-20-9-1,-79-31 274,109 47-369,-43-16 0,0 2 0,-1 2 0,0 3 0,-1 1 0,0 2 0,-90 0 0,135 6 0,0 0 0,1 0 0,-1 0 0,0 0 0,0 0 0,0 0 0,0 0 0,0 1 0,0-1 0,0 0 0,1 0 0,-1 1 0,0-1 0,0 0 0,0 1 0,0-1 0,1 1 0,-2 0 0,2-1 0,0 1 0,1-1 0,-1 1 0,0-1 0,0 1 0,0-1 0,0 0 0,1 1 0,-1-1 0,0 1 0,0-1 0,1 0 0,-1 1 0,0-1 0,1 0 0,-1 1 0,0-1 0,1 0 0,-1 0 0,1 1 0,-1-1 0,0 0 0,1 0 0,0 1 0,42 18 0,43 7-192,137 24 0,96-5-521,-207-31 640,2-5 0,210-12 0,-312 2 73,-5 1 0,1 0 0,-1-1 0,1 0 0,-1 0 0,1-1 0,-1 0 0,0 0 0,1-1 0,9-5 0,-17 8 0,1-1 0,-1 1 0,1 0 0,-1 0 0,0-1 0,1 1 0,-1 0 0,0-1 0,1 1 0,-1-1 0,0 1 0,1 0 0,-1-1 0,0 1 0,0-1 0,0 1 0,1-1 0,-1 1 0,0-1 0,0 1 0,0-1 0,0 1 0,0-1 0,0 1 0,0-1 0,0 1 0,0 0 0,0-1 0,0 1 0,0-1 0,0 1 0,0-1 0,-1 1 0,1-1 0,0 1 0,0-1 0,-1 1 0,1 0 0,0-1 0,0 1 0,-1-1 0,1 1 0,0 0 0,-1-1 0,1 1 0,-1 0 0,0-1 0,-25-15 0,25 16 0,-24-12-1,0 2 0,-1 1 0,0 0 1,-30-4-1,-111-11 67,149 22-46,-500-33 245,-3 34-122,502 1-143,6 0 0,1 0 0,0 1 0,0 0 0,-21 5 0,34-6 0,-1 0 0,0 0 0,0 0 0,0 0 0,0 0 0,1 0 0,-1 1 0,0-1 0,0 0 0,0 0 0,0 0 0,0 0 0,0 0 0,1 1 0,-1-1 0,0 0 0,0 0 0,0 0 0,0 0 0,0 1 0,0-1 0,0 0 0,0 0 0,0 0 0,0 0 0,0 1 0,0-1 0,0 0 0,0 0 0,0 0 0,0 1 0,0-1 0,0 0 0,0 0 0,0 0 0,0 0 0,0 1 0,0-1 0,0 0 0,0 0 0,0 0 0,0 0 0,-1 1 0,1-1 0,0 0 0,0 0 0,0 0 0,0 0 0,0 0 0,0 0 0,-1 1 0,1-1 0,0 0 0,0 0 0,0 0 0,0 0 0,-1 0 0,1 0 0,15 5 0,0-1 0,1 0 0,0-1 0,-1-1 0,19 1 0,-8-1 0,133 11 14,-1-7-1,1-7 0,0-8 0,163-29 1,-283 32-14,0-2 0,60-22 0,-98 30 0,5-2 0,-1 0 0,0-1 0,1 1 0,7-7 0,-12 9 0,-1-1 0,1 1 0,0-1 0,-1 1 0,1-1 0,-1 1 0,1-1 0,0 0 0,-1 1 0,0-1 0,1 0 0,-1 0 0,1 1 0,-1-1 0,0 0 0,1 0 0,-1 0 0,0 1 0,0-1 0,0 0 0,0 0 0,0 0 0,0 0 0,0 1 0,0-1 0,0 0 0,0 0 0,0 0 0,0 0 0,-1 1 0,1-1 0,0 0 0,0 0 0,-1 0 0,1 1 0,-1-1 0,1 0 0,-2 0 0,-1-3 0,-1 0 0,1 1 0,-1 0 0,0-1 0,0 2 0,-1-1 0,1 0 0,-1 1 0,1 0 0,-7-2 0,-57-17 0,4 8-132,-1 3 1,-126-4-1,-134 21-628,293-6 685,-19 2-17,-336 18-573,1 31 351,377-50 314,-8 1 0,0 1 0,0 0 0,-30 13 0,32-6 623,15-10-598,-1-1 1,1 1 0,0-1-1,0 0 1,0 1 0,0-1-1,0 0 1,0 1 0,0-1 0,1 1-1,-1-1 1,0 0 0,0 1-1,0-1 1,0 0 0,0 1-1,0-1 1,1 1 0,-1-1-1,0 0 1,0 0 0,1 1-1,-1-1 1,0 0 0,0 1-1,1-1 1,-1 0 0,0 0 0,1 0-1,-1 1 1,0-1 0,1 0-1,-1 0 1,0 0 0,1 0-1,-1 1 1,1-1 0,-1 0-1,0 0 1,1 0 0,-1 0-1,1 0 1,-1 0 0,1 0 0,12 3 108,1 0 0,-1-1 1,1-1-1,0 0 0,-1 0 1,20-3-1,3 1 53,142-7-33,661-69-2567,-567 49 1990,-142 15 367,387-43-450,-644 55 2794,16 2-2216,0 4 0,-136 25 0,-352 134-1196,447-116 1041,115-37 80,-309 104-252,272-86 180,1 4 1,-106 64 0,166-88 74,10-7 0,1 0 0,-1 0 0,1 0 0,-1-1 0,0 1 0,0-1 0,0 0 0,1 1 0,-1-1 0,0-1 0,-1 1 0,-4 1 0,8-3 15,0 1-1,0 0 1,0 0-1,0 0 1,0-1-1,-1 1 1,1 0-1,0 0 1,0-1 0,0 1-1,0 0 1,0 0-1,0 0 1,0-1-1,0 1 1,0 0-1,0 0 1,0-1 0,0 1-1,0 0 1,0 0-1,0-1 1,0 1-1,0 0 1,0 0-1,0 0 1,1-1 0,-1 1-1,0 0 1,0 0-1,0 0 1,0-1-1,0 1 1,1 0-1,-1 0 1,0 0 0,0 0-1,0-1 1,1 1-1,-1 0 1,9-10 1093,-3 6-1044,0 0 0,1 0 0,-1 1 0,1 0 0,0 1 0,0-1-1,0 1 1,0 1 0,0-1 0,9 0 0,0-1 21,119-18 4,86-6-678,108-9-1768,1560-274-3801,-1870 306 6096,249-61-138,-223 49 587,-42 12 386,-11 1 0,-11 1 16,-1 0-1,0 2 1,-23 2-1,5 0 203,-291 11 21,-332 11-316,-70 28-1199,618-37 1785,191-10-727,-34 0-400,624 35-1366,7-31 615,-522-9 569,-153 0 27,0 0 0,0 0 0,0 0 0,0 0 0,0 0 0,0 0 0,0 0 0,0 0 0,0 0 0,0 0 0,0 0 0,0 0 0,0 0 0,0-1 0,0 1 0,0 0 0,0 0 0,0 0 0,0 0 0,0 0 0,-10-1 0,-30-3 0,-342-6-349,28 25-1048,-455 61-1396,3 67 1326,551-73 433,194-51 947,0 3 1,-90 46 0,142-63 196,1 0-1,0 0 1,-11 9-1,19-14-81,-1 0 0,1 0 0,0 1 0,0-1 0,-1 0-1,1 0 1,0 0 0,0 0 0,-1 0 0,1 1-1,0-1 1,0 0 0,0 0 0,-1 0 0,1 1 0,0-1-1,0 0 1,0 0 0,0 1 0,-1-1 0,1 0 0,0 0-1,0 1 1,0-1 0,0 0 0,0 0 0,0 1 0,0-1-1,0 0 1,0 1 0,0-1 0,0 0 0,0 0-1,0 1 1,0-1 0,0 0 0,0 0 0,0 1 0,0-1-1,0 0 1,1 0 0,-1 1 0,0-1 0,0 0 0,0 0-1,0 1 1,1-1 0,-1 0 0,0 0 0,0 0 0,0 1-1,1-1 1,-1 0 0,0 0 0,0 0 0,1 0 0,-1 0-1,0 1 1,0-1 0,1 0 0,-1 0 0,1 0-1,3 0 114,1 0-1,0 0 1,0 0-1,-1 0 1,1-1-1,0 0 1,5-1-1,154-43 2417,-30 8-1685,143-35-987,-10 5-325,930-252-270,-1137 299 710,-48 14 0,-11 6 0,-1 0 0,0-1 0,0 1 0,0 0 0,0 0 0,0 0 0,0 0 0,0 0 0,0 0 0,0 0 0,0-1 0,0 1 0,0 0 0,0 0 0,0 0 0,0 0 0,0 0 0,0 0 0,0 0 0,0 0 0,0-1 0,0 1 0,-1 0 0,1 0 0,0 0 0,0 0 0,0 0 0,0 0 0,0 0 0,0 0 0,0 0 0,0 0 0,0 0 0,0-1 0,0 1 0,-1 0 0,1 0 0,0 0 0,0 0 0,0 0 0,0 0 0,0 0 0,0 0 0,0 0 0,0 0 0,-1 0 0,1 0 0,0 0 0,0 0 0,0 0 0,-24-2 0,23 2 0,-315 28 3240,214-16-3415,2-1 270,17-4 197,-154 35 1,229-40-293,1 0 0,-1 1 0,1 0 0,0 0 0,0 0 0,0 1 0,1 0 0,-1 0 0,-8 8 0,4 3 0,15-9 0,12-4 0,12-5 0,1 0 0,0-2 0,31-10 0,16-3 0,145-28-406,970-250-2327,-1143 282 2597,90-32 131,-120 37 5,-18 9 0,0 0 0,0 0 0,1 0 0,-1 0 0,0 0 0,0 0 0,0 0 0,0 0 0,0 0 0,0 0 0,0 0 0,0 0 0,0 0 0,1-1 0,-1 1 0,0 0 0,0 0 0,0 0 0,0 0 0,0 0 0,0 0 0,0 0 0,0-1 0,0 1 0,0 0 0,0 0 0,0 0 0,0 0 0,0 0 0,0 0 0,0 0 0,0-1 0,0 1 0,0 0 0,0 0 0,0 0 0,0 0 0,0 0 0,0 0 0,0 0 0,0-1 0,-1 1 0,1 0 0,0 0 0,0 0 0,0 0 0,0 0 0,0 0 0,0 0 0,0 0 0,0 0 0,0 0 0,-1 0 0,1 0 0,0-1 0,0 1 0,0 0 0,0 0 0,0 0 0,-5-1 0,-1 1 0,1-1 0,0 1 0,-1 0 0,-5 0 0,-71 8 0,-115 25 0,187-31 0,-272 62-16,-523 190 0,168 3 125,596-241 74,1 1-1,-71 44 1,107-58-183,0 0 0,0 0 0,0 1 0,0 0 0,-3 3 0,7-6 0,0-1 0,-1 1 0,1-1 0,0 0 0,0 1 0,-1-1 0,1 1 0,0-1 0,0 1 0,0-1 0,0 1 0,-1-1 0,1 1 0,0-1 0,0 1 0,0-1 0,0 1 0,0-1 0,0 1 0,0-1 0,1 1 0,-1 0 0,0 0 0,1-1 0,0 1 0,-1 0 0,1-1 0,-1 1 0,1-1 0,0 1 0,0-1 0,-1 0 0,1 1 0,0-1 0,0 0 0,-1 1 0,1-1 0,0 0 0,0 0 0,0 0 0,1 0 0,22 2 0,0-1 0,0-1 0,0-2 0,32-5 0,-14 2 0,372-58 541,-145 19-754,-64 15-1012,197-31 544,-5-33 317,-388 91 379,7-2 24,-1-1 0,0 0 1,0-1-1,-1-1 0,17-9 0,-30 15 13,0 1-1,0-1 1,0 0 0,0 0-1,-1 1 1,1-1 0,0 0-1,0 0 1,0 0 0,-1 0-1,1 0 1,0 0 0,-1 0-1,1 0 1,-1 0 0,1-1-1,-1 1-18,0 1 0,0-1 0,0 1 0,0-1 0,0 1 0,-1-1 0,1 1 0,0 0 0,0-1 0,0 1 0,-1-1 0,1 1 0,0-1 0,0 1 0,-1 0 0,1-1 0,0 1 0,-1 0 0,1-1 0,0 1 0,-1 0 0,1-1 0,-1 1 0,1 0 0,-1-1 0,-4 0 245,0-1-1,1 0 0,-1 1 0,0 0 1,-10-1-1,-14 1-62,-1 0 0,0 2 1,-53 9-1,-76 22-129,-296 115-1042,5 39-200,380-156 1123,-500 225-295,536-239 312,1 0-1,1 3 1,-39 29-1,67-44 17,-1 0 0,1 0 0,-1 0 0,1 1 0,-3 5 0,2 1-43,10-6-1,21-7 481,150-38 1189,-122 26-1503,170-45-492,374-106-833,-6-34 555,-562 188 647,49-21 0,-70 27 0,-1 1 0,1-1 0,-1 0 0,0 0 0,11-12 0,-18 17 0,-1 0 0,1 0 0,-1-1 0,1 1 0,-1 0 0,1-1 0,-1 1 0,0-1 0,1 1 0,-1 0 0,0-1 0,1 1 0,-1-1 0,0 1 0,0-1 0,1 1 0,-1-1 0,0 0 0,0 1 0,0-1 0,0 1 0,0-1 0,1 1 0,-1-1 0,0 1 0,0-1 0,0 0 0,-1 1 0,1-1 0,0 1 0,0-1 0,0 1 0,0-1 0,0 1 0,-1-1 0,1 1 0,0-1 0,-1 1 0,1-1 0,0 1 0,-1-1 0,1 1 0,0-1 0,-1 1 0,1 0 0,-1-1 0,0 1 0,-3-3 0,-1 1 0,0 0 0,0 0 0,0 1 0,0 0 0,0 0 0,0 0 0,0 0 0,0 1 0,-6 0 0,-61 3 0,-2 5-37,0 4 0,-92 27 0,-138 64 591,197-58 573,-56 19-39,144-57-1088,19-7 0,0 0 0,0 0 0,1 0 0,-1 0 0,0 0 0,0 0 0,0 0 0,0 0 0,0 0 0,0 0 0,0 0 0,0 0 0,0 0 0,0 0 0,0 0 0,0 0 0,0 0 0,0 0 0,0 0 0,0 0 0,0 0 0,0 0 0,0 0 0,0 1 0,0-1 0,0 0 0,41-10 0,619-179 0,-618 178 0,-16 5 0,0-2 0,-1 0 0,1-1 0,-2-2 0,41-22 0,-63 32 0,-1 0 0,0 0 0,1 0 0,-1 0 0,0 0 0,0 0 0,1 0 0,-1-1 0,0 1 0,0 0 0,0-1 0,-1 1 0,1 0 0,1-4 0,-2 5 0,0-1 0,0 1 0,0-1 0,0 0 0,0 1 0,0-1 0,0 0 0,0 1 0,-1-1 0,1 1 0,0-1 0,0 1 0,0-1 0,-1 1 0,1-1 0,0 0 0,-1 1 0,1 0 0,-1-1 0,1 1 0,-1-1 0,1 1 0,0-1 0,-1 1 0,1 0 0,-2-1 0,-3-1 0,0-1 0,-1 1 0,1 0 0,-1 1 0,1 0 0,-12-2 0,-26-1 0,1 2 0,-1 3 0,0 0 0,-82 16 0,-166 53 0,164-29 0,96-27 0,30-14 0,1 0 0,0 0 0,0 0 0,-1 1 0,1-1 0,0 0 0,0 0 0,0 0 0,-1 1 0,1-1 0,0 0 0,0 0 0,0 1 0,0-1 0,-1 0 0,1 1 0,0-1 0,0 0 0,0 0 0,0 1 0,0-1 0,0 0 0,0 1 0,0-1 0,0 0 0,0 1 0,0-1 0,0 0 0,0 1 0,0-1 0,0 0 0,0 0 0,1 1 0,-1-1 0,0 0 0,0 1 0,0-1 0,0 0 0,1 0 0,-1 0 0,0 1 0,0-1 0,0 0 0,1 0 0,-1 1 0,0-1 0,0 0 0,1 0 0,-1 0 0,0 0 0,1 0 0,-1 0 0,0 1 0,0-1 0,1 0 0,-1 0 0,0 0 0,1 0 0,-1 0 0,0 0 0,1 0 0,-1 0 0,12 3 0,0 0 0,0-1 0,18 1 0,112 5 0,946 4-4506,-871-13 4140,-172 1 360,273-8-229,-224-3 187,-70 3 53,-24 8-5,0 0-1,1 0 1,-1 0 0,0-1-1,0 1 1,0 0 0,1 0 0,-1 0-1,0 0 1,0 0 0,0 0 0,0-1-1,0 1 1,1 0 0,-1 0 0,0 0-1,0 0 1,0-1 0,0 1 0,0 0-1,0 0 1,0 0 0,0-1 0,0 1-1,1 0 1,-1 0 0,0 0-1,0-1 1,0 1 0,0 0 0,0 0-1,0-1 1,0 1 0,-1 0 0,1 0-1,0 0 1,0-1 0,0 1 0,0 0-1,0 0 1,0 0 0,0-1 0,0 1-1,-1 0 1,-2-2 41,0 0 1,-1 0-1,1 0 0,-1 1 1,1-1-1,-1 1 0,-7-1 1,-36-8 733,-80-7 1,90 14-708,-1363-75 1501,1387 78-1569,-9 0 0,0 0 0,-40 7 0,52-3 0,10-4 0,-1 0 0,1 0 0,0 0 0,0 0 0,0 0 0,0 0 0,0 1 0,0-1 0,0 0 0,0 0 0,0 0 0,0 0 0,0 0 0,0 0 0,0 1 0,0-1 0,0 0 0,0 0 0,0 0 0,0 0 0,0 0 0,0 1 0,0-1 0,0 0 0,0 0 0,0 0 0,0 0 0,0 0 0,0 0 0,0 1 0,0-1 0,1 0 0,-1 0 0,0 0 0,0 0 0,0 0 0,0 0 0,0 0 0,0 0 0,0 1 0,0-1 0,1 0 0,-1 0 0,0 0 0,6 3 46,-1 0 0,1-1-1,0 0 1,0 0 0,12 2 0,68 11 641,139 6 0,50-12-1294,86-20-1823,103-26 156,588-123 1,-713 81 1406,-326 75 867,-1 0 0,21-10 0,-27 7 54,-14 2 326,-17 2 233,0 1 0,1 1 1,-26 1-1,20 1-194,-304 9 303,1 16-1,1 13 0,-464 118 1,777-153-722,1 0 0,-1 2 0,1 0 0,-28 15 0,29-7-74,18-6 148,11-1 220,11-3-64,0 0 0,-1-1 0,1-1 0,0-2 0,25-1 0,0 0-137,185-9-485,75-17-1176,1348-250-3250,-1583 259 4818,-50 9 404,-25 8-267,0 0 0,0 1 0,0-1 1,-1 1-1,1-1 0,0 1 0,-1 0 0,1 0 0,-5 1 0,-221 1 224,206-1-367,-209 7 306,-72 12 899,-92 34-1597,-1411 356-5367,1492-317 5138,82-17-54,-12 14 1443,222-79-486,22-11-258,0 0 0,0 0-1,0 0 1,-1 0 0,1 0 0,0 0-1,0 0 1,0 0 0,0 1 0,0-1-1,-1 0 1,1 0 0,0 0 0,0 0-1,0 0 1,0 0 0,0 0 0,0 0-1,0 0 1,-1 0 0,1 1 0,0-1-1,0 0 1,0 0 0,0 0 0,0 0-1,0 0 1,0 0 0,0 1 0,0-1-1,0 0 1,0 0 0,0 0 0,0 0-1,0 0 1,0 1 0,0-1 0,0 0-1,0 0 1,0 0 0,0 0 0,0 0-1,0 1 1,0-1 0,0 0 0,0 0-1,0 0 1,0 0 0,0 0 0,0 0-1,0 1 1,36-1 2488,178-24-1802,-24 3-405,79-16 900,77-23-1194,808-209-3514,-15-50 2219,-921 255 737,-176 52 461,-10 3 362,1-1 0,-2-2 1,53-26-1,-68 25-12,-16 13-244,0 0 0,0-1-1,0 1 1,0 0 0,0-1 0,1 1 0,-1-1-1,0 1 1,0 0 0,0-1 0,0 1 0,0 0-1,0-1 1,0 1 0,0 0 0,0-1 0,-1 1-1,1 0 1,0-1 0,0 1 0,0 0 0,0-1 0,0 1-1,-1 0 1,1-1 0,0 1 0,0 0 0,0-1-1,-1 1 1,1 0 0,0 0 0,-1-1 0,-5-2 181,1 1 0,-1-1 1,0 1-1,0 0 1,0 1-1,0-1 0,0 1 1,0 0-1,-7 0 1,-145-7 292,-84 7-253,-69 11 703,-82 20-1236,-73 24-1834,-575 120 1418,708-99-503,-356 129 0,476-121 725,209-81 482,-49 19 433,1 3 0,-64 40 0,112-62-335,1 1-1,-1-1 1,1 1-1,0 0 1,0 0-1,-3 4 1,6-7-36,-1 0-1,1 1 1,0-1 0,0 0 0,-1 1 0,1-1-1,0 0 1,0 1 0,0-1 0,0 0 0,-1 1 0,1-1-1,0 0 1,0 1 0,0-1 0,0 1 0,0-1 0,0 0-1,0 1 1,0-1 0,0 1 0,0-1 0,0 0 0,0 1-1,1-1 1,-1 1 0,0-1 0,0 0 0,0 1-1,0-1 1,1 0 0,-1 1 0,0-1 0,0 0 0,1 1-1,3 1 145,0-1-1,0 0 0,0 0 0,0 0 0,0-1 0,0 1 0,0-1 0,0 0 0,0 0 0,0 0 0,7-2 0,274-32 2838,1111-118-4821,-1269 141 1411,154-21 52,-274 31 325,-1 0 0,1 0 0,-1-1 0,9-3 0,-15 4 0,0 1 0,1 0 0,-1 0 0,0 0 0,0 0 0,1 0 0,-1 0 0,0 0 0,0 0 0,0-1 0,1 1 0,-1 0 0,0 0 0,0 0 0,0 0 0,1-1 0,-1 1 0,0 0 0,0 0 0,0-1 0,0 1 0,0 0 0,1 0 0,-1-1 0,0 1 0,0 0 0,0 0 0,0-1 0,0 1 0,0 0 0,0 0 0,0-1 0,0 1 0,0 0 0,0 0 0,0-1 0,0 1 0,0 0 0,0 0 0,-1-1 0,1 1 0,0 0 0,0 0 0,0-1 0,0 1 0,0 0 0,0 0 0,-1-1 0,1 1 0,0 0 0,0 0 0,0 0 0,-1 0 0,1-1 0,0 1 0,0 0 0,-1 0 0,1 0 0,0 0 0,0 0 0,-1 0 0,-4-3 70,0 1 0,-1 1-1,1-1 1,0 1 0,-1 0 0,-6-1 0,-71-6 1150,-98 2 1,-41 15-1496,-62 30-824,-567 170-2536,175-35 2241,462-135 1235,188-36 717,24-4-39,16-3-1,142-18 3332,941-154-3413,-1030 163-437,-39 8 0,1-1 0,33-12 0,-61 18 12,0 0 0,-1 0 0,1 0 0,-1 0 0,1 0 0,-1 0 0,1-1 0,-1 1 0,1 0 0,-1 0-1,1 0 1,-1-1 0,1 1 0,-1 0 0,1-1 0,-1 1 0,1-1 0,-1 1 0,1 0 0,-1-1 0,0 1 0,1-1 0,-1 1 0,0-1 0,0 1 0,1-1 0,-1 1 0,0-1 0,-1 0 59,0 0 0,0 0 0,0 1-1,0-1 1,0 1 0,0-1 0,0 1-1,0-1 1,-1 1 0,1 0 0,0 0 0,0-1-1,-3 1 1,-40-5 87,-86 2 0,74 3-141,-529 21-17,517-14 0,-131 31 0,-56 41 0,234-71 0,-4 1 0,-39 9 0,58-18 0,16-5 0,20-6 0,22-5 0,1 2 0,59-7 0,113-4 0,-138 17 0,-21 3 0,-36 3 0,0-1 0,50-11 0,-76 13 0,-1 0 0,0 0 0,1 0 0,-1-1 0,0 1 0,0-1 0,0 0 0,0 0 0,5-4 0,-8 5 0,1 1 0,-1-1 0,1 1 0,-1-1 0,1 1 0,-1-1 0,0 0 0,0 1 0,1-1 0,-1 0 0,0 1 0,0-1 0,0 0 0,1 1 0,-1-1 0,0 0 0,0 1 0,0-1 0,0 0 0,0-1 0,-1 1 0,0 0 0,1 0 0,-1-1 0,1 1 0,-1 0 0,0 0 0,0 0 0,0 0 0,0 0 0,0 0 0,0 0 0,0 0 0,0 0 0,-2-1 0,-8-4 0,-1 0 0,0 0 0,0 1 0,-1 1 0,0 0 0,1 0 0,-1 1 0,-27-2 0,-115 2 0,143 3 0,-170 9 0,0 8 0,-288 66 0,449-79 0,-31 8 0,49-11 0,1 0 0,-1 0 0,1 0 0,-1 0 0,1 0 0,0 1 0,0-1 0,-1 1 0,1-1 0,0 1 0,0 0 0,0 0 0,1 0 0,-1 0 0,-2 3 0,4-4 0,0-1 0,0 1 0,0 0 0,0 0 0,-1 0 0,1 0 0,0 0 0,0-1 0,1 1 0,-1 0 0,0 0 0,0 0 0,0 0 0,0-1 0,1 1 0,-1 0 0,0 0 0,1 0 0,-1-1 0,1 1 0,-1 0 0,1 0 0,-1-1 0,1 1 0,0-1 0,-1 1 0,1 0 0,0-1 0,-1 1 0,1-1 0,0 1 0,0-1 0,-1 0 0,1 1 0,0-1 0,0 0 0,0 0 0,-1 1 0,3-1 0,36 10 0,-38-10 0,59 6 0,119-3 0,-142-3 0,-36 0 0,12 0 0,0-1 0,-1 1 0,25-6 0,-37 6 0,0 0 0,1 0 0,-1 0 0,0 0 0,1 0 0,-1 0 0,0 0 0,0 0 0,1 0 0,-1 0 0,0 0 0,1 0 0,-1-1 0,0 1 0,0 0 0,1 0 0,-1 0 0,0 0 0,0 0 0,1-1 0,-1 1 0,0 0 0,0 0 0,1 0 0,-1-1 0,0 1 0,0 0 0,0 0 0,0-1 0,1 1 0,-1 0 0,0-1 0,0 1 0,0 0 0,0 0 0,0-1 0,0 1 0,0 0 0,0-1 0,0 1 0,0 0 0,0-1 0,-13-5 0,-18 0 0,0 2 0,0 1 0,-49 3 0,38-1 0,10 1 0,9-1 0,0 1 0,0 1 0,-29 5 0,35-1 0,17-4 0,0-1 0,0 0 0,0 0 0,-1 0 0,1 0 0,0 0 0,0 0 0,0 0 0,0 0 0,0 1 0,0-1 0,0 0 0,0 0 0,0 0 0,0 0 0,0 0 0,0 0 0,0 1 0,0-1 0,0 0 0,0 0 0,0 0 0,0 0 0,0 0 0,0 1 0,0-1 0,0 0 0,0 0 0,0 0 0,0 0 0,0 0 0,0 0 0,0 1 0,0-1 0,0 0 0,0 0 0,0 0 0,1 0 0,-1 0 0,0 0 0,0 0 0,0 0 0,0 1 0,0-1 0,0 0 0,0 0 0,0 0 0,1 0 0,-1 0 0,0 0 0,4 2 0,0-1 0,-1 0 0,1 0 0,0 0 0,0 0 0,5 0 0,165 11 0,-40-4 0,-68-2 0,-6 0 0,91-2 0,-147-4 0,1-1 0,-1 0 0,0 0 0,0 0 0,0-1 0,0 1 0,6-4 0,-10 5 0,1 0 0,-1-1 0,1 1 0,0 0 0,-1-1 0,1 1 0,-1 0 0,1-1 0,-1 1 0,1 0 0,-1-1 0,1 1 0,-1-1 0,1 1 0,-1-1 0,0 1 0,1-1 0,-1 1 0,0-1 0,1 0 0,-1 1 0,0-1 0,0 1 0,0-1 0,1 0 0,-1 1 0,0-1 0,0 0 0,0 1 0,0-1 0,0 0 0,0 1 0,0-1 0,-1 1 0,1-1 0,0 0 0,0 1 0,0-1 0,-1 0 0,1 1 0,0-1 0,0 1 0,-1-1 0,1 1 0,-1-1 0,1 1 0,0-1 0,-1 1 0,1-1 0,-1 1 0,1 0 0,-1-1 0,1 1 0,-1 0 0,0-1 0,0 1 0,-4-3 0,0 0 0,-1 1 0,1 0 0,0 0 0,-1 0 0,0 0 0,1 1 0,-12-1 0,-53 0 0,45 1 0,-130 2 0,-169 1 0,195-3 0,275 0 0,53-6 0,87-14-489,1007-176-1958,-1086 154 2447,-79 7 0,-120 33 0,-1 0 0,1 0 0,-1-1 0,11-6 0,-18 10 0,1-1 0,-1 1 0,0 0 0,1 0 0,-1-1 0,0 1 0,1 0 0,-1-1 0,0 1 0,1 0 0,-1-1 0,0 1 0,0-1 0,1 1 0,-1 0 0,0-1 0,0 1 0,0-1 0,0 1 0,0-1 0,0 1 0,1 0 0,-1-1 0,0 1 0,0-1 0,0 1 0,0-1 0,-1 1 0,1-1 0,0 0 0,-1 0 0,0 0 0,0 0 0,0 0 0,0 0 0,0 1 0,-1-1 0,1 0 0,0 0 0,-1 1 0,1-1 0,0 1 0,-1-1 0,1 1 0,-3-1 0,-31-5 0,-1 1 0,1 2 0,-42 1 0,47 2 0,-464 4 557,370 4 77,-243 49 0,362-56-555,-23 5 178,-30 12-1,52-16-265,1 0-1,-1 1 0,0 0 0,1 0 0,-1 0 0,1 0 0,0 1 1,0 0-1,1 0 0,-1 0 0,-4 6 0,9-9 18,-1-1 0,1 1 1,-1 0-1,1-1 0,-1 1 0,1 0 0,-1-1 0,1 1 1,0 0-1,-1 0 0,1-1 0,0 1 0,0 0 0,0 0 1,0 0-1,-1-1 0,1 1 0,0 0 0,0 0 0,1 0 1,-1-1-1,0 1 0,0 0 0,0 0 0,0-1 0,1 1 1,-1 0-1,0 0 0,1-1 0,-1 1 0,0 0 1,1-1-1,-1 1 0,1 0 0,-1-1 0,1 1 0,0-1 1,0 2-1,3 0 32,-1 0-1,0-1 1,1 1 0,-1-1 0,1 0 0,-1 0-1,7 1 1,80 10-40,-49-8 0,-1 0-4,426 32-432,-385-35 340,-1-3 0,1-3-1,144-30 1,-214 33 96,39-11 0,-48 12 0,1 0 0,0 0 0,-1 0 0,1 0 0,0-1 0,-1 1 0,0-1 0,1 1 0,-1-1 0,0 0 0,0 0 0,3-3 0,-4 4 0,-1 1 0,0 0 0,0 0 0,0-1 0,0 1 0,0 0 0,0 0 0,0-1 0,0 1 0,0 0 0,0 0 0,0-1 0,0 1 0,0 0 0,0 0 0,0-1 0,0 1 0,0 0 0,0 0 0,0-1 0,0 1 0,0 0 0,0 0 0,0-1 0,0 1 0,-1 0 0,1 0 0,0-1 0,0 1 0,-12-7 0,-7 3 0,-1 0 0,1 1 0,-1 0 0,0 2 0,-26 1 0,18 0 0,-143 2 0,-61 10-322,-402 42-843,8-1 508,591-50 657,31-3 0,8 1 0,57-1 0,-39 0 0,132-1 0,95-1-162,95-5-486,533-38-2269,-177 8 1838,-457 29 84,17 9 747,-226-5 503,-34 4-244,0 0 1,1 0-1,-1 0 0,0 0 1,0 0-1,0 0 1,0 0-1,0 0 0,0 0 1,0 0-1,1 0 1,-1 0-1,0 0 1,0 0-1,0 0 0,0 0 1,0 0-1,0 0 1,0 0-1,0 0 0,0 0 1,1 0-1,-1-1 1,0 1-1,0 0 1,0 0-1,0 0 0,0 0 1,0 0-1,0 0 1,0 0-1,0 0 1,0 0-1,0-1 0,0 1 1,0 0-1,0 0 1,0 0-1,0 0 0,0 0 1,0 0-1,0 0 1,0-1-1,0 1 1,0 0-1,0 0 0,0 0 1,0 0-1,0 0 1,0 0-1,0 0 0,0 0 1,0-1-1,0 1 1,0 0-1,-1 0 1,1 0-1,-15-7 1206,-27-3-192,0 1 0,-1 3 0,-47-2 0,29 3-600,-1003-30 476,335 62-2253,714-26 1389,6-1 50,-1 0 0,1 1 0,-1 1 0,1-1 0,0 1 0,0 1 0,0 0 0,0 0 0,-17 9 0,26-12-65,-1 0 1,1 1 0,0-1-1,-1 0 1,1 0 0,-1 1-1,1-1 1,-1 1-1,1-1 1,0 0 0,-1 1-1,1-1 1,0 1 0,-1-1-1,1 0 1,0 1 0,-1-1-1,1 1 1,0-1 0,0 1-1,0-1 1,0 1 0,-1-1-1,1 1 1,0 0 0,0-1-1,0 1 1,0-1 0,0 1-1,0-1 1,0 1 0,1-1-1,-1 1 1,0-1 0,0 1-1,0-1 1,0 1 0,1-1-1,-1 1 1,0-1 0,0 1-1,1-1 1,-1 1 0,1-1-1,-1 0 1,0 1 0,1-1-1,2 3 95,0-2-1,-1 1 1,1 0 0,0 0-1,1-1 1,4 2-1,8 2-116,1-1 0,0 0 0,0-2 0,25 2 0,-15-2 0,1083 40-1320,-1074-42 1320,27 1 0,71-8 0,-108 1 0,-26 6 0,0 0 0,1 0 0,-1 0 0,0 0 0,0 0 0,0 0 0,0 0 0,0 0 0,1 0 0,-1 0 0,0 0 0,0 0 0,0-1 0,0 1 0,0 0 0,0 0 0,1 0 0,-1 0 0,0 0 0,0 0 0,0 0 0,0 0 0,0-1 0,0 1 0,0 0 0,0 0 0,0 0 0,0 0 0,0 0 0,0-1 0,0 1 0,1 0 0,-1 0 0,0 0 0,0 0 0,0 0 0,0-1 0,0 1 0,0 0 0,-1 0 0,1 0 0,0 0 0,0-1 0,0 1 0,0 0 0,0 0 0,0 0 0,0 0 0,0 0 0,0 0 0,0-1 0,0 1 0,0 0 0,-1 0 0,1 0 0,0 0 0,0 0 0,0 0 0,0 0 0,0-1 0,-6-1 0,0 0 0,0 0 0,-1 0 0,1 1 0,-12-1 0,-126-10 0,-106 8-441,-81 13-1323,-411 68-259,6 49 1398,460-70 625,-69 25 0,273-60 0,56-13 107,16-8-100,-1 0 1,1 0-1,0 0 1,0 0-1,0 0 1,0 1-1,0-1 1,0 0-1,0 0 1,0 0-1,0 0 1,0 0-1,0 0 1,0 0-1,0 0 1,0 0-1,-1 0 1,1 0-1,0 0 1,0 0-1,0 0 1,0 1-1,0-1 1,0 0-1,0 0 1,0 0 0,0 0-1,0 0 1,0 0-1,0 0 1,0 0-1,0 0 1,0 0-1,0 1 1,0-1-1,0 0 1,0 0-1,0 0 1,0 0-1,0 0 1,0 0-1,0 0 1,1 0-1,-1 0 1,0 0-1,0 0 1,0 0-1,0 1 1,0-1-1,0 0 1,0 0-1,0 0 1,0 0-1,0 0 1,0 0-1,0 0 1,0 0-1,0 0 1,1 0-1,-1 0 1,0 0-1,0 0 1,0 0 0,0 0-1,0 0 1,0 0-1,0 0 1,0 0-1,30 0 1279,755-69 245,-5-23-3380,-227 16 1457,-6-40-117,-504 103 1464,-42 12-911,0 1 1,0 0 0,0 0 0,-1-1 0,1 1-1,0-1 1,0 1 0,-1 0 0,1-1-1,0 0 1,0 1 0,-1-1 0,1 1 0,-1-1-1,1 0 1,-1 1 0,1-1 0,0-1-1,-1 2 5,0 0 0,0-1 0,0 1 0,0 0 0,-1-1 0,1 1 0,0-1-1,0 1 1,0 0 0,-1-1 0,1 1 0,0 0 0,0-1 0,0 1 0,-1 0-1,1 0 1,0-1 0,-1 1 0,1 0 0,0 0 0,-1-1 0,1 1 0,0 0-1,-1 0 1,1 0 0,-1 0 0,-31-9 1176,30 8-1317,-79-12 763,-99-3 1,-83 10-891,205 6 318,-124 0-99,-229 29 0,407-29 0,-1 1 0,1 0 0,0 0 0,0 0 0,0 0 0,0 1 0,-7 3 0,10-5 0,1 0 0,0 0 0,0 0 0,0 1 0,0-1 0,0 0 0,-1 0 0,1 0 0,0 0 0,0 0 0,0 0 0,0 1 0,0-1 0,0 0 0,-1 0 0,1 0 0,0 0 0,0 1 0,0-1 0,0 0 0,0 0 0,0 0 0,0 0 0,0 1 0,0-1 0,0 0 0,0 0 0,0 0 0,0 1 0,0-1 0,0 0 0,0 0 0,0 0 0,0 1 0,0-1 0,0 0 0,0 0 0,1 0 0,-1 0 0,0 1 0,0-1 0,0 0 0,0 0 0,0 0 0,0 0 0,1 0 0,-1 0 0,0 1 0,22 5 0,11-1 0,-1-3 0,0 0 0,43-5 0,-59 0 0,-16-1 0,-10-1 0,-24-4 0,0 2 0,0 1 0,-69-3 0,62 7 0,-566-40 0,592 41 0,-3 0 0,0 0 0,0 1 0,-23 3 0,31 0 0,10 1 0,17 1 0,16 0 0,-1-2 0,42-2 0,-62-1 0,646-14-1278,-536 10 1188,460-27-19,-579 31 109,20-1 0,-11 1 0,0-1 0,0 0 0,0-1 0,20-5 0,-31 7 3,0-1 0,0 1 0,0 0 0,0-1 1,0 1-1,0 0 0,0-1 0,0 0 0,0 1 1,0-1-1,0 1 0,0-1 0,0 0 0,0 0 0,0 0 1,0 1-1,-1-1 0,1 0 0,0 0 0,-1 0 1,2-2-1,-2 2 26,-1 0 0,1 1 0,0-1-1,0 0 1,-1 0 0,1 0 0,0 1 0,-1-1 0,1 0 0,-1 1 0,1-1 0,-1 0 0,0 1 0,1-1-1,-1 1 1,1-1 0,-1 0 0,0 1 0,1 0 0,-1-1 0,0 1 0,-1-1 0,-7-3 132,0 0 0,-1 0 1,-16-4-1,-26-2-140,-1 2 0,0 2 0,-1 2 1,1 3-1,-75 7 0,-260 55-933,118 3 692,190-41 242,-99 44 0,161-59-22,1 0 0,0 1 0,0 0 0,-21 17 0,37-25 8,-1 1 0,0-1 0,1 1 0,-1-1 0,1 1 0,0 0 0,-1 0 0,1 0 0,0 0 0,-1 2 0,2-3 2,0-1 0,-1 1 0,1 0 0,0-1 0,0 1 0,0 0 0,0 0 0,0-1 0,0 1 0,0 0 0,0-1 0,0 1 0,1 0 0,-1-1 0,0 1 0,0 0 0,1 0 1,-1-1-1,0 1 0,1-1 0,-1 2 0,2-1 21,0 1 1,0-1 0,-1 0 0,1 0 0,0 1 0,0-1 0,0-1-1,0 1 1,0 0 0,0 0 0,1-1 0,-1 1 0,0-1-1,0 0 1,0 1 0,1-1 0,1-1 0,-1 2-23,0-2 0,0 1 0,0 0 0,-1-1 1,1 1-1,0-1 0,0 0 0,0 0 0,-1 0 0,1 0 0,0 0 0,-1-1 1,1 1-1,-1-1 0,0 0 0,1 1 0,-1-1 0,0 0 0,0 0 1,2-3-1,-3 3-10,-1 1 1,1-1-1,0 1 1,-1-1 0,1 0-1,-1 1 1,1-1-1,-1 0 1,0 0-1,1 1 1,-1-1-1,0 0 1,0 0 0,0 0-1,-1 1 1,1-1-1,0 0 1,-1 0-1,1 1 1,-1-1-1,1 0 1,-1 1 0,0-1-1,0 1 1,0-1-1,0 1 1,0-1-1,0 1 1,0 0-1,0-1 1,-1 1 0,1 0-1,0 0 1,-3-1-1,-3-3 1,1 0 0,-2 1 0,1 0 0,-1 1 0,1-1 0,-1 1 0,0 1 0,0 0 0,0 0 0,-10-1 0,-16-1 0,-36 0 0,59 4 0,3 0 0,-2-1 0,-1 0 0,1 1 0,-1 0 0,1 1 0,-1 1 0,1 0 0,0 0 0,-14 5 0,23-7 0,1 0 0,0 0 0,0 0 0,-1 0 0,1 0 0,0 0 0,0 0 0,-1 0 0,1 0 0,0 0 0,0 1 0,0-1 0,-1 0 0,1 0 0,0 0 0,0 0 0,0 0 0,-1 0 0,1 1 0,0-1 0,0 0 0,0 0 0,0 0 0,-1 0 0,1 1 0,0-1 0,0 0 0,0 0 0,0 1 0,0-1 0,0 0 0,0 0 0,0 0 0,0 1 0,0-1 0,0 0 0,0 0 0,0 1 0,0-1 0,0 0 0,0 0 0,0 1 0,0-1 0,0 0 0,0 0 0,0 1 0,0-1 0,0 0 0,15 7 0,21-2 0,-30-6 0,0 0 0,0 1 0,-1-2 0,1 1 0,0-1 0,-1 0 0,1 0 0,-1 0 0,0-1 0,0 0 0,9-6 0,-5 3 0,-7 6 0,0 0 0,0 1 0,0-1 0,0 0 0,0 1 0,0-1 0,0 1 0,-1-1 0,1 1 0,0 0 0,0 0 0,0 0 0,-1 0 0,1 0 0,2 3 0,7 2 0,27 14 0,-16-7 0,36 13 0,-52-23 0,1-1 0,0 0 0,0 0 0,0-1 0,0 0 0,0 0 0,0-1 0,0 0 0,0 0 0,7-1 0,-11 0 0,0 0 0,-1 0 0,1 0 0,-1 0 0,1 0 0,-1 0 0,0 0 0,1-1 0,-1 1 0,0-1 0,0 0 0,0 0 0,0 1 0,0-1 0,-1 0 0,1-1 0,-1 1 0,1 0 0,-1 0 0,0-1 0,1 1 0,-1-1 0,-1 1 0,1-1 0,0 1 0,-1-1 0,1 0 0,-1 1 0,0-1 0,1 0 0,-2-3 0,1 3 0,0 0 0,0 1 0,0-1 0,0 1 0,-1-1 0,1 1 0,-1-1 0,0 1 0,0-1 0,0 1 0,0-1 0,0 1 0,0 0 0,-1-1 0,1 1 0,-1 0 0,0 0 0,1 0 0,-1 0 0,0 1 0,0-1 0,0 0 0,0 1 0,-1 0 0,1-1 0,0 1 0,-1 0 0,1 0 0,-1 0 0,1 0 0,-4 0 0,5 1 0,1 0 0,-1-1 0,0 1 0,0 0 0,0 0 0,1 0 0,-1 0 0,0 0 0,0 0 0,1 0 0,-1 1 0,0-1 0,0 0 0,0 0 0,1 1 0,-1-1 0,0 0 0,1 1 0,-1-1 0,0 1 0,1-1 0,-1 1 0,0-1 0,1 1 0,-1-1 0,1 1 0,-1-1 0,1 1 0,-1 0 0,0 0 0,1 1 0,-1 0 0,1 0 0,0 1 0,0-1 0,0 0 0,0 0 0,0 0 0,0 0 0,0 0 0,0 0 0,2 3 0,0 3 0,0-1 0,1 0 0,0 0 0,0 0 0,8 11 0,-9-15 0,0 0 0,1-1 0,0 1 0,-1-1 0,1 1 0,0-1 0,0 0 0,0 0 0,6 2 0,-9-4 0,1 1 0,0-1 0,0 0 0,0 1 0,0-1 0,0 0 0,0 0 0,0 0 0,0 0 0,0 0 0,0 0 0,0 0 0,0 0 0,0 0 0,0 0 0,0 0 0,0-1 0,0 1 0,0 0 0,0-1 0,0 1 0,0-1 0,-1 1 0,1-1 0,0 1 0,0-1 0,0 0 0,-1 1 0,1-1 0,0 0 0,-1 0 0,1 1 0,-1-1 0,1 0 0,-1 0 0,1 0 0,0-2 0,0 2 0,-1-1 0,1 0 0,-1 0 0,0 0 0,0 0 0,1 0 0,-1 0 0,0 0 0,-1 0 0,1 1 0,0-1 0,0 0 0,-1 0 0,1 0 0,-1 0 0,0 0 0,0 1 0,1-1 0,-1 0 0,0 1 0,0-1 0,-1 1 0,1-1 0,0 1 0,0-1 0,-1 1 0,1 0 0,-1-1 0,-1 0 0,-3-2 0,0 0 0,0 0 0,0 0 0,0 1 0,0 0 0,-13-3 0,8 3 0,0 1 0,0 0 0,1 1 0,-1 0 0,0 1 0,0 0 0,0 1 0,0 0 0,0 0 0,0 2 0,0-1 0,1 1 0,-1 1 0,1 0 0,-11 5 0,18-7 0,0 0 0,0 0 0,1 1 0,-1-1 0,1 1 0,-1-1 0,1 1 0,0 0 0,0 0 0,0 0 0,0 0 0,0 0 0,1 0 0,0 1 0,-1-1 0,1 0 0,0 1 0,1-1 0,-1 1 0,1-1 0,-1 1 0,1-1 0,0 1 0,0 0 0,1-1 0,-1 1 0,1-1 0,1 4 0,-1 0 0,2 0 0,-1 0 0,1 0 0,0 0 0,0-1 0,1 0 0,-1 0 0,2 0 0,-1 0 0,1 0 0,-1-1 0,11 9 0,-15-14-34,0 1 0,1-1 0,-1 1 0,1-1 0,-1 1-1,1-1 1,-1 1 0,1-1 0,0 1 0,-1-1 0,1 0 0,0 1 0,-1-1-1,1 0 1,0 0 0,-1 1 0,1-1 0,0 0 0,0 0 0,-1 0-1,1 0 1,0 0 0,-1 0 0,1 0 0,0 0 0,0 0 0,-1 0 0,1-1-1,0 1 1,-1 0 0,1 0 0,0-1 0,-1 1 0,1 0 0,0-1 0,-1 1-1,1-1 1,-1 1 0,2-1 0,5-12-6792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31:49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4080 236 24575,'-10'-9'0,"0"2"0,0 0 0,0 1 0,-1 0 0,0 1 0,0 0 0,-20-5 0,-76-15 0,60 16 0,-142-34 0,-131-26 0,231 55 0,-149-6 0,103 22 7,0 6-1,-171 32 1,-262 84-253,-983 305-2014,1549-429 2248,-287 84-5681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32:28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1234 1502 24575,'33'1'0,"28"-1"0,-56 0 0,0 0 0,0-1 0,0 0 0,0 0 0,-1 0 0,1 0 0,0-1 0,7-4 0,-12 6 0,1 0 0,-1 0 0,0 0 0,0 0 0,0 0 0,0 0 0,0 0 0,1 0 0,-1 0 0,0-1 0,0 1 0,0 0 0,0 0 0,0 0 0,0 0 0,0 0 0,1 0 0,-1-1 0,0 1 0,0 0 0,0 0 0,0 0 0,0 0 0,0-1 0,0 1 0,0 0 0,0 0 0,0 0 0,0 0 0,0-1 0,0 1 0,0 0 0,0 0 0,0 0 0,0 0 0,0 0 0,0-1 0,0 1 0,0 0 0,0 0 0,0 0 0,-1 0 0,1-1 0,0 1 0,0 0 0,0 0 0,0 0 0,0 0 0,0 0 0,0 0 0,-1 0 0,1-1 0,0 1 0,0 0 0,0 0 0,0 0 0,0 0 0,-1 0 0,1 0 0,0 0 0,0 0 0,0 0 0,-1 0 0,-10-4 0,-12 1 0,0 1 0,0 1 0,0 0 0,0 2 0,-25 4 0,-10 0 0,19-3-6,-390 28-623,3 22 73,358-40 556,-90 29 0,136-30 347,18-4-24,17 0 0,14-3-231,34 3 0,-34-5-78,448 21-599,2-21-794,-173-7 1379,372-53 0,-641 53 0,71-13 0,-79 8 0,-27 10 0,0 0 0,0 0 0,1 0 0,-1 0 0,0 0 0,0-1 0,0 1 1,0 0-1,1 0 0,-1-1 0,0 1 0,0 0 0,0 0 0,0 0 0,0-1 0,0 1 0,0 0 1,0 0-1,0-1 0,0 1 0,1 0 0,-1 0 0,0-1 0,0 1 0,-1 0 0,1 0 1,0-1-1,0 1 0,0 0 0,0 0 0,0-1 0,0 1 0,0 0 0,0 0 0,0-1 1,0 1-1,-1 0 0,1 0 0,0 0 0,0-1 0,0 1 0,-1 0 0,1 0 0,0 0 0,0 0 1,0 0-1,-1-1 0,1 1 0,0 0 0,0 0 0,0 0 0,-1 0 0,1 0 0,0 0 1,0 0-1,-1 0 0,1 0 0,-17-6 321,-8 2 128,0 0 0,-1 2 0,-34 1 0,-81 10-752,92-4 447,-474 39-144,340-37 0,250-6 0,109-2 0,-134-1 0,-1-2 0,53-11 0,-89 14 0,-1-1 0,1 1 0,-1-1 0,1 0 0,-1 0 0,0 0 0,1-1 0,3-3 0,-7 5 0,0 1 0,-1-1 0,1 1 0,-1-1 0,1 1 0,-1-1 0,1 0 0,-1 1 0,0-1 0,1 0 0,-1 1 0,0-1 0,1 0 0,-1 1 0,0-1 0,0 0 0,0 0 0,1 1 0,-1-1 0,0 0 0,0-1 0,-1 1 0,1 0 0,-1 0 0,0 0 0,1 0 0,-1 0 0,0 0 0,1 0 0,-1 0 0,0 0 0,0 0 0,0 0 0,0 1 0,0-1 0,0 0 0,0 1 0,0-1 0,0 1 0,-2-1 0,-10-4 0,1 2 0,-1-1 0,0 2 0,0-1 0,0 2 0,0 0 0,-19 1 0,8 0 0,-461-1 0,359 3 0,133-2 0,7 1 0,1-1 0,23-2 0,-34 2 0,-1 0 0,1-1 0,-1 0 0,1 1 0,-1-1 0,1 0 0,-1-1 0,0 1 0,1-1 0,-1 1 0,0-1 0,0 0 0,0 0 0,0 0 0,-1-1 0,1 1 0,0-1 0,-1 1 0,3-5 0,-4 6 0,-1 0 0,1 0 0,-1 0 0,1 0 0,-1 0 0,1 0 0,-1 0 0,0 0 0,1 0 0,-1 0 0,0 0 0,0 0 0,0-1 0,0 1 0,0 0 0,0 0 0,0 0 0,-1 0 0,1 0 0,0 0 0,-1 0 0,1 0 0,0 0 0,-1 0 0,1 0 0,-1 0 0,0 0 0,1 0 0,-1 0 0,0 0 0,1 0 0,-1 1 0,-1-2 0,-2-1 0,0 1 0,-1-1 0,1 1 0,-1 0 0,1 0 0,-6-1 0,-3-1 0,36 1 0,53 4 0,228-9 0,-181-5 0,405-62 0,-426 53 0,-143 18 0,-176 22 0,48-3 0,158-14 0,-24 1 0,33-2 0,1 0 0,-1 0 0,1 1 0,-1-1 0,1 1 0,-1-1 0,1 1 0,-1-1 0,1 1 0,-1 0 0,1 0 0,0 0 0,-1 0 0,1 0 0,0 0 0,-2 1 0,3-1 0,0-1 0,0 0 0,0 1 0,-1-1 0,1 1 0,0-1 0,0 0 0,0 1 0,0-1 0,0 1 0,0-1 0,0 1 0,0-1 0,0 0 0,0 1 0,0-1 0,0 1 0,0-1 0,1 0 0,-1 1 0,0-1 0,0 1 0,0-1 0,1 0 0,-1 1 0,0-1 0,0 0 0,1 1 0,-1-1 0,0 0 0,1 0 0,-1 1 0,1-1 0,15 10 0,-16-10 0,23 10 0,1-2 0,0 0 0,0-2 0,36 5 0,-9-1 0,-10-2 0,-17-3 0,1 0 0,25 10 0,-34-6 0,-16-9 0,0 0 0,0 0 0,0 1 0,0-1 0,0 0 0,0 0 0,0 0 0,1 1 0,-1-1 0,0 0 0,0 0 0,0 0 0,0 1 0,0-1 0,0 0 0,0 0 0,0 0 0,0 0 0,0 1 0,0-1 0,-1 0 0,1 0 0,0 0 0,0 1 0,0-1 0,0 0 0,0 0 0,0 0 0,0 0 0,0 1 0,-1-1 0,1 0 0,0 0 0,0 0 0,0 0 0,0 0 0,0 1 0,-1-1 0,1 0 0,0 0 0,-4 1 0,1 1 0,-1-1 0,1 0 0,-1 0 0,1 0 0,-8 0 0,-207 6 0,37-3 0,-215 21 0,407-25 0,0 1 0,-1 0 0,1 1 0,10 3 0,19 4 0,-25-7 0,78 9 0,-81-10 0,0-1 0,0 0 0,0-1 0,0 0 0,16-4 0,-28 5 0,0 0 0,1 0 0,-1 0 0,1 0 0,-1 0 0,0 0 0,1 0 0,-1 0 0,1 0 0,-1 0 0,0 0 0,1-1 0,-1 1 0,1 0 0,-1 0 0,0 0 0,1-1 0,-1 1 0,0 0 0,1-1 0,-1 1 0,0 0 0,0 0 0,1-1 0,-1 1 0,0-1 0,0 1 0,0 0 0,1-1 0,-1 1 0,0 0 0,0-1 0,0 1 0,0-1 0,0 1 0,0 0 0,0-1 0,0 1 0,0-1 0,0 1 0,0-1 0,0 1 0,0 0 0,0-1 0,0 1 0,0-1 0,0 1 0,-1 0 0,1-1 0,0 1 0,0 0 0,0-1 0,-1 1 0,1 0 0,0-1 0,0 1 0,-1 0 0,1-1 0,0 1 0,-1 0 0,1 0 0,0-1 0,-1 1 0,1 0 0,-1 0 0,1 0 0,-1-1 0,-27-15 0,16 12 0,0-1 0,-19-3 0,15 5 0,17 3 0,-1 0 0,0 0 0,0-1 0,0 1 0,0 0 0,0 0 0,0 0 0,1 0 0,-1 0 0,0 0 0,0 0 0,0 0 0,0 0 0,0 0 0,0 0 0,0-1 0,0 1 0,0 0 0,0 0 0,1 0 0,-1 0 0,0 0 0,0 0 0,0-1 0,0 1 0,0 0 0,0 0 0,0 0 0,0 0 0,0 0 0,0 0 0,0-1 0,0 1 0,0 0 0,0 0 0,0 0 0,0 0 0,0 0 0,0 0 0,0-1 0,-1 1 0,1 0 0,0 0 0,0 0 0,0 0 0,0 0 0,0 0 0,0 0 0,0 0 0,0-1 0,0 1 0,0 0 0,-1 0 0,1 0 0,0 0 0,0 0 0,0 0 0,0 0 0,0 0 0,0 0 0,-1 0 0,1 0 0,0 0 0,0 0 0,0 0 0,0 0 0,0 0 0,0-1 0,0 1 0,1 0 0,-1 0 0,1-1 0,-1 1 0,0-1 0,1 1 0,-1 0 0,0-1 0,0 1 0,1-1 0,-1 1 0,0-1 0,0 1 0,0-1 0,1 1 0,-1-1 0,0 1 0,0-1 0,0 1 0,0-1 0,0 1 0,0-1 0,0 1 0,0-1 0,0 1 0,0-1 0,0 1 0,0-1 0,-1 1 0,1-1 0,0 1 0,0 0 0,0-1 0,-1 1 0,1-1 0,0 1 0,-1-1 0,1 1 0,0 0 0,-1-1 0,1 1 0,0 0 0,-1-1 0,1 1 0,-1 0 0,0-1 0,-7-4 0,0 0 0,0 1 0,-1-1 0,0 2 0,0-1 0,0 1 0,0 1 0,0 0 0,-19-3 0,13 3 0,-252-33 0,103 15 0,222 20 0,250 41 0,2 1 0,-302-42 0,60 7 0,68-4 0,-101-7 0,-34 4 0,-1 0 0,1 0 0,-1 0 0,1 0 0,-1 0 0,1-1 0,-1 1 0,1 0 0,-1 0 0,1 0 0,-1 0 0,0 0 0,1-1 0,-1 1 0,1 0 0,-1 0 0,1-1 0,-1 1 0,0 0 0,1-1 0,-1 1 0,0 0 0,1-1 0,-1 1 0,0-1 0,0 1 0,1 0 0,-1-1 0,0 0 0,-1 0 0,1 1 0,-1-1 0,0 1 0,1-1 0,-1 0 0,0 1 0,0 0 0,0-1 0,0 1 0,0-1 0,0 1 0,1 0 0,-1 0 0,-2-1 0,-35-5 0,1 1 0,-1 2 0,-51 2 0,58 0 0,-63 5 0,84-3 0,1 1 0,0-1 0,0 1 0,0 1 0,0 0 0,0 0 0,0 1 0,-8 5 0,16-9 0,0 1 0,-1 0 0,1-1 0,0 1 0,0 0 0,0 0 0,0 0 0,0 0 0,0 0 0,0 0 0,0 1 0,0-1 0,1 0 0,-1 0 0,0 1 0,1-1 0,-1 0 0,1 1 0,-1-1 0,1 0 0,0 1 0,0-1 0,-1 3 0,2-2 0,-1-1 0,1 0 0,-1 0 0,1 1 0,0-1 0,0 0 0,-1 0 0,1 0 0,0 0 0,0 0 0,0 0 0,0 0 0,0 0 0,0 0 0,1 0 0,-1 0 0,0-1 0,0 1 0,1 0 0,-1-1 0,0 1 0,1-1 0,-1 0 0,0 1 0,3-1 0,34 6 0,0-1 0,0-2 0,71-4 0,-53-1 0,96 0 0,-491 2 0,687 0 0,-407 3 0,-110 21 0,135-19 0,-83 18 0,0 4 0,2 6 0,-172 73 0,281-103 0,-1 0 0,1 0 0,0 1 0,-6 4 0,11-7 0,0-1 0,1 0 0,-1 1 0,1-1 0,-1 1 0,1-1 0,-1 1 0,1-1 0,-1 1 0,1-1 0,-1 1 0,1-1 0,0 1 0,-1 0 0,1-1 0,0 1 0,0-1 0,-1 1 0,1 0 0,0-1 0,0 1 0,0 0 0,0 0 0,0-1 0,0 1 0,0 0 0,0-1 0,0 1 0,0 0 0,0-1 0,0 1 0,1 0 0,-1-1 0,0 1 0,0 0 0,1-1 0,-1 1 0,0-1 0,1 1 0,-1-1 0,1 1 0,-1-1 0,1 1 0,-1-1 0,1 1 0,-1-1 0,1 1 0,-1-1 0,1 0 0,0 1 0,-1-1 0,1 0 0,0 1 0,7 2 0,-1 1 0,1-1 0,0-1 0,0 0 0,0 0 0,16 2 0,-2-1 0,94 18 0,411 53 0,-512-73 0,267 3 0,-278-4 0,-1 0 0,0 0 0,1 0 0,-1-1 0,1 1 0,-1-1 0,1 0 0,-1 0 0,0 0 0,0 0 0,1 0 0,-1-1 0,3-2 0,-6 4 0,0 0 0,0 0 0,1 0 0,-1 0 0,0-1 0,0 1 0,0 0 0,0 0 0,0 0 0,0-1 0,0 1 0,0 0 0,0 0 0,0 0 0,0-1 0,0 1 0,0 0 0,0 0 0,0 0 0,0-1 0,0 1 0,0 0 0,0 0 0,0-1 0,0 1 0,0 0 0,0 0 0,0 0 0,0-1 0,0 1 0,-1 0 0,1 0 0,0 0 0,0 0 0,0-1 0,0 1 0,0 0 0,-1 0 0,1 0 0,0 0 0,0 0 0,0 0 0,-1 0 0,1-1 0,0 1 0,0 0 0,0 0 0,-1 0 0,1 0 0,-12-4 0,-15 0 0,0 1 0,0 1 0,-45 2 0,51 1 0,21-1 0,0 0 0,0 0 0,0 0 0,0 0 0,0 0 0,1 0 0,-1 0 0,0 0 0,0 0 0,0-1 0,0 1 0,0 0 0,0 0 0,0 0 0,0 0 0,0 0 0,0 0 0,0 0 0,0 0 0,0 0 0,0 0 0,0 0 0,0 0 0,0 0 0,0 0 0,0-1 0,0 1 0,0 0 0,0 0 0,0 0 0,0 0 0,0 0 0,0 0 0,0 0 0,0 0 0,0 0 0,0 0 0,0 0 0,0 0 0,0 0 0,0 0 0,0 0 0,-1-1 0,1 1 0,14-7 0,-10 6 0,0-1 0,0 0 0,0 0 0,0 0 0,0-1 0,-1 1 0,1-1 0,4-5 0,-8 8 0,0-1 0,0 1 0,0 0 0,0-1 0,0 1 0,0-1 0,0 1 0,0 0 0,0-1 0,0 1 0,0 0 0,0-1 0,0 1 0,0 0 0,-1-1 0,1 1 0,0 0 0,0-1 0,0 1 0,0 0 0,-1-1 0,1 1 0,0 0 0,0 0 0,-1-1 0,1 1 0,0 0 0,-1 0 0,1 0 0,0-1 0,-1 1 0,1 0 0,0 0 0,-1 0 0,1 0 0,-1 0 0,-9-3 0,-1 0 0,1 1 0,-1 0 0,1 1 0,-1 0 0,0 1 0,-13 1 0,-354 36 0,267-21 0,53-9 0,19-3 0,0 1 0,-72 21 0,108-25 0,4-1 0,18-1 0,806-118-2430,-146-7 1937,-93 16 206,-435 85 228,-136 23 59,-24 2 0,-2 1 0,-240 5 906,-227 17 1457,454-18-2363,24-5 0,0 1 0,0-1 0,0 0 0,0 0 0,0 0 0,-1 0 0,1 0 0,0 0 0,0 1 0,0-1 0,0 0 0,0 0 0,0 0 0,0 0 0,0 1 0,0-1 0,0 0 0,0 0 0,0 0 0,0 0 0,0 1 0,0-1 0,0 0 0,0 0 0,0 0 0,0 0 0,0 1 0,0-1 0,0 0 0,0 0 0,0 0 0,1 0 0,-1 0 0,0 0 0,0 1 0,0-1 0,0 0 0,0 0 0,0 0 0,0 0 0,1 0 0,-1 0 0,0 0 0,0 1 0,0-1 0,0 0 0,0 0 0,1 0 0,-1 0 0,0 0 0,0 0 0,0 0 0,0 0 0,1 0 0,-1 0 0,7 2 0,-1 1 0,1-2 0,0 1 0,8 1 0,123 9-26,145-5 0,-189-7-145,47 1-551,578-3 180,-676 1 527,61-9 1,-85 4 19,-19 6-5,0-1-1,0 1 1,0 0 0,0 0 0,0 0-1,0 0 1,0-1 0,0 1 0,0 0-1,0 0 1,0 0 0,0 0 0,0 0-1,0-1 1,0 1 0,0 0-1,0 0 1,0 0 0,0 0 0,0-1-1,0 1 1,0 0 0,0 0 0,-1 0-1,1 0 1,0 0 0,0 0 0,0 0-1,0-1 1,0 1 0,0 0-1,-1 0 1,1 0 0,0 0 0,0 0-1,0 0 1,0 0 0,0 0 0,-1 0-1,1 0 1,0 0 0,0 0 0,0 0-1,0 0 1,-1 0 0,1 0-1,0 0 1,0 0 0,-36-5 229,-387 0 1018,294 6-1199,115 0-48,18-1 0,24 0 0,501 0 0,-1005 24 0,461-23 0,1 1 0,0 0 0,0 1 0,0 0 0,-24 9 0,38-12 0,-1 0 0,0 0 0,1 1 0,-1-1 0,0 0 0,1 1 0,-1-1 0,0 0 0,1 1 0,-1-1 0,1 1 0,-1-1 0,1 1 0,-1-1 0,1 1 0,-1-1 0,1 1 0,-1-1 0,1 1 0,0 0 0,-1-1 0,1 1 0,0 0 0,-1-1 0,1 1 0,0 0 0,0 0 0,1 0 0,-1 0 0,1 0 0,0 0 0,0 0 0,-1 0 0,1-1 0,0 1 0,0 0 0,0-1 0,0 1 0,0-1 0,0 1 0,0-1 0,0 1 0,0-1 0,0 0 0,1 1 0,0-1 0,32 7 0,-1-2 0,1-1 0,0-2 0,39-2 0,-13 0 0,38 2 0,-1-5 0,1-4 0,-1-5 0,116-28 0,-210 39 0,8-1 0,-1-1 0,1 0 0,-1-1 0,0 0 0,0 0 0,17-11 0,-27 15 0,1 0 0,-1 0 0,0-1 0,1 1 0,-1 0 0,1-1 0,-1 1 0,0 0 0,1 0 0,-1-1 0,0 1 0,1-1 0,-1 1 0,0 0 0,0-1 0,1 1 0,-1-1 0,0 1 0,0 0 0,0-1 0,0 1 0,0-1 0,1 1 0,-1-1 0,0 1 0,0-1 0,0 1 0,0-1 0,0 1 0,0-1 0,-1 1 0,1 0 0,0-1 0,0 1 0,0-1 0,0 1 0,-1-1 0,-16-11 0,0 4 0,-1 1 0,-1 1 0,0 0 0,1 1 0,-31-3 0,-105-3 0,117 9 0,-807-8-1325,683 11 1225,106-1 100,-17-1 0,0 3 0,-118 19 0,189-21 0,-26 7 0,27-7 0,-1 1 0,0-1 0,0 0 0,0 0 0,0 1 0,1-1 0,-1 0 0,0 1 0,0-1 0,1 1 0,-1-1 0,0 1 0,1 0 0,-1-1 0,0 1 0,1-1 0,-1 1 0,1 0 0,-1 0 0,1-1 0,-1 1 0,1 0 0,-1 1 0,2-1 9,-1-1 1,0 1-1,1-1 1,-1 1-1,1 0 1,-1-1-1,1 1 1,-1-1-1,1 1 1,-1-1-1,1 1 1,0-1-1,-1 0 1,1 1-1,0-1 1,-1 0-1,1 1 1,0-1-1,-1 0 1,1 0-1,0 0 1,0 1-1,-1-1 1,2 0-1,40 9 589,67 6 0,-86-12-606,1987 106-3210,-1947-110 3218,-42 0 0,-48 2 0,-179 24 0,145-16 0,-196 28-95,-1148 239-3173,1111-202 3039,62-8-686,232-65 912,-269 88-223,261-86 305,1 0 0,0 0 0,0 0 0,-10 8 1,17-11-58,0 0 1,0 0-1,0 0 1,-1 0-1,1 1 1,0-1 0,0 0-1,0 0 1,0 0-1,-1 0 1,1 1 0,0-1-1,0 0 1,0 0-1,0 0 1,0 1 0,0-1-1,0 0 1,0 0-1,0 0 1,0 1 0,0-1-1,0 0 1,0 0-1,0 0 1,0 1 0,0-1-1,0 0 1,0 0-1,0 1 1,0-1 0,0 0-1,0 0 1,0 1-1,10 3 769,10-1-143,-1-1 0,0-1 0,29-2 0,-16 0 121,-10 1-669,746-21 84,-241-14-800,-7-37-575,-495 68 1186,0-1 0,-1-2 0,0 0 0,35-17 0,-57 24 40,0-1-1,0 0 1,0 0 0,0 0-1,0-1 1,-1 1-1,1 0 1,0-1 0,-1 1-1,1-1 1,-1 1 0,0-1-1,1 0 1,0-2-1,-2 3 9,0 1 0,0-1 0,0 0 0,0 1 0,0-1 0,0 0 0,0 1 0,0-1 0,0 1 0,0-1 0,0 0 0,-1 1 0,1-1 0,0 1 0,0-1 0,-1 0 0,1 1 0,0-1 0,-1 1 0,1-1 0,-1 1 0,1-1 0,-1 1 0,1-1 0,-1 1 0,1 0 0,-1-1-1,1 1 1,-2-1 0,-5-2 268,-1 0 0,0 0 0,0 0 0,0 1 0,-15-2 0,-36-4-82,-73 1 1,-103 9-1389,-459 65-1,-228 107 61,899-169 1095,-25 5-93,-163 42 69,196-46-85,27-8 678,218-63 2405,-132 35-2814,190-60-156,-10-21 0,-260 103 0,-12 6 0,-1 0 0,1-1 0,-1 1 0,0-1 0,0 0 0,0 0 0,0-1 0,0 0 0,7-8 0,-12 12 0,0 0 0,1-1 0,-1 1 0,0 0 0,0-1 0,0 1 0,0-1 0,0 1 0,0 0 0,0-1 0,0 1 0,0 0 0,0-1 0,0 1 0,0-1 0,0 1 0,0 0 0,0-1 0,-1 1 0,1 0 0,0-1 0,0 1 0,0 0 0,0-1 0,-1 1 0,1 0 0,0-1 0,0 1 0,-1 0 0,1-1 0,0 1 0,-1 0 0,1 0 0,0 0 0,-1-1 0,1 1 0,0 0 0,-1 0 0,1 0 0,0 0 0,-1 0 0,1 0 0,-1-1 0,1 1 0,0 0 0,-1 0 0,0 0 0,-22-3 0,22 3 0,-56-4 0,1 3 0,-69 8 0,-112 25 0,3 0 0,230-32 0,-8 1 0,35 0 0,0-1 0,204-3 0,17-14-561,71-14-1686,995-152 1719,-1063 146 440,-187 28 5,-11 3-11,72-20-1,-117 25 95,-1 0 0,1 0 0,-1 0 0,1-1 0,-1 0 0,0 1 0,5-4 0,-8 5 0,0-1 0,0 1 0,0 0 0,1 0 0,-1 0 0,0-1 0,0 1 0,0 0 0,0 0 0,0-1 0,1 1 0,-1 0 0,0 0 0,0-1 0,0 1 0,0 0 0,0 0 0,0-1 0,0 1 0,0 0 0,0-1 0,0 1 0,0 0 0,0 0 0,0-1 0,0 1 0,0 0 0,0 0 0,0-1 0,-1 1 0,1 0 0,0 0 0,0-1 0,-16-9 0,-10 3 0,-1 1 0,1 1 0,-1 1 0,-37-1 0,32 3 0,-155-8 239,-64 2 716,-502 17-2992,1 60 36,331 11 1799,407-77 410,6-2-59,1 1 0,0 0 0,0 0 0,0 0 0,1 1 0,-1 0 1,0 0-1,1 1 0,-7 4 0,13-8-110,0 1-1,-1-1 1,1 0-1,0 0 1,0 0 0,0 0-1,-1 0 1,1 1 0,0-1-1,0 0 1,0 0 0,0 0-1,0 1 1,-1-1 0,1 0-1,0 0 1,0 0 0,0 1-1,0-1 1,0 0-1,0 0 1,0 1 0,0-1-1,0 0 1,0 0 0,0 1-1,0-1 1,0 0 0,0 0-1,0 0 1,0 1 0,0-1-1,0 0 1,0 0-1,0 1 1,0-1 0,1 0-1,-1 0 1,0 0 0,0 1-1,0-1 1,0 0 0,0 0-1,1 0 1,-1 1 0,0-1-1,0 0 1,0 0 0,1 0-1,-1 0 1,0 0-1,0 0 1,0 1 0,1-1-1,-1 0 1,8 2 159,-1 1-1,1-2 1,-1 1 0,1-1-1,0 0 1,0 0 0,0-1-1,11-1 1,14 1 298,930-2-1624,-698-8 924,-191 4 101,107-22 0,-173 26 103,25-7 0,-32 9 0,0-1 0,1 1 0,-1-1 0,1 0 0,-1 1 0,0-1 0,1 0 0,-1 0 0,0 0 0,0 0 0,0 0 0,0 0 0,0 0 0,0 0 0,0-1 0,1 0 0,-2 1 16,0 0 0,0 1 0,0-1 0,0 0 0,0 1 0,0-1 0,0 0 0,0 1 0,0-1 0,0 0 0,0 1 0,-1-1 0,1 0 0,0 1 0,0-1 0,-1 0 0,1 1 0,0-1 0,-1 1 0,1-1 0,-1 1 0,1-1 0,-1 1 0,1-1 0,-1 1 0,1-1 0,-1 1 0,1 0 0,-1-1 0,1 1 0,-1 0 0,0 0 0,1-1 0,-1 1 0,-1 0 0,-29-9 820,-12 1-738,-1 3-1,-51 0 1,68 4-109,-1100-6-611,956 9 592,146-2 30,49 0 0,211 1-32,488-1-290,-3-25 90,-713 24 232,11 1 0,0-1 0,0-1 0,0-1 0,0-1 0,26-8 0,-43 12 0,0 0 0,-1 0 0,1 0 0,0-1 0,-1 1 0,1 0 0,0 0 0,0-1 0,-1 1 0,1-1 0,0 1 0,-1 0 0,1-1 0,-1 1 0,1-1 0,0 1 0,-1-1 0,1 0 0,-1 1 0,0-1 0,1 0 0,-1 1 0,1-1 0,-1 0 0,0 1 0,0-1 0,1 0 0,-1 0 0,-1 0 0,0 0 0,1 0 0,-1 0 0,0 0 0,0 0 0,0 0 0,-1 1 0,1-1 0,0 0 0,0 1 0,0-1 0,0 1 0,-1-1 0,1 1 0,0 0 0,-3-1 0,-29-6 0,0 2 0,-1 1 0,0 2 0,-41 2 0,17 0 0,-587-1 1666,601 2-1646,1 0-20,31 1 0,10 1 0,23 4 0,63 3 0,163-2 0,-155-8 0,451 1 0,-1133-1 0,541 5 0,34 0 0,15-4 0,0-1 0,0 1 0,0-1 0,0 0 0,1 1 0,-1-1 0,0 1 0,1-1 0,-1 0 0,0 0 0,0 1 0,1-1 0,-1 0 0,1 1 0,-1-1 0,0 0 0,1 0 0,-1 0 0,1 1 0,-1-1 0,0 0 0,1 0 0,-1 0 0,1 0 0,-1 0 0,1 0 0,-1 0 0,0 0 0,1 0 0,-1 0 0,2 0 0,45 6 0,0-1 0,82-4 0,-65-1 0,64-1 0,71 2 0,-658 9 0,287-2 0,70-4 0,-163 9 0,200-4 0,39 0 0,26-8 0,0-1 0,-1 0 0,1 0 0,0 0 0,0 0 0,0 0 0,0 0 0,-1 1 0,1-1 0,0 0 0,0 0 0,0 0 0,0 0 0,0 1 0,0-1 0,0 0 0,-1 0 0,1 0 0,0 1 0,0-1 0,0 0 0,0 0 0,0 0 0,0 1 0,0-1 0,0 0 0,0 0 0,0 0 0,0 1 0,0-1 0,0 0 0,0 0 0,0 0 0,1 1 0,12 6 0,18 1 0,38 6 0,-30-8 0,157 22 0,0-8 0,208-7 0,-381-14 0,-53 0 0,-567-1 0,945-9 0,-327 9 0,556-45 0,-547 44 0,-27 3 0,-7-1 0,-51 1 0,-791 3 0,902-5 0,-1-2 0,72-14 0,200-40-843,133-31-2530,1462-277-2459,-1662 316 5100,-199 39 605,-33 6 115,0 0 1,0-2 0,0-1 0,29-14 0,-42 12 170,-15 10-140,0 0 0,0 0 1,0-1-1,0 1 0,0 0 0,0 0 1,0 0-1,0-1 0,0 1 0,0 0 1,0 0-1,0-1 0,0 1 0,0 0 1,0 0-1,0 0 0,0-1 0,0 1 1,0 0-1,0 0 0,0 0 1,0-1-1,0 1 0,0 0 0,-1 0 1,1 0-1,0-1 0,0 1 0,0 0 1,0 0-1,0 0 0,-1 0 0,1 0 1,0 0-1,0-1 0,-1 1 0,-25-7 1712,-16 4 346,-52 1 1,55 3-945,-150 0-180,-106 8-1272,-85 16-959,-626 97-716,12 51-498,775-129 1669,93-12 617,125-32 206,0 0 0,0 0 0,0 1 0,0-1 0,0 0 0,0 1 0,0-1 0,0 1 0,1-1 0,-1 1 0,0-1 0,0 1 0,0-1 0,0 1 0,1 0 0,-1 0 0,0-1 0,1 1 0,-1 1 0,1-1 0,1 0 0,0 0 0,0-1 0,0 1 0,0 0 0,1-1 0,-1 1 0,0 0 0,0-1 0,0 0 0,0 1 0,1-1 0,-1 0 0,0 1 0,0-1 0,0 0 0,1 0 0,1 0 0,201 10 0,248-12-313,227-13-940,179-6 754,83-1-245,-39-5 203,-150-2-877,-197 1 1064,-192 3 354,-164 3 0,-191 21 56,-1 0 0,0-1 0,0 1 0,1-1 1,-1-1-1,-1 1 0,1-1 0,11-7 0,-18 10-26,1 0 0,-1 0 0,0-1-1,1 1 1,-1 0 0,0 0-1,0-1 1,1 1 0,-1 0 0,0-1-1,0 1 1,0 0 0,0-1 0,1 1-1,-1 0 1,0-1 0,0 1 0,0 0-1,0-1 1,0 1 0,0-1 0,0 1-1,0 0 1,0-1 0,0 1 0,0-1-1,0 1 1,0 0 0,0-1 0,-1 1-1,1 0 1,0-1 0,0 1 0,-17-12 981,0 6-885,1 1 1,-1 0-1,-18-2 1,-120-12-127,-88 6 417,-84 9 1255,-83 12-1063,-76 14 157,-1906 261-5932,2119-232 5011,248-46 241,-265 62 1060,273-62-748,-32 12 813,46-16-1078,0 0 0,1 1-1,-1-1 1,0 1 0,1 0 0,-1-1 0,1 1 0,-1 1-1,1-1 1,0 0 0,-4 5 0,6-7-54,0 1 0,0-1 1,0 0-1,-1 1 0,1-1 0,0 1 1,0-1-1,0 1 0,0-1 0,0 1 0,0-1 1,0 0-1,0 1 0,0-1 0,0 1 1,0-1-1,0 1 0,0-1 0,0 1 1,1-1-1,-1 1 0,0-1 0,0 0 0,0 1 1,1-1-1,-1 1 0,0-1 0,0 0 1,1 1-1,-1-1 0,0 0 0,1 1 1,-1-1-1,1 0 0,-1 0 0,0 1 0,1-1 1,-1 0-1,1 0 0,-1 0 0,0 1 1,1-1-1,-1 0 0,1 0 0,24 6 836,-24-6-831,40 4 909,1-1-1,48-4 0,-25 0-640,516-22-1526,0-20-645,-533 39 1717,17-2-52,597-64-448,-642 67 624,-14 3 2,0-1 0,0 0 0,0 0 0,0 0 0,0 0 0,0-1 0,-1 0-1,1-1 1,-1 1 0,10-6 0,-15 3 547,-7 1 0,-10 1-86,0 1 0,0 0 0,-26 1 0,21 1-40,-164 0-541,-265 35 0,-174 76-385,581-102 479,15-3 1,0 0 0,-53 21-1,73-20 2,9-6 0,0-1 0,1 0 0,-1 1 0,0-1 0,1 1 0,-1-1 0,0 0 0,0 0 0,1 1 0,-1-1 0,1 0 0,-1 1 0,0-1 0,1 0 0,-1 0 0,1 0 0,-1 0 0,0 1 0,1-1 0,-1 0 0,1 0 0,-1 0 0,1 0 0,18 3 0,0-1 0,20 0 0,126 1 0,101-2-568,87-2-1703,1290-22 1900,-1604 22 545,148-13 638,-160 7-811,-27 7-1,0 0 0,0 0 0,0 0 1,0 0-1,0 0 0,1 0 0,-1 0 0,0-1 0,0 1 0,0 0 0,0 0 0,0 0 0,0 0 0,0 0 0,0 0 0,0-1 0,1 1 0,-1 0 0,0 0 0,0 0 0,0 0 0,0 0 0,0-1 0,0 1 0,0 0 0,0 0 0,0 0 0,0 0 0,0 0 0,0-1 0,0 1 0,0 0 0,0 0 0,0 0 0,0 0 0,0 0 0,0-1 0,-1 1 0,1 0 0,0 0 0,0 0 0,0 0 1,0 0-1,0 0 0,0-1 0,0 1 0,0 0 0,-1 0 0,1 0 0,0 0 0,0 0 0,0 0 0,0 0 0,0 0 0,0 0 0,-1 0 0,1 0 0,0 0 0,0 0 0,0 0 0,-6-2 0,0 0 1,1 0-1,-1 1 0,0 0 0,-7 0 1,-52-3 933,-108 9 0,-68 23 965,182-19-1893,1 2 1,-94 31-1,127-30-6,24-12 0,1 0 0,0 0 0,0 0 0,0 0 0,0 1 0,0-1 0,-1 0 0,1 0 0,0 0 0,0 0 0,0 1 0,0-1 0,0 0 0,0 0 0,0 0 0,0 0 0,0 1 0,0-1 0,-1 0 0,1 0 0,0 0 0,0 1 0,0-1 0,0 0 0,0 0 0,1 0 0,-1 1 0,0-1 0,0 0 0,0 0 0,0 0 0,0 1 0,0-1 0,0 0 0,0 0 0,0 0 0,0 0 0,0 1 0,1-1 0,-1 0 0,0 0 0,0 0 0,0 0 0,0 0 0,1 1 0,-1-1 0,0 0 0,0 0 0,0 0 0,0 0 0,1 0 0,-1 0 0,0 0 0,0 0 0,0 0 0,1 0 0,-1 0 0,0 0 0,0 0 0,0 0 0,1 0 0,-1 0 0,0 0 0,0 0 0,0 0 0,1 0 0,-1 0 0,22 4 0,0-1 0,0-1 0,1 0 0,34-4 0,-6 1 0,382-2 0,-596 5 0,-489 50-805,-4 36-234,509-67 984,106-15 55,-41 7 0,107-10 0,-6-4 316,0-2 1,34-8-1,-48 10-266,-1 0 0,0 0 0,0-1 0,1 0 0,-1 1 0,0-1 0,-1-1 0,1 1 0,0-1 0,0 1 0,-1-1 0,0 0 0,0 0 0,1-1 0,-2 1 0,1-1 0,0 1 0,2-6 0,-4 7-50,-1 1 0,1 0 0,-1-1 0,0 1 0,0-1 0,0 1 0,1 0 0,-1-1 0,0 1 0,-1-1 0,1 1 0,0 0 0,0-1 0,-1 1 0,1-1 0,0 1 0,-1 0 0,0-1 0,1 1 0,-1 0 0,0 0 0,1 0 0,-3-2 0,0-1 0,-1 0 0,0 1 0,0 0 0,0 0 0,0 0 0,-8-4 0,-8-2 0,1 1 0,-2 0 0,-23-5 0,-159-30 0,-115-3-793,-113 4-2381,-1055-7-1740,497 84 4493,671-13-481,87-4 617,-13 4 474,221-19 1125,20-2-858,5-1-121,48-6 6,549-80-506,105-11-492,158-24 25,41-13-1240,-62-2 953,-142 14-885,-178 26 1163,-174 29-118,-155 21 981,-184 44 14,0 0-1,1-1 0,-1 0 1,0 0-1,0-1 0,11-7 0,-19 11-226,0 0 1,0 0-1,1 0 0,-1 0 0,0 0 0,0 0 0,0-1 0,0 1 0,0 0 0,1 0 1,-1 0-1,0-1 0,0 1 0,0 0 0,0 0 0,0 0 0,0 0 0,0-1 0,0 1 0,0 0 1,0 0-1,0 0 0,0-1 0,0 1 0,0 0 0,0 0 0,0-1 0,0 1 0,0 0 1,0 0-1,0 0 0,0-1 0,0 1 0,0 0 0,0 0 0,0 0 0,-1 0 0,1-1 1,0 1-1,0 0 0,0 0 0,0 0 0,0 0 0,-1 0 0,1-1 0,0 1 0,0 0 1,-20-6 580,-28 2 952,-91 3 0,74 2-1548,-167 4 567,-73 5 1683,-1079 75-2902,-1 32-2124,1322-112 3170,-228 28 2097,247-23-1443,34-3 1062,14-3-1187,29 2-314,190 5 1121,-146-8-1722,201 5-501,73-1-1497,-138-3 1631,1005-3 4,-1016-13-546,-78-5 680,-119 16 227,-1 0 0,1 0 0,0-1 0,-1 0 0,8-3 0,-12 5 0,0 0 0,1-1 0,-1 1 0,0 0 0,1 0 0,-1 0 0,0 0 0,0-1 0,1 1 0,-1 0 0,0 0 0,0-1 0,1 1 0,-1 0 0,0-1 0,0 1 0,0 0 0,1 0 0,-1-1 0,0 1 0,0 0 0,0-1 0,0 1 0,0-1 0,0 1 0,0 0 0,0-1 0,0 1 0,0 0 0,0-1 0,0 1 0,0 0 0,0-1 0,0 1 0,0 0 0,0-1 0,0 1 0,0 0 0,-1-1 0,1 1 0,0-1 0,-5-2 0,-1-1 0,1 1 0,0 1 0,-1-1 0,0 1 0,1-1 0,-1 2 0,0-1 0,-8-1 0,-184-28 0,-141 3-558,-90-1-1674,-2147 3-233,2178 50 1574,91 1 569,84-1-71,-29 17 2250,243-39-1396,0 0 1,1 0 0,-1 1-1,1 0 1,0 1 0,0-1-1,0 2 1,-8 5-1,16-10-412,-1 0-1,1 0 0,0 0 0,-1 0 0,1 1 1,0-1-1,0 0 0,-1 0 0,1 1 0,0-1 0,0 0 1,-1 1-1,1-1 0,0 0 0,0 1 0,0-1 1,-1 0-1,1 1 0,0-1 0,0 0 0,0 1 1,0-1-1,0 0 0,0 1 0,0-1 0,0 1 0,0-1 1,0 0-1,0 1 0,0-1 0,0 0 0,0 1 1,0-1-1,0 1 0,1 0 125,1 0-1,-1 0 1,0-1 0,0 1 0,1-1-1,-1 1 1,1-1 0,-1 1-1,0-1 1,1 0 0,-1 1 0,3-1-1,46 4 184,56-2 0,-45-2-432,193-3-486,157-13-1689,155-16 818,71-15-2049,-38-7 2611,-100 2 534,-123 8-1009,-122 7 974,-104 10 232,-140 25 216,0-1-1,0 0 1,0 0 0,15-8 0,-24 11-51,-1 0 1,0-1-1,1 1 1,-1 0-1,0 0 1,1 0-1,-1 0 1,0 0-1,1-1 1,-1 1-1,0 0 1,1 0-1,-1 0 0,0-1 1,0 1-1,1 0 1,-1 0-1,0-1 1,0 1-1,0 0 1,1-1-1,-1 1 1,0 0-1,0-1 1,0 1-1,0 0 1,0-1-1,0 1 1,1 0-1,-1-1 1,0 1-1,0 0 1,0-1-1,0 1 0,0 0 1,0-1-1,-1 1 1,1 0-1,0-1 1,0 1-1,0-1 1,0 1-1,0 0 1,0 0-1,-1-1 1,1 1-1,0 0 1,0-1-1,0 1 1,-1 0-1,1 0 1,0-1-1,0 1 1,-1 0-1,1 0 0,0-1 1,-1 1-1,1 0 1,0 0-1,-1 0 1,1 0-1,0 0 1,-1-1-1,0 1 1,-6-2 235,-1-1 0,-1 2 0,1-1 0,-15 0 0,-229-7 3992,197 9-4048,-211 4-166,-82 23 117,-83 34-790,-601 146-2706,2 42 2041,949-229 853,-161 41 9,224-56 424,-255 70-84,260-70 350,5-4-30,0 1 1,0 1-1,0 0 1,1 0 0,-1 0-1,1 1 1,0 0 0,0 0-1,-12 11 1,18-15-133,1 1-1,-1-1 1,1 0-1,-1 1 1,1-1-1,0 1 1,-1-1-1,1 1 1,0-1-1,0 1 1,-1-1 0,1 1-1,0-1 1,0 1-1,0 0 1,0-1-1,-1 1 1,1-1-1,0 1 1,0-1-1,0 1 1,0 0 0,0-1-1,0 1 1,1-1-1,-1 1 1,0-1-1,0 1 1,0 0-1,0-1 1,1 1-1,0 0 3,0 0-1,0 0 1,0 0-1,0 0 1,1 0-1,-1 0 1,0-1-1,0 1 1,1 0-1,-1-1 1,0 1-1,2-1 1,10 4 353,1-2 0,-1 0 1,1 0-1,-1-1 0,25-2 0,-7 0-421,146-3-25,96-7-399,94-4-1198,82-8 308,84-9-2378,717-75 1049,-993 77 2193,-232 26 423,209-34 29,-203 29 934,-31 9-950,0 0 0,0 0 0,0-1 0,1 1 0,-1 0 0,0 0-1,0 0 1,0 0 0,0 0 0,0 0 0,0 0 0,0 0 0,1 0 0,-1 0 0,0 0 0,0-1 0,0 1-1,0 0 1,0 0 0,0 0 0,0 0 0,0 0 0,0 0 0,0-1 0,0 1 0,0 0 0,0 0 0,0 0-1,0 0 1,0 0 0,0 0 0,0-1 0,0 1 0,0 0 0,0 0 0,0 0 0,0 0 0,0 0-1,0-1 1,0 1 0,0 0 0,0 0 0,0 0 0,0 0 0,0 0 0,0 0 0,0 0 0,-1-1 0,1 1-1,0 0 1,0 0 0,-17-6 864,-24 0 507,0 2 0,-68 1 0,55 3-1336,-193 3-41,-99 15 18,-98 9-634,-648 71-2433,-6 32 1492,868-101 1204,182-24 331,-163 16 196,177-22 943,34 1-1098,-1 0-1,1 0 1,0 0 0,0 0-1,0 0 1,0 0-1,-1 0 1,1 0 0,0 0-1,0 0 1,0 0 0,0-1-1,0 1 1,-1 0-1,1 0 1,0 0 0,0 0-1,0 0 1,0 0 0,0 0-1,0-1 1,0 1-1,-1 0 1,1 0 0,0 0-1,0 0 1,0 0 0,0-1-1,0 1 1,0 0-1,0 0 1,0 0 0,0 0-1,0-1 1,0 1 0,0 0-1,0 0 1,0 0-1,0 0 1,0-1 0,0 1-1,0 0 1,0 0 0,0 0-1,0 0 1,0-1-1,0 1 1,0 0 0,1 0-1,-1 0 1,0 0 0,0 0-1,0 0 1,0-1-1,0 1 1,0 0 0,0 0-1,1 0 1,-1 0 0,0 0-1,0 0 1,0 0-1,0 0 1,0 0 0,1-1-1,8-4 718,0 0-1,1 1 0,11-4 1,151-58 440,395-169 1846,-563 233-3027,10-4 0,0-2 0,-1 0 0,14-10 0,-24 16 0,-1-1 0,1 1 0,-1-1 0,1 1 0,-1-1 0,0 0 0,0 0 0,2-4 0,-3 5 0,-1 1 0,1 0 0,-1-1 0,1 1 0,-1-1 0,0 1 0,0-1 0,1 1 0,-1-1 0,0 0 0,0 1 0,-1-1 0,1 1 0,0-1 0,-1 1 0,1-1 0,0 1 0,-1 0 0,-1-3 0,0 1 0,0 0 0,-1 0 0,1 0 0,-1 0 0,1 1 0,-1-1 0,0 1 0,0 0 0,0 0 0,-1 0 0,1 0 0,0 1 0,-1-1 0,1 1 0,-1 0 0,-6-2 0,-8-1 0,-1 2 0,-20-2 0,37 4 0,-55-2 0,0 2 0,-65 9 0,-115 27 0,199-30 0,-151 32 0,-253 85 0,394-106 0,37-10 0,19-3 0,41-3 0,111-14 0,102-15-581,91-17-1744,1380-187-2794,-1611 215 4982,-83 10 95,-37 4 225,-8 2 103,-56 1 1393,-54 10-1097,-121 25-1,-115 40 1806,313-66-2283,-318 88 499,16 34 0,322-122-603,-1 0 0,-40 14 0,50-22 76,14-7 120,18-12 360,-17 15-387,222-199 76,-68 55-291,-146 136 46,15-12 0,-1-1 0,-1-1 0,-1-1 0,25-35 0,-47 58 0,-1 0 0,0-1 0,0 1 0,0-1 0,0 1 0,-1-1 0,1 0 0,-1 0 0,0 0 0,0 0 0,1-7 0,-2 10 0,-1 0 0,1 0 0,0 0 0,0 0 0,-1 0 0,1 0 0,0 0 0,-1 0 0,1 0 0,-1 0 0,1 1 0,-1-1 0,1 0 0,-1 0 0,0 0 0,1 1 0,-1-1 0,0 0 0,-1 0 0,-1-1 0,1 1 0,-1 0 0,1 0 0,-1 0 0,0 0 0,1 1 0,-1-1 0,0 1 0,-5-1 0,-12 1 0,1 0 0,0 1 0,-25 5 0,-70 19 0,113-25 0,-200 57-509,-66 41-1527,-1037 535 1527,1253-604 509,19-10 0,-50 21 0,68-37 0,9-6 0,11-16 0,6-4 520,2 2-1,22-29 1,-7 12 466,177-235-349,-151 209-680,3 2 1,69-56-1,403-293-462,-412 323 457,-94 68 48,-19 12-11,-12 12-1,-14 10 127,-310 223 346,250-189-461,65-38 0,33-20 0,108-78 0,552-415-908,-662 491 908,102-77 0,-100 73 0,0 0 0,0-1 0,27-38 0,-38 45 0,-5 8 0,1-1 0,-1 1 0,0 0 0,1 0 0,-1 0 0,1 0 0,0 0 0,-1 1 0,1-1 0,3-1 0,-5 2 6,0 1 0,0 0 0,0 0 0,0 0 0,1 0 0,-1 1 0,0-1 0,0 0 0,0 0 0,0 0 0,1 0 0,-1 0 0,0 0 0,0 0 0,0 0 0,0 0 0,1 0 0,-1 0 0,0 0 0,0 1 0,0-1 0,0 0 0,0 0 0,0 0 0,0 0 0,1 0 0,-1 1 1,0-1-1,0 0 0,0 0 0,0 0 0,0 0 0,0 0 0,0 1 0,0-1 0,0 0 0,0 0 0,0 0 0,0 0 0,0 1 0,0-1 0,0 0 0,0 0 0,0 0 0,0 0 0,0 1 0,0-1 0,0 0 0,0 0 0,0 0 0,-1 0 0,1 1 0,0-1 0,-2 12 426,-3 2-409,-1 0 1,1-1-1,-2 0 1,0 0-1,-1 0 0,0-1 1,-13 15-1,-77 74-53,72-75 24,-262 212 6,281-233 0,2-1 0,-1-1 0,1 1 0,0 1 0,0-1 0,0 1 0,0 0 0,1 0 0,0 0 0,-6 10 0,10-15 0,0 1 0,-1-1 0,1 0 0,0 1 0,0-1 0,0 1 0,0-1 0,0 0 0,0 1 0,0-1 0,0 1 0,0-1 0,0 0 0,0 1 0,0-1 0,0 1 0,0-1 0,0 0 0,0 1 0,0-1 0,0 0 0,0 1 0,1-1 0,-1 1 0,0-1 0,0 0 0,0 1 0,1-1 0,-1 0 0,0 1 0,1-1 0,-1 0 0,0 0 0,1 1 0,-1-1 0,0 0 0,1 0 0,-1 0 0,0 1 0,1-1 0,-1 0 0,0 0 0,1 0 0,-1 0 0,1 0 0,-1 0 0,1 0 0,22-1 0,-1-4 0,0-1 0,-1-1 0,39-18 0,55-38 0,3-2 0,-94 56 0,-22 9 0,-7 6 0,-15 10 0,6-5 0,13-9 0,-1-1 0,1 1 0,-1-1 0,0 1 0,0-1 0,0 0 0,0 0 0,-4 2 0,6-3 0,0 0 0,0 0 0,0 0 0,0 0 0,-1 0 0,1 0 0,0 0 0,0 0 0,0 0 0,0 0 0,0 0 0,0 0 0,-1-1 0,1 1 0,0 0 0,0 0 0,0 0 0,0 0 0,0 0 0,0 0 0,-1 0 0,1 0 0,0 0 0,0-1 0,0 1 0,0 0 0,0 0 0,0 0 0,0 0 0,0 0 0,0 0 0,0-1 0,0 1 0,0 0 0,0 0 0,0 0 0,0 0 0,0 0 0,0-1 0,0 1 0,0 0 0,0 0 0,3-16 0,2 6 0,0 1 0,1-1 0,-1 1 0,2 0 0,9-10 0,12-19 0,-21 29 0,-3 3 0,0 0 0,0 0 0,-1 0 0,0 0 0,3-8 0,-6 13 0,1 1 0,-1-1 0,0 0 0,0 0 0,0 0 0,0 0 0,1 0 0,-1 0 0,0 0 0,-1 0 0,1 0 0,0 0 0,0 0 0,0 0 0,-1 0 0,1 0 0,0 0 0,-1 0 0,1 1 0,0-1 0,-1 0 0,0 0 0,1 0 0,-1 1 0,1-1 0,-1 0 0,0 0 0,0 1 0,1-1 0,-1 1 0,0-1 0,0 1 0,0-1 0,1 1 0,-1-1 0,0 1 0,0 0 0,0-1 0,0 1 0,0 0 0,0 0 0,0 0 0,-2 0 0,-2-1 0,0 1 0,-1-1 0,1 1 0,-1 1 0,1-1 0,-1 1 0,1 0 0,-1 0 0,-8 4 0,-48 23 0,30-12 0,-73 34 0,115-73 0,21-26 0,-29 46 0,0 0 0,1 0 0,-1 0 0,1 1 0,0-1 0,0 1 0,0-1 0,0 1 0,0 0 0,1 0 0,-1 0 0,6-1 0,-8 2 0,-1 1 0,1 0 0,0 0 0,0 0 0,0 0 0,0 0 0,0 0 0,0 0 0,0 1 0,0-1 0,0 0 0,0 0 0,0 1 0,-1-1 0,1 0 0,0 1 0,0-1 0,0 1 0,-1-1 0,1 1 0,0 0 0,0-1 0,-1 1 0,1 0 0,0-1 0,-1 1 0,1 0 0,-1 0 0,1 0 0,-1-1 0,0 1 0,1 0 0,-1 0 0,0 0 0,1 0 0,-1 0 0,0 1 0,1 3 0,0-1 0,0 1 0,0 0 0,-1 0 0,0 10 0,-3 10 0,-1-1 0,-1 0 0,-1 0 0,-1 0 0,-1-1 0,-2 0 0,0 0 0,-15 24 0,1-8 0,-1-2 0,-2-1 0,-51 52 0,65-74 0,6-8 0,2-1 0,-1 1 0,0 0 0,1 0 0,1 1 0,-1 0 0,1 0 0,-5 9 0,9-16 0,0 1 0,0-1 0,0 0 0,0 0 0,0 1 0,-1-1 0,1 0 0,0 1 0,0-1 0,0 0 0,0 1 0,0-1 0,0 0 0,0 1 0,0-1 0,0 0 0,0 1 0,1-1 0,-1 0 0,0 0 0,0 1 0,0-1 0,0 0 0,0 1 0,1-1 0,-1 0 0,0 0 0,0 1 0,0-1 0,1 0 0,-1 0 0,0 0 0,0 1 0,0-1 0,1 0 0,-1 0 0,0 0 0,1 0 0,-1 1 0,0-1 0,0 0 0,1 0 0,-1 0 0,0 0 0,1 0 0,-1 0 0,0 0 0,1 0 0,-1 0 0,0 0 0,1 0 0,-1 0 0,0 0 0,1 0 0,-1 0 0,0 0 0,1-1 0,25-7 0,-26 8 0,202-90 0,33-24-233,668-305-1545,-863 404 1778,-31 12 0,0 0 0,0-1 0,0 0 0,0 0 0,-1-1 0,14-10 0,-22 12 0,-9 5 0,-16 6 0,0 2 0,-46 24 0,-604 365 288,659-389-288,-436 290 0,231-150 0,204-138 0,-30 19 0,-44 39 0,88-68 0,-20 22 0,23-23 0,-1-1 0,1 1 0,0-1 0,-1 1 0,1-1 0,0 1 0,0-1 0,0 1 0,-1-1 0,1 1 0,0 0 0,0-1 0,0 1 0,0-1 0,0 1 0,0 0 0,0-1 0,0 1 0,0-1 0,0 1 0,0 0 0,1-1 0,-1 1 0,0-1 0,0 1 0,1-1 0,-1 1 0,0-1 0,1 1 0,-1-1 0,0 1 0,1-1 0,-1 1 0,1-1 0,-1 1 0,0-1 0,1 0 0,-1 1 0,1-1 0,-1 0 0,1 1 0,0-1 0,-1 0 0,1 0 0,0 1 0,7 1 0,0 0 0,0-1 0,0 0 0,15 1 0,218 0 0,-135-4 0,252-1-579,122 0-1738,1858-5 1738,-2234 8 579,-71-4 0,-36 0 0,-13 1 0,-33-3 0,-49 0 0,93 6 0,-135-1 841,-163 21 1,-143 39 246,-684 155-3027,746-135 1075,307-63 746,-163 37 348,219-46 509,21-7-725,0 0-1,0 0 0,0 0 0,-1 0 1,1 0-1,0 0 0,0 0 1,0 0-1,0 0 0,0 0 0,0 0 1,0 0-1,0 0 0,0 0 0,0 1 1,-1-1-1,1 0 0,0 0 0,0 0 1,0 0-1,0 0 0,0 0 1,0 0-1,0 0 0,0 0 0,0 0 1,0 1-1,0-1 0,0 0 0,0 0 1,0 0-1,0 0 0,0 0 0,0 0 1,0 0-1,0 0 0,0 0 1,0 1-1,0-1 0,0 0 0,0 0 1,0 0-1,0 0 0,0 0 0,0 0 1,0 0-1,0 0 0,0 0 0,0 1 1,0-1-1,0 0 0,0 0 1,1 0-1,-1 0 0,0 0 0,0 0 1,0 0-1,0 0 0,0 0 0,0 0 1,0 0-1,0 0 0,0 0 0,0 0 1,1 0-1,-1 0 0,0 0 1,0 0-1,30 3 1781,586-8-526,625 3-6271,-405 3 5757,-829-3 86,-11 0-110,-23-6 611,-42-6-1081,-106-9-1,-60 6-627,-88 6-1104,-85 15 358,-280 43-2357,-2 28 3214,332-31 10,67 1-744,70 1 714,176-36 330,0 2 1,0 2 0,-68 31 0,109-43 129,-1 1 0,0-1 0,1 1 0,-1 0 0,1 0-1,0 1 1,-7 7 0,11-11-158,-1 0 0,1 1 0,0-1 0,-1 1-1,1-1 1,0 1 0,0 0 0,0-1 0,-1 1 0,1-1-1,0 1 1,0-1 0,0 1 0,0-1 0,0 1 0,0 0-1,0-1 1,0 1 0,0-1 0,0 1 0,0-1 0,0 1-1,1 0 1,-1-1 0,0 1 0,0-1 0,1 1 0,-1-1 0,0 1-1,0-1 1,1 1 0,-1-1 0,1 0 0,-1 1 0,0-1-1,1 1 1,-1-1 0,1 0 0,-1 1 0,1-1 0,-1 0-1,1 0 1,-1 1 0,1-1 0,0 0 0,7 3 493,1 0 0,-1-1 0,0 0 0,1-1-1,15 1 1,128 4 259,109-10-998,115-20-664,121-24-182,162-29-2495,889-146 2567,-1200 163-314,-109 10 956,-201 42 364,-12 3 24,0-1 0,0-2 1,-1 0-1,0-1 1,28-15-1,-52 23 37,0 1 1,0-1-1,0 1 0,-1-1 0,1 0 0,0 0 1,0 1-1,0-1 0,0 0 0,-1 0 0,1 0 1,0 0-1,-1 0 0,2-2 0,-2 3-52,0 0-1,0-1 1,0 1 0,0-1-1,0 1 1,0-1 0,0 1-1,0-1 1,0 1 0,-1-1-1,1 1 1,0-1 0,0 1-1,0 0 1,0-1 0,-1 1-1,1-1 1,0 1 0,-1 0-1,1-1 1,0 1 0,0 0-1,-1-1 1,0 1 0,-2-3 125,-1 1 0,0-1 0,0 1 0,-1 0 0,-6-2 0,8 3 37,-58-18 2021,-91-16-1,134 31-2163,-718-96-169,1 68-702,-588 92-1638,966-11 2009,355-49 480,-18 3 172,1 1 1,0 0-1,0 1 0,0 1 1,0 1-1,-19 11 1,37-18-141,0 0 0,0 1 1,0-1-1,1 1 1,-1-1-1,0 1 0,0-1 1,0 1-1,1 0 1,-1-1-1,0 1 0,1 0 1,-1 0-1,0-1 1,1 1-1,-1 0 0,1 0 1,-1 0-1,1 0 1,0 0-1,-1 0 0,1 0 1,0-1-1,0 1 1,0 0-1,-1 1 0,2 0 0,0-1-1,0 0 0,-1 0 1,1 0-1,0 0 1,0 0-1,0 0 0,0-1 1,0 1-1,1 0 0,-1 0 1,0-1-1,0 1 1,0-1-1,1 1 0,-1-1 1,0 1-1,3-1 1,9 4 505,1-2 1,-1 0 0,15 1 0,124 2 0,121-7-1107,176-7-1651,190-18 769,664-58-3555,3-52 1804,-949 86 2270,-123 11 957,-179 31 329,-32 6-53,-1-1 0,1-1-1,-1-1 1,39-16 0,-48 13 1290,-13 9-1582,0 0 0,0 0 0,1-1-1,-1 1 1,0 0 0,0 0 0,0 0 0,0-1 0,0 1 0,0 0-1,0 0 1,0 0 0,0-1 0,0 1 0,0 0 0,0 0 0,0 0 0,0-1-1,0 1 1,0 0 0,0 0 0,0 0 0,0-1 0,0 1 0,0 0-1,0 0 1,0 0 0,-1 0 0,1-1 0,0 1 0,0 0 0,0 0-1,0 0 1,-1-1 0,-22-7 1357,-248-38 6396,0 23-6780,-280 22-5145,-1150 113 3372,1410-75 772,-68 28 0,334-60 0,14-3 0,0 0 0,0 1 0,0 0 0,0 1 0,1 0 0,-1 1 0,1 0 0,-12 8 0,21-13-3,1 1 0,-1-1 0,1 1-1,-1-1 1,1 0 0,-1 1 0,1-1 0,-1 1-1,1-1 1,-1 1 0,1-1 0,0 1-1,-1-1 1,1 1 0,0 0 0,0-1 0,0 1-1,-1-1 1,1 1 0,0 0 0,0-1 0,0 1-1,0 0 1,0-1 0,0 1 0,0 0-1,0-1 1,0 1 0,0 0 0,1 1-4,0-1 0,0 0 0,0 0 0,0 0 0,0 0 0,0 0 1,0 0-1,0 0 0,0-1 0,0 1 0,0 0 0,1-1 0,0 2 0,6 1 248,1 0 1,-1-1-1,13 3 0,14 0 1577,46 0 0,-50-4-1597,322 24-745,-40 6-1573,116 13 801,697 51-1935,15-43 1158,-943-52 2413,-191 0-641,35-3 3491,-42 3-3142,0 0 0,0 0 0,0 0 0,-1 0 0,1 0 0,0 0 0,0 0 0,0 0 0,0-1 0,0 1 0,0 0 0,0 0 0,0 0-1,0 0 1,0 0 0,0 0 0,0 0 0,0 0 0,0 0 0,0 0 0,0-1 0,0 1 0,0 0 0,0 0 0,0 0 0,0 0 0,0 0 0,0 0 0,0 0 0,0 0 0,0 0 0,0 0 0,0 0-1,0-1 1,0 1 0,0 0 0,0 0 0,1 0 0,-1 0 0,0 0 0,0 0 0,0 0 0,0 0 0,0 0 0,0 0 0,0 0 0,0 0 0,0 0 0,0 0 0,0 0 0,0 0 0,1 0-1,-1 0 1,0 0 0,0 0 0,-23-7 1320,-230-33 373,165 27-1543,-614-44-2145,4 55-865,-1061 89-2740,1383-59 5018,79-3 538,-73 6 300,332-28 101,8-1 353,-51 9 0,79-11-626,1 0-1,0 1 1,0-1 0,-1 0 0,1 1 0,0-1-1,0 1 1,0-1 0,0 1 0,0-1 0,0 1-1,0 0 1,-1 0 0,2 0-76,0-1-1,0 1 1,1-1 0,-1 0-1,0 1 1,1-1 0,-1 1-1,1-1 1,-1 0 0,0 1-1,1-1 1,-1 0 0,1 0-1,-1 1 1,1-1 0,-1 0-1,1 0 1,-1 0 0,1 1-1,-1-1 1,1 0 0,0 0-1,-1 0 1,1 0-1,-1 0 1,2 0 0,20 3 1330,0-1 0,24-1 0,-30-1-1337,332 12 1012,65-3-2191,254-5-3393,187-9 2636,45-7-1137,-75-1 1762,-151-8-761,-173-5 1518,-174 1 505,-151 0 0,-171 24 36,0 1 1,1-1 0,-1 0 0,0 0 0,0-1 0,0 1 0,0-1-1,0 0 1,0 0 0,0 0 0,6-6 0,-10 8-12,0-1 1,0 1-1,0 0 0,1-1 1,-1 1-1,0-1 0,0 1 1,0 0-1,0-1 1,0 1-1,0-1 0,0 1 1,-1 0-1,1-1 1,0 1-1,0-1 0,0 1 1,0 0-1,0-1 1,-1 1-1,1 0 0,0-1 1,0 1-1,-1-1 0,1 1 1,0 0-1,0 0 1,-1-1-1,1 1 0,0 0 1,-1 0-1,1-1 1,-1 1-1,-27-14 1198,-24-1-1055,-1 2 1,-84-9 0,-68-1 311,-84 4 1440,-93 10-1116,-411 18 19,-1053 145-5407,1571-110 4377,172-26 1098,0 6 1,-135 48-1,183-47 255,54-24-1025,0-1 0,0 0 1,0 1-1,0-1 0,0 1 0,0-1 0,0 1 1,0 0-1,1-1 0,-1 1 0,0 0 1,0 0-1,1-1 0,-1 1 0,0 0 0,1 0 1,-1 0-1,1 0 0,-1 0 0,1 0 1,0 0-1,-1 1 0,2-1-54,0-1-1,0 1 1,0 0-1,0 0 1,0-1 0,0 1-1,0 0 1,0-1-1,0 1 1,0-1 0,0 1-1,1-1 1,-1 0-1,0 0 1,0 1 0,0-1-1,1 0 1,-1 0-1,0 0 1,2 0 0,36 2 1260,71-6 0,-43 0-992,175-8-660,84-13-975,1527-259-2096,-1817 277 3396,-1 0 0,66-21 0,-99 27 27,-1 1 0,1-1 0,-1 1 0,1-1 0,-1 0 0,0 1 0,1-1 0,-1 0 0,0 0 0,0 0 0,0 0 0,0 0 0,0 0 0,2-2 0,-3 3 22,0-1 0,0 1 1,0 0-1,0-1 0,0 1 0,0-1 0,0 1 0,0 0 0,0-1 0,0 1 0,-1-1 1,1 1-1,0 0 0,0-1 0,0 1 0,0 0 0,-1-1 0,1 1 0,0 0 0,0-1 1,0 1-1,-1 0 0,1-1 0,0 1 0,-1 0 0,1 0 0,0-1 0,-1 1 1,1 0-1,0 0 0,-1-1 0,-5-2 405,-1 1-1,1-1 1,0 1 0,-9-2 0,11 3-557,-24-5-6122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33:08.4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19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8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03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9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19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2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6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8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3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9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3635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0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shishsrivastav1999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0" y="0"/>
            <a:ext cx="12192001" cy="6858000"/>
          </a:xfrm>
          <a:custGeom>
            <a:avLst/>
            <a:gdLst/>
            <a:ahLst/>
            <a:cxnLst/>
            <a:rect l="l" t="t" r="r" b="b"/>
            <a:pathLst>
              <a:path w="12192001" h="6858000" extrusionOk="0">
                <a:moveTo>
                  <a:pt x="8837992" y="6332120"/>
                </a:moveTo>
                <a:lnTo>
                  <a:pt x="8863664" y="6332120"/>
                </a:lnTo>
                <a:cubicBezTo>
                  <a:pt x="8872520" y="6332120"/>
                  <a:pt x="8878715" y="6333590"/>
                  <a:pt x="8882249" y="6336529"/>
                </a:cubicBezTo>
                <a:cubicBezTo>
                  <a:pt x="8885784" y="6339469"/>
                  <a:pt x="8887551" y="6343357"/>
                  <a:pt x="8887551" y="6348194"/>
                </a:cubicBezTo>
                <a:cubicBezTo>
                  <a:pt x="8887551" y="6353403"/>
                  <a:pt x="8885765" y="6357551"/>
                  <a:pt x="8882194" y="6360639"/>
                </a:cubicBezTo>
                <a:cubicBezTo>
                  <a:pt x="8878622" y="6363727"/>
                  <a:pt x="8872483" y="6365272"/>
                  <a:pt x="8863776" y="6365272"/>
                </a:cubicBezTo>
                <a:lnTo>
                  <a:pt x="8837992" y="6365272"/>
                </a:lnTo>
                <a:close/>
                <a:moveTo>
                  <a:pt x="9197412" y="6328325"/>
                </a:moveTo>
                <a:lnTo>
                  <a:pt x="9197412" y="6353105"/>
                </a:lnTo>
                <a:lnTo>
                  <a:pt x="9314390" y="6353105"/>
                </a:lnTo>
                <a:lnTo>
                  <a:pt x="9314390" y="6328325"/>
                </a:lnTo>
                <a:close/>
                <a:moveTo>
                  <a:pt x="11135396" y="6279212"/>
                </a:moveTo>
                <a:lnTo>
                  <a:pt x="11153457" y="6338036"/>
                </a:lnTo>
                <a:lnTo>
                  <a:pt x="11117522" y="6338036"/>
                </a:lnTo>
                <a:close/>
                <a:moveTo>
                  <a:pt x="10430546" y="6279212"/>
                </a:moveTo>
                <a:lnTo>
                  <a:pt x="10448607" y="6338036"/>
                </a:lnTo>
                <a:lnTo>
                  <a:pt x="10412672" y="6338036"/>
                </a:lnTo>
                <a:close/>
                <a:moveTo>
                  <a:pt x="10163846" y="6279212"/>
                </a:moveTo>
                <a:lnTo>
                  <a:pt x="10181907" y="6338036"/>
                </a:lnTo>
                <a:lnTo>
                  <a:pt x="10145972" y="6338036"/>
                </a:lnTo>
                <a:close/>
                <a:moveTo>
                  <a:pt x="9571528" y="6273854"/>
                </a:moveTo>
                <a:lnTo>
                  <a:pt x="9584141" y="6273854"/>
                </a:lnTo>
                <a:cubicBezTo>
                  <a:pt x="9597238" y="6273854"/>
                  <a:pt x="9606614" y="6277054"/>
                  <a:pt x="9612270" y="6283453"/>
                </a:cubicBezTo>
                <a:cubicBezTo>
                  <a:pt x="9617925" y="6289853"/>
                  <a:pt x="9620753" y="6301722"/>
                  <a:pt x="9620753" y="6319060"/>
                </a:cubicBezTo>
                <a:cubicBezTo>
                  <a:pt x="9620753" y="6332157"/>
                  <a:pt x="9619488" y="6341627"/>
                  <a:pt x="9616958" y="6347468"/>
                </a:cubicBezTo>
                <a:cubicBezTo>
                  <a:pt x="9614428" y="6353310"/>
                  <a:pt x="9610930" y="6357402"/>
                  <a:pt x="9606466" y="6359746"/>
                </a:cubicBezTo>
                <a:cubicBezTo>
                  <a:pt x="9602001" y="6362090"/>
                  <a:pt x="9594485" y="6363262"/>
                  <a:pt x="9583918" y="6363262"/>
                </a:cubicBezTo>
                <a:lnTo>
                  <a:pt x="9571528" y="6363262"/>
                </a:lnTo>
                <a:close/>
                <a:moveTo>
                  <a:pt x="10971034" y="6270059"/>
                </a:moveTo>
                <a:lnTo>
                  <a:pt x="10985432" y="6270059"/>
                </a:lnTo>
                <a:cubicBezTo>
                  <a:pt x="10994883" y="6270059"/>
                  <a:pt x="11001320" y="6271845"/>
                  <a:pt x="11004743" y="6275417"/>
                </a:cubicBezTo>
                <a:cubicBezTo>
                  <a:pt x="11008166" y="6278988"/>
                  <a:pt x="11009878" y="6283342"/>
                  <a:pt x="11009878" y="6288476"/>
                </a:cubicBezTo>
                <a:cubicBezTo>
                  <a:pt x="11009878" y="6293760"/>
                  <a:pt x="11007906" y="6298094"/>
                  <a:pt x="11003962" y="6301480"/>
                </a:cubicBezTo>
                <a:cubicBezTo>
                  <a:pt x="11000018" y="6304866"/>
                  <a:pt x="10993172" y="6306559"/>
                  <a:pt x="10983424" y="6306559"/>
                </a:cubicBezTo>
                <a:lnTo>
                  <a:pt x="10971034" y="6306559"/>
                </a:lnTo>
                <a:close/>
                <a:moveTo>
                  <a:pt x="9837559" y="6270059"/>
                </a:moveTo>
                <a:lnTo>
                  <a:pt x="9851958" y="6270059"/>
                </a:lnTo>
                <a:cubicBezTo>
                  <a:pt x="9861408" y="6270059"/>
                  <a:pt x="9867845" y="6271845"/>
                  <a:pt x="9871268" y="6275417"/>
                </a:cubicBezTo>
                <a:cubicBezTo>
                  <a:pt x="9874691" y="6278988"/>
                  <a:pt x="9876403" y="6283342"/>
                  <a:pt x="9876403" y="6288476"/>
                </a:cubicBezTo>
                <a:cubicBezTo>
                  <a:pt x="9876403" y="6293760"/>
                  <a:pt x="9874431" y="6298094"/>
                  <a:pt x="9870487" y="6301480"/>
                </a:cubicBezTo>
                <a:cubicBezTo>
                  <a:pt x="9866543" y="6304866"/>
                  <a:pt x="9859697" y="6306559"/>
                  <a:pt x="9849948" y="6306559"/>
                </a:cubicBezTo>
                <a:lnTo>
                  <a:pt x="9837559" y="6306559"/>
                </a:lnTo>
                <a:close/>
                <a:moveTo>
                  <a:pt x="8837992" y="6269947"/>
                </a:moveTo>
                <a:lnTo>
                  <a:pt x="8860316" y="6269947"/>
                </a:lnTo>
                <a:cubicBezTo>
                  <a:pt x="8867980" y="6269947"/>
                  <a:pt x="8873357" y="6271287"/>
                  <a:pt x="8876445" y="6273966"/>
                </a:cubicBezTo>
                <a:cubicBezTo>
                  <a:pt x="8879533" y="6276644"/>
                  <a:pt x="8881077" y="6280365"/>
                  <a:pt x="8881077" y="6285128"/>
                </a:cubicBezTo>
                <a:cubicBezTo>
                  <a:pt x="8881077" y="6290262"/>
                  <a:pt x="8879533" y="6294188"/>
                  <a:pt x="8876445" y="6296904"/>
                </a:cubicBezTo>
                <a:cubicBezTo>
                  <a:pt x="8873357" y="6299620"/>
                  <a:pt x="8867869" y="6300978"/>
                  <a:pt x="8859981" y="6300978"/>
                </a:cubicBezTo>
                <a:lnTo>
                  <a:pt x="8837992" y="6300978"/>
                </a:lnTo>
                <a:close/>
                <a:moveTo>
                  <a:pt x="11243761" y="6236796"/>
                </a:moveTo>
                <a:lnTo>
                  <a:pt x="11243761" y="6400432"/>
                </a:lnTo>
                <a:lnTo>
                  <a:pt x="11285172" y="6400432"/>
                </a:lnTo>
                <a:lnTo>
                  <a:pt x="11285172" y="6275640"/>
                </a:lnTo>
                <a:lnTo>
                  <a:pt x="11317021" y="6400432"/>
                </a:lnTo>
                <a:lnTo>
                  <a:pt x="11354505" y="6400432"/>
                </a:lnTo>
                <a:lnTo>
                  <a:pt x="11386413" y="6275640"/>
                </a:lnTo>
                <a:lnTo>
                  <a:pt x="11386413" y="6400432"/>
                </a:lnTo>
                <a:lnTo>
                  <a:pt x="11427824" y="6400432"/>
                </a:lnTo>
                <a:lnTo>
                  <a:pt x="11427824" y="6236796"/>
                </a:lnTo>
                <a:lnTo>
                  <a:pt x="11361366" y="6236796"/>
                </a:lnTo>
                <a:lnTo>
                  <a:pt x="11335904" y="6336362"/>
                </a:lnTo>
                <a:lnTo>
                  <a:pt x="11310259" y="6236796"/>
                </a:lnTo>
                <a:close/>
                <a:moveTo>
                  <a:pt x="11108439" y="6236796"/>
                </a:moveTo>
                <a:lnTo>
                  <a:pt x="11046936" y="6400432"/>
                </a:lnTo>
                <a:lnTo>
                  <a:pt x="11098564" y="6400432"/>
                </a:lnTo>
                <a:lnTo>
                  <a:pt x="11106540" y="6373420"/>
                </a:lnTo>
                <a:lnTo>
                  <a:pt x="11163946" y="6373420"/>
                </a:lnTo>
                <a:lnTo>
                  <a:pt x="11172133" y="6400432"/>
                </a:lnTo>
                <a:lnTo>
                  <a:pt x="11225083" y="6400432"/>
                </a:lnTo>
                <a:lnTo>
                  <a:pt x="11163594" y="6236796"/>
                </a:lnTo>
                <a:close/>
                <a:moveTo>
                  <a:pt x="10920246" y="6236796"/>
                </a:moveTo>
                <a:lnTo>
                  <a:pt x="10920246" y="6400432"/>
                </a:lnTo>
                <a:lnTo>
                  <a:pt x="10971034" y="6400432"/>
                </a:lnTo>
                <a:lnTo>
                  <a:pt x="10971034" y="6339710"/>
                </a:lnTo>
                <a:lnTo>
                  <a:pt x="10998716" y="6339710"/>
                </a:lnTo>
                <a:cubicBezTo>
                  <a:pt x="11019105" y="6339710"/>
                  <a:pt x="11034267" y="6335059"/>
                  <a:pt x="11044201" y="6325758"/>
                </a:cubicBezTo>
                <a:cubicBezTo>
                  <a:pt x="11054135" y="6316456"/>
                  <a:pt x="11059102" y="6303545"/>
                  <a:pt x="11059102" y="6287025"/>
                </a:cubicBezTo>
                <a:cubicBezTo>
                  <a:pt x="11059102" y="6270952"/>
                  <a:pt x="11054545" y="6258562"/>
                  <a:pt x="11045429" y="6249855"/>
                </a:cubicBezTo>
                <a:cubicBezTo>
                  <a:pt x="11036313" y="6241149"/>
                  <a:pt x="11022602" y="6236796"/>
                  <a:pt x="11004296" y="6236796"/>
                </a:cubicBezTo>
                <a:close/>
                <a:moveTo>
                  <a:pt x="10730081" y="6236796"/>
                </a:moveTo>
                <a:lnTo>
                  <a:pt x="10730081" y="6334288"/>
                </a:lnTo>
                <a:cubicBezTo>
                  <a:pt x="10730081" y="6342319"/>
                  <a:pt x="10731644" y="6351540"/>
                  <a:pt x="10734769" y="6361951"/>
                </a:cubicBezTo>
                <a:cubicBezTo>
                  <a:pt x="10736704" y="6368420"/>
                  <a:pt x="10740294" y="6374704"/>
                  <a:pt x="10745540" y="6380802"/>
                </a:cubicBezTo>
                <a:cubicBezTo>
                  <a:pt x="10750786" y="6386900"/>
                  <a:pt x="10756572" y="6391603"/>
                  <a:pt x="10762897" y="6394912"/>
                </a:cubicBezTo>
                <a:cubicBezTo>
                  <a:pt x="10769222" y="6398221"/>
                  <a:pt x="10777092" y="6400434"/>
                  <a:pt x="10786505" y="6401549"/>
                </a:cubicBezTo>
                <a:cubicBezTo>
                  <a:pt x="10795918" y="6402665"/>
                  <a:pt x="10804606" y="6403223"/>
                  <a:pt x="10812569" y="6403223"/>
                </a:cubicBezTo>
                <a:cubicBezTo>
                  <a:pt x="10826335" y="6403223"/>
                  <a:pt x="10838130" y="6401401"/>
                  <a:pt x="10847952" y="6397757"/>
                </a:cubicBezTo>
                <a:cubicBezTo>
                  <a:pt x="10855022" y="6395155"/>
                  <a:pt x="10861775" y="6390637"/>
                  <a:pt x="10868212" y="6384204"/>
                </a:cubicBezTo>
                <a:cubicBezTo>
                  <a:pt x="10874649" y="6377772"/>
                  <a:pt x="10879374" y="6370261"/>
                  <a:pt x="10882388" y="6361672"/>
                </a:cubicBezTo>
                <a:cubicBezTo>
                  <a:pt x="10885402" y="6353083"/>
                  <a:pt x="10886908" y="6343955"/>
                  <a:pt x="10886908" y="6334288"/>
                </a:cubicBezTo>
                <a:lnTo>
                  <a:pt x="10886908" y="6236796"/>
                </a:lnTo>
                <a:lnTo>
                  <a:pt x="10836456" y="6236796"/>
                </a:lnTo>
                <a:lnTo>
                  <a:pt x="10836456" y="6336609"/>
                </a:lnTo>
                <a:cubicBezTo>
                  <a:pt x="10836456" y="6345680"/>
                  <a:pt x="10833981" y="6352687"/>
                  <a:pt x="10829033" y="6357632"/>
                </a:cubicBezTo>
                <a:cubicBezTo>
                  <a:pt x="10824084" y="6362576"/>
                  <a:pt x="10817257" y="6365048"/>
                  <a:pt x="10808550" y="6365048"/>
                </a:cubicBezTo>
                <a:cubicBezTo>
                  <a:pt x="10799770" y="6365048"/>
                  <a:pt x="10792905" y="6362539"/>
                  <a:pt x="10787956" y="6357521"/>
                </a:cubicBezTo>
                <a:cubicBezTo>
                  <a:pt x="10783008" y="6352503"/>
                  <a:pt x="10780534" y="6345532"/>
                  <a:pt x="10780534" y="6336609"/>
                </a:cubicBezTo>
                <a:lnTo>
                  <a:pt x="10780534" y="6236796"/>
                </a:lnTo>
                <a:close/>
                <a:moveTo>
                  <a:pt x="10539804" y="6236796"/>
                </a:moveTo>
                <a:lnTo>
                  <a:pt x="10539804" y="6400432"/>
                </a:lnTo>
                <a:lnTo>
                  <a:pt x="10587354" y="6400432"/>
                </a:lnTo>
                <a:lnTo>
                  <a:pt x="10587354" y="6310584"/>
                </a:lnTo>
                <a:lnTo>
                  <a:pt x="10648634" y="6400432"/>
                </a:lnTo>
                <a:lnTo>
                  <a:pt x="10696297" y="6400432"/>
                </a:lnTo>
                <a:lnTo>
                  <a:pt x="10696297" y="6236796"/>
                </a:lnTo>
                <a:lnTo>
                  <a:pt x="10648634" y="6236796"/>
                </a:lnTo>
                <a:lnTo>
                  <a:pt x="10648634" y="6327327"/>
                </a:lnTo>
                <a:lnTo>
                  <a:pt x="10587020" y="6236796"/>
                </a:lnTo>
                <a:close/>
                <a:moveTo>
                  <a:pt x="10403589" y="6236796"/>
                </a:moveTo>
                <a:lnTo>
                  <a:pt x="10342086" y="6400432"/>
                </a:lnTo>
                <a:lnTo>
                  <a:pt x="10393714" y="6400432"/>
                </a:lnTo>
                <a:lnTo>
                  <a:pt x="10401690" y="6373420"/>
                </a:lnTo>
                <a:lnTo>
                  <a:pt x="10459096" y="6373420"/>
                </a:lnTo>
                <a:lnTo>
                  <a:pt x="10467283" y="6400432"/>
                </a:lnTo>
                <a:lnTo>
                  <a:pt x="10520233" y="6400432"/>
                </a:lnTo>
                <a:lnTo>
                  <a:pt x="10458744" y="6236796"/>
                </a:lnTo>
                <a:close/>
                <a:moveTo>
                  <a:pt x="10136889" y="6236796"/>
                </a:moveTo>
                <a:lnTo>
                  <a:pt x="10075386" y="6400432"/>
                </a:lnTo>
                <a:lnTo>
                  <a:pt x="10127014" y="6400432"/>
                </a:lnTo>
                <a:lnTo>
                  <a:pt x="10134990" y="6373420"/>
                </a:lnTo>
                <a:lnTo>
                  <a:pt x="10192396" y="6373420"/>
                </a:lnTo>
                <a:lnTo>
                  <a:pt x="10200583" y="6400432"/>
                </a:lnTo>
                <a:lnTo>
                  <a:pt x="10253533" y="6400432"/>
                </a:lnTo>
                <a:lnTo>
                  <a:pt x="10192044" y="6236796"/>
                </a:lnTo>
                <a:close/>
                <a:moveTo>
                  <a:pt x="9937422" y="6236796"/>
                </a:moveTo>
                <a:lnTo>
                  <a:pt x="9937422" y="6277203"/>
                </a:lnTo>
                <a:lnTo>
                  <a:pt x="9988991" y="6277203"/>
                </a:lnTo>
                <a:lnTo>
                  <a:pt x="9988991" y="6400432"/>
                </a:lnTo>
                <a:lnTo>
                  <a:pt x="10039556" y="6400432"/>
                </a:lnTo>
                <a:lnTo>
                  <a:pt x="10039556" y="6277203"/>
                </a:lnTo>
                <a:lnTo>
                  <a:pt x="10091124" y="6277203"/>
                </a:lnTo>
                <a:lnTo>
                  <a:pt x="10091124" y="6236796"/>
                </a:lnTo>
                <a:close/>
                <a:moveTo>
                  <a:pt x="9786771" y="6236796"/>
                </a:moveTo>
                <a:lnTo>
                  <a:pt x="9786771" y="6400432"/>
                </a:lnTo>
                <a:lnTo>
                  <a:pt x="9837559" y="6400432"/>
                </a:lnTo>
                <a:lnTo>
                  <a:pt x="9837559" y="6339710"/>
                </a:lnTo>
                <a:lnTo>
                  <a:pt x="9865241" y="6339710"/>
                </a:lnTo>
                <a:cubicBezTo>
                  <a:pt x="9885630" y="6339710"/>
                  <a:pt x="9900792" y="6335059"/>
                  <a:pt x="9910726" y="6325758"/>
                </a:cubicBezTo>
                <a:cubicBezTo>
                  <a:pt x="9920660" y="6316456"/>
                  <a:pt x="9925628" y="6303545"/>
                  <a:pt x="9925628" y="6287025"/>
                </a:cubicBezTo>
                <a:cubicBezTo>
                  <a:pt x="9925628" y="6270952"/>
                  <a:pt x="9921070" y="6258562"/>
                  <a:pt x="9911954" y="6249855"/>
                </a:cubicBezTo>
                <a:cubicBezTo>
                  <a:pt x="9902838" y="6241149"/>
                  <a:pt x="9889128" y="6236796"/>
                  <a:pt x="9870822" y="6236796"/>
                </a:cubicBezTo>
                <a:close/>
                <a:moveTo>
                  <a:pt x="9703278" y="6236796"/>
                </a:moveTo>
                <a:lnTo>
                  <a:pt x="9703278" y="6400432"/>
                </a:lnTo>
                <a:lnTo>
                  <a:pt x="9753954" y="6400432"/>
                </a:lnTo>
                <a:lnTo>
                  <a:pt x="9753954" y="6236796"/>
                </a:lnTo>
                <a:close/>
                <a:moveTo>
                  <a:pt x="9520964" y="6236796"/>
                </a:moveTo>
                <a:lnTo>
                  <a:pt x="9520964" y="6400432"/>
                </a:lnTo>
                <a:lnTo>
                  <a:pt x="9596085" y="6400432"/>
                </a:lnTo>
                <a:cubicBezTo>
                  <a:pt x="9605089" y="6400432"/>
                  <a:pt x="9615135" y="6398944"/>
                  <a:pt x="9626223" y="6395967"/>
                </a:cubicBezTo>
                <a:cubicBezTo>
                  <a:pt x="9634334" y="6393809"/>
                  <a:pt x="9641924" y="6389475"/>
                  <a:pt x="9648993" y="6382964"/>
                </a:cubicBezTo>
                <a:cubicBezTo>
                  <a:pt x="9656063" y="6376452"/>
                  <a:pt x="9661588" y="6368378"/>
                  <a:pt x="9665569" y="6358742"/>
                </a:cubicBezTo>
                <a:cubicBezTo>
                  <a:pt x="9669550" y="6349105"/>
                  <a:pt x="9671541" y="6335543"/>
                  <a:pt x="9671541" y="6318056"/>
                </a:cubicBezTo>
                <a:cubicBezTo>
                  <a:pt x="9671541" y="6306894"/>
                  <a:pt x="9670201" y="6296327"/>
                  <a:pt x="9667522" y="6286355"/>
                </a:cubicBezTo>
                <a:cubicBezTo>
                  <a:pt x="9664844" y="6276384"/>
                  <a:pt x="9660528" y="6267640"/>
                  <a:pt x="9654574" y="6260125"/>
                </a:cubicBezTo>
                <a:cubicBezTo>
                  <a:pt x="9648621" y="6252609"/>
                  <a:pt x="9641087" y="6246842"/>
                  <a:pt x="9631971" y="6242823"/>
                </a:cubicBezTo>
                <a:cubicBezTo>
                  <a:pt x="9622855" y="6238805"/>
                  <a:pt x="9610893" y="6236796"/>
                  <a:pt x="9596085" y="6236796"/>
                </a:cubicBezTo>
                <a:close/>
                <a:moveTo>
                  <a:pt x="9329906" y="6236796"/>
                </a:moveTo>
                <a:lnTo>
                  <a:pt x="9329906" y="6334288"/>
                </a:lnTo>
                <a:cubicBezTo>
                  <a:pt x="9329906" y="6342319"/>
                  <a:pt x="9331468" y="6351540"/>
                  <a:pt x="9334594" y="6361951"/>
                </a:cubicBezTo>
                <a:cubicBezTo>
                  <a:pt x="9336529" y="6368420"/>
                  <a:pt x="9340119" y="6374704"/>
                  <a:pt x="9345365" y="6380802"/>
                </a:cubicBezTo>
                <a:cubicBezTo>
                  <a:pt x="9350612" y="6386900"/>
                  <a:pt x="9356397" y="6391603"/>
                  <a:pt x="9362722" y="6394912"/>
                </a:cubicBezTo>
                <a:cubicBezTo>
                  <a:pt x="9369048" y="6398221"/>
                  <a:pt x="9376917" y="6400434"/>
                  <a:pt x="9386330" y="6401549"/>
                </a:cubicBezTo>
                <a:cubicBezTo>
                  <a:pt x="9395744" y="6402665"/>
                  <a:pt x="9404432" y="6403223"/>
                  <a:pt x="9412394" y="6403223"/>
                </a:cubicBezTo>
                <a:cubicBezTo>
                  <a:pt x="9426160" y="6403223"/>
                  <a:pt x="9437955" y="6401401"/>
                  <a:pt x="9447778" y="6397757"/>
                </a:cubicBezTo>
                <a:cubicBezTo>
                  <a:pt x="9454847" y="6395155"/>
                  <a:pt x="9461600" y="6390637"/>
                  <a:pt x="9468037" y="6384204"/>
                </a:cubicBezTo>
                <a:cubicBezTo>
                  <a:pt x="9474474" y="6377772"/>
                  <a:pt x="9479199" y="6370261"/>
                  <a:pt x="9482213" y="6361672"/>
                </a:cubicBezTo>
                <a:cubicBezTo>
                  <a:pt x="9485227" y="6353083"/>
                  <a:pt x="9486733" y="6343955"/>
                  <a:pt x="9486733" y="6334288"/>
                </a:cubicBezTo>
                <a:lnTo>
                  <a:pt x="9486733" y="6236796"/>
                </a:lnTo>
                <a:lnTo>
                  <a:pt x="9436281" y="6236796"/>
                </a:lnTo>
                <a:lnTo>
                  <a:pt x="9436281" y="6336609"/>
                </a:lnTo>
                <a:cubicBezTo>
                  <a:pt x="9436281" y="6345680"/>
                  <a:pt x="9433806" y="6352687"/>
                  <a:pt x="9428858" y="6357632"/>
                </a:cubicBezTo>
                <a:cubicBezTo>
                  <a:pt x="9423909" y="6362576"/>
                  <a:pt x="9417082" y="6365048"/>
                  <a:pt x="9408375" y="6365048"/>
                </a:cubicBezTo>
                <a:cubicBezTo>
                  <a:pt x="9399595" y="6365048"/>
                  <a:pt x="9392730" y="6362539"/>
                  <a:pt x="9387781" y="6357521"/>
                </a:cubicBezTo>
                <a:cubicBezTo>
                  <a:pt x="9382833" y="6352503"/>
                  <a:pt x="9380359" y="6345532"/>
                  <a:pt x="9380359" y="6336609"/>
                </a:cubicBezTo>
                <a:lnTo>
                  <a:pt x="9380359" y="6236796"/>
                </a:lnTo>
                <a:close/>
                <a:moveTo>
                  <a:pt x="8951324" y="6236796"/>
                </a:moveTo>
                <a:lnTo>
                  <a:pt x="9015060" y="6331897"/>
                </a:lnTo>
                <a:lnTo>
                  <a:pt x="9015060" y="6400432"/>
                </a:lnTo>
                <a:lnTo>
                  <a:pt x="9065736" y="6400432"/>
                </a:lnTo>
                <a:lnTo>
                  <a:pt x="9065736" y="6331897"/>
                </a:lnTo>
                <a:lnTo>
                  <a:pt x="9129360" y="6236796"/>
                </a:lnTo>
                <a:lnTo>
                  <a:pt x="9073495" y="6236796"/>
                </a:lnTo>
                <a:lnTo>
                  <a:pt x="9040459" y="6291999"/>
                </a:lnTo>
                <a:lnTo>
                  <a:pt x="9007491" y="6236796"/>
                </a:lnTo>
                <a:close/>
                <a:moveTo>
                  <a:pt x="8786981" y="6236796"/>
                </a:moveTo>
                <a:lnTo>
                  <a:pt x="8786981" y="6400432"/>
                </a:lnTo>
                <a:lnTo>
                  <a:pt x="8874268" y="6400432"/>
                </a:lnTo>
                <a:cubicBezTo>
                  <a:pt x="8877989" y="6400432"/>
                  <a:pt x="8885542" y="6399688"/>
                  <a:pt x="8896928" y="6398200"/>
                </a:cubicBezTo>
                <a:cubicBezTo>
                  <a:pt x="8905485" y="6397084"/>
                  <a:pt x="8911885" y="6395298"/>
                  <a:pt x="8916126" y="6392842"/>
                </a:cubicBezTo>
                <a:cubicBezTo>
                  <a:pt x="8922972" y="6388898"/>
                  <a:pt x="8928368" y="6383540"/>
                  <a:pt x="8932311" y="6376769"/>
                </a:cubicBezTo>
                <a:cubicBezTo>
                  <a:pt x="8936255" y="6369997"/>
                  <a:pt x="8938227" y="6362369"/>
                  <a:pt x="8938227" y="6353886"/>
                </a:cubicBezTo>
                <a:cubicBezTo>
                  <a:pt x="8938227" y="6343468"/>
                  <a:pt x="8935455" y="6334818"/>
                  <a:pt x="8929912" y="6327934"/>
                </a:cubicBezTo>
                <a:cubicBezTo>
                  <a:pt x="8924368" y="6321051"/>
                  <a:pt x="8915717" y="6316196"/>
                  <a:pt x="8903960" y="6313368"/>
                </a:cubicBezTo>
                <a:cubicBezTo>
                  <a:pt x="8911699" y="6310689"/>
                  <a:pt x="8917578" y="6307043"/>
                  <a:pt x="8921596" y="6302429"/>
                </a:cubicBezTo>
                <a:cubicBezTo>
                  <a:pt x="8927623" y="6295508"/>
                  <a:pt x="8930637" y="6287211"/>
                  <a:pt x="8930637" y="6277537"/>
                </a:cubicBezTo>
                <a:cubicBezTo>
                  <a:pt x="8930637" y="6266003"/>
                  <a:pt x="8926414" y="6256329"/>
                  <a:pt x="8917968" y="6248516"/>
                </a:cubicBezTo>
                <a:cubicBezTo>
                  <a:pt x="8909522" y="6240702"/>
                  <a:pt x="8897411" y="6236796"/>
                  <a:pt x="8881635" y="6236796"/>
                </a:cubicBezTo>
                <a:close/>
                <a:moveTo>
                  <a:pt x="5233027" y="4596318"/>
                </a:moveTo>
                <a:cubicBezTo>
                  <a:pt x="5289780" y="4596318"/>
                  <a:pt x="5334726" y="4615269"/>
                  <a:pt x="5367865" y="4653171"/>
                </a:cubicBezTo>
                <a:cubicBezTo>
                  <a:pt x="5401004" y="4691072"/>
                  <a:pt x="5417574" y="4751100"/>
                  <a:pt x="5417574" y="4833253"/>
                </a:cubicBezTo>
                <a:cubicBezTo>
                  <a:pt x="5417574" y="4930884"/>
                  <a:pt x="5401700" y="4998551"/>
                  <a:pt x="5369949" y="5036254"/>
                </a:cubicBezTo>
                <a:cubicBezTo>
                  <a:pt x="5338199" y="5073957"/>
                  <a:pt x="5293352" y="5092809"/>
                  <a:pt x="5235408" y="5092809"/>
                </a:cubicBezTo>
                <a:cubicBezTo>
                  <a:pt x="5179052" y="5092809"/>
                  <a:pt x="5134503" y="5073561"/>
                  <a:pt x="5101761" y="5035064"/>
                </a:cubicBezTo>
                <a:cubicBezTo>
                  <a:pt x="5069019" y="4996567"/>
                  <a:pt x="5052647" y="4933265"/>
                  <a:pt x="5052647" y="4845159"/>
                </a:cubicBezTo>
                <a:cubicBezTo>
                  <a:pt x="5052647" y="4756259"/>
                  <a:pt x="5069118" y="4692561"/>
                  <a:pt x="5102058" y="4654064"/>
                </a:cubicBezTo>
                <a:cubicBezTo>
                  <a:pt x="5134999" y="4615567"/>
                  <a:pt x="5178656" y="4596318"/>
                  <a:pt x="5233027" y="4596318"/>
                </a:cubicBezTo>
                <a:close/>
                <a:moveTo>
                  <a:pt x="3276831" y="4584412"/>
                </a:moveTo>
                <a:lnTo>
                  <a:pt x="3353626" y="4584412"/>
                </a:lnTo>
                <a:cubicBezTo>
                  <a:pt x="3404029" y="4584412"/>
                  <a:pt x="3438359" y="4593937"/>
                  <a:pt x="3456615" y="4612987"/>
                </a:cubicBezTo>
                <a:cubicBezTo>
                  <a:pt x="3474871" y="4632037"/>
                  <a:pt x="3483999" y="4655254"/>
                  <a:pt x="3483999" y="4682639"/>
                </a:cubicBezTo>
                <a:cubicBezTo>
                  <a:pt x="3483999" y="4710817"/>
                  <a:pt x="3473482" y="4733935"/>
                  <a:pt x="3452448" y="4751992"/>
                </a:cubicBezTo>
                <a:cubicBezTo>
                  <a:pt x="3431414" y="4770050"/>
                  <a:pt x="3394901" y="4779079"/>
                  <a:pt x="3342910" y="4779079"/>
                </a:cubicBezTo>
                <a:lnTo>
                  <a:pt x="3276831" y="4779079"/>
                </a:lnTo>
                <a:close/>
                <a:moveTo>
                  <a:pt x="4157893" y="4583221"/>
                </a:moveTo>
                <a:lnTo>
                  <a:pt x="4276360" y="4583221"/>
                </a:lnTo>
                <a:cubicBezTo>
                  <a:pt x="4325573" y="4583221"/>
                  <a:pt x="4359108" y="4590762"/>
                  <a:pt x="4376968" y="4605843"/>
                </a:cubicBezTo>
                <a:cubicBezTo>
                  <a:pt x="4394827" y="4620925"/>
                  <a:pt x="4403757" y="4642554"/>
                  <a:pt x="4403757" y="4670732"/>
                </a:cubicBezTo>
                <a:cubicBezTo>
                  <a:pt x="4403757" y="4689782"/>
                  <a:pt x="4398101" y="4706650"/>
                  <a:pt x="4386790" y="4721334"/>
                </a:cubicBezTo>
                <a:cubicBezTo>
                  <a:pt x="4375479" y="4736018"/>
                  <a:pt x="4360894" y="4745147"/>
                  <a:pt x="4343035" y="4748718"/>
                </a:cubicBezTo>
                <a:cubicBezTo>
                  <a:pt x="4307714" y="4756656"/>
                  <a:pt x="4283900" y="4760625"/>
                  <a:pt x="4271597" y="4760625"/>
                </a:cubicBezTo>
                <a:lnTo>
                  <a:pt x="4157893" y="4760625"/>
                </a:lnTo>
                <a:close/>
                <a:moveTo>
                  <a:pt x="8413186" y="4407009"/>
                </a:moveTo>
                <a:lnTo>
                  <a:pt x="8413186" y="4622512"/>
                </a:lnTo>
                <a:lnTo>
                  <a:pt x="8688220" y="4622512"/>
                </a:lnTo>
                <a:lnTo>
                  <a:pt x="8688220" y="5279737"/>
                </a:lnTo>
                <a:lnTo>
                  <a:pt x="8957897" y="5279737"/>
                </a:lnTo>
                <a:lnTo>
                  <a:pt x="8957897" y="4622512"/>
                </a:lnTo>
                <a:lnTo>
                  <a:pt x="9232932" y="4622512"/>
                </a:lnTo>
                <a:lnTo>
                  <a:pt x="9232932" y="4407009"/>
                </a:lnTo>
                <a:close/>
                <a:moveTo>
                  <a:pt x="6645108" y="4407009"/>
                </a:moveTo>
                <a:lnTo>
                  <a:pt x="6645108" y="5279737"/>
                </a:lnTo>
                <a:lnTo>
                  <a:pt x="7380915" y="5279737"/>
                </a:lnTo>
                <a:lnTo>
                  <a:pt x="7380915" y="5082093"/>
                </a:lnTo>
                <a:lnTo>
                  <a:pt x="6915380" y="5082093"/>
                </a:lnTo>
                <a:lnTo>
                  <a:pt x="6915380" y="4910048"/>
                </a:lnTo>
                <a:lnTo>
                  <a:pt x="7335076" y="4910048"/>
                </a:lnTo>
                <a:lnTo>
                  <a:pt x="7335076" y="4732050"/>
                </a:lnTo>
                <a:lnTo>
                  <a:pt x="6915380" y="4732050"/>
                </a:lnTo>
                <a:lnTo>
                  <a:pt x="6915380" y="4593342"/>
                </a:lnTo>
                <a:lnTo>
                  <a:pt x="7367818" y="4593342"/>
                </a:lnTo>
                <a:lnTo>
                  <a:pt x="7367818" y="4407009"/>
                </a:lnTo>
                <a:close/>
                <a:moveTo>
                  <a:pt x="6199219" y="4407009"/>
                </a:moveTo>
                <a:lnTo>
                  <a:pt x="6199219" y="4944706"/>
                </a:lnTo>
                <a:cubicBezTo>
                  <a:pt x="6199219" y="4997838"/>
                  <a:pt x="6192174" y="5035606"/>
                  <a:pt x="6178086" y="5058011"/>
                </a:cubicBezTo>
                <a:cubicBezTo>
                  <a:pt x="6163996" y="5080416"/>
                  <a:pt x="6141871" y="5091618"/>
                  <a:pt x="6111708" y="5091618"/>
                </a:cubicBezTo>
                <a:cubicBezTo>
                  <a:pt x="6092658" y="5091618"/>
                  <a:pt x="6077974" y="5087848"/>
                  <a:pt x="6067655" y="5080307"/>
                </a:cubicBezTo>
                <a:cubicBezTo>
                  <a:pt x="6052574" y="5068798"/>
                  <a:pt x="6041859" y="5053717"/>
                  <a:pt x="6035508" y="5035064"/>
                </a:cubicBezTo>
                <a:cubicBezTo>
                  <a:pt x="6029158" y="5016411"/>
                  <a:pt x="6025785" y="4987836"/>
                  <a:pt x="6025388" y="4949339"/>
                </a:cubicBezTo>
                <a:lnTo>
                  <a:pt x="5767618" y="4984462"/>
                </a:lnTo>
                <a:cubicBezTo>
                  <a:pt x="5772380" y="5051931"/>
                  <a:pt x="5787957" y="5108585"/>
                  <a:pt x="5814350" y="5154424"/>
                </a:cubicBezTo>
                <a:cubicBezTo>
                  <a:pt x="5840742" y="5200263"/>
                  <a:pt x="5878147" y="5235089"/>
                  <a:pt x="5926566" y="5258901"/>
                </a:cubicBezTo>
                <a:cubicBezTo>
                  <a:pt x="5974985" y="5282714"/>
                  <a:pt x="6043247" y="5294620"/>
                  <a:pt x="6131354" y="5294620"/>
                </a:cubicBezTo>
                <a:cubicBezTo>
                  <a:pt x="6214697" y="5294620"/>
                  <a:pt x="6283059" y="5276574"/>
                  <a:pt x="6336439" y="5240484"/>
                </a:cubicBezTo>
                <a:cubicBezTo>
                  <a:pt x="6389818" y="5204393"/>
                  <a:pt x="6425339" y="5160369"/>
                  <a:pt x="6443000" y="5108413"/>
                </a:cubicBezTo>
                <a:cubicBezTo>
                  <a:pt x="6460660" y="5056456"/>
                  <a:pt x="6469491" y="4980704"/>
                  <a:pt x="6469491" y="4881157"/>
                </a:cubicBezTo>
                <a:lnTo>
                  <a:pt x="6469491" y="4407009"/>
                </a:lnTo>
                <a:close/>
                <a:moveTo>
                  <a:pt x="3887026" y="4407009"/>
                </a:moveTo>
                <a:lnTo>
                  <a:pt x="3887026" y="5279737"/>
                </a:lnTo>
                <a:lnTo>
                  <a:pt x="4157893" y="5279737"/>
                </a:lnTo>
                <a:lnTo>
                  <a:pt x="4157893" y="4925526"/>
                </a:lnTo>
                <a:lnTo>
                  <a:pt x="4181705" y="4925526"/>
                </a:lnTo>
                <a:cubicBezTo>
                  <a:pt x="4206311" y="4925526"/>
                  <a:pt x="4228338" y="4932273"/>
                  <a:pt x="4247785" y="4945767"/>
                </a:cubicBezTo>
                <a:cubicBezTo>
                  <a:pt x="4262072" y="4956086"/>
                  <a:pt x="4278344" y="4978509"/>
                  <a:pt x="4296600" y="5013037"/>
                </a:cubicBezTo>
                <a:lnTo>
                  <a:pt x="4440750" y="5279737"/>
                </a:lnTo>
                <a:lnTo>
                  <a:pt x="4745466" y="5279737"/>
                </a:lnTo>
                <a:lnTo>
                  <a:pt x="4614869" y="5026850"/>
                </a:lnTo>
                <a:cubicBezTo>
                  <a:pt x="4608526" y="5014138"/>
                  <a:pt x="4595934" y="4996063"/>
                  <a:pt x="4577096" y="4972626"/>
                </a:cubicBezTo>
                <a:cubicBezTo>
                  <a:pt x="4558256" y="4949188"/>
                  <a:pt x="4543878" y="4933895"/>
                  <a:pt x="4533963" y="4926745"/>
                </a:cubicBezTo>
                <a:cubicBezTo>
                  <a:pt x="4519285" y="4916023"/>
                  <a:pt x="4495884" y="4905298"/>
                  <a:pt x="4463762" y="4894570"/>
                </a:cubicBezTo>
                <a:cubicBezTo>
                  <a:pt x="4503872" y="4885442"/>
                  <a:pt x="4535442" y="4873932"/>
                  <a:pt x="4558473" y="4860042"/>
                </a:cubicBezTo>
                <a:cubicBezTo>
                  <a:pt x="4594607" y="4838214"/>
                  <a:pt x="4623000" y="4809738"/>
                  <a:pt x="4643649" y="4774614"/>
                </a:cubicBezTo>
                <a:cubicBezTo>
                  <a:pt x="4664300" y="4739491"/>
                  <a:pt x="4674624" y="4697720"/>
                  <a:pt x="4674624" y="4649301"/>
                </a:cubicBezTo>
                <a:cubicBezTo>
                  <a:pt x="4674624" y="4593739"/>
                  <a:pt x="4661130" y="4546610"/>
                  <a:pt x="4634143" y="4507914"/>
                </a:cubicBezTo>
                <a:cubicBezTo>
                  <a:pt x="4607155" y="4469219"/>
                  <a:pt x="4571635" y="4442728"/>
                  <a:pt x="4527582" y="4428440"/>
                </a:cubicBezTo>
                <a:cubicBezTo>
                  <a:pt x="4483529" y="4414153"/>
                  <a:pt x="4419830" y="4407009"/>
                  <a:pt x="4336486" y="4407009"/>
                </a:cubicBezTo>
                <a:close/>
                <a:moveTo>
                  <a:pt x="3005963" y="4407009"/>
                </a:moveTo>
                <a:lnTo>
                  <a:pt x="3005963" y="5279737"/>
                </a:lnTo>
                <a:lnTo>
                  <a:pt x="3276831" y="5279737"/>
                </a:lnTo>
                <a:lnTo>
                  <a:pt x="3276831" y="4955887"/>
                </a:lnTo>
                <a:lnTo>
                  <a:pt x="3424468" y="4955887"/>
                </a:lnTo>
                <a:cubicBezTo>
                  <a:pt x="3533212" y="4955887"/>
                  <a:pt x="3614075" y="4931082"/>
                  <a:pt x="3667058" y="4881473"/>
                </a:cubicBezTo>
                <a:cubicBezTo>
                  <a:pt x="3720041" y="4831864"/>
                  <a:pt x="3746532" y="4763006"/>
                  <a:pt x="3746532" y="4674900"/>
                </a:cubicBezTo>
                <a:cubicBezTo>
                  <a:pt x="3746532" y="4589175"/>
                  <a:pt x="3722224" y="4523095"/>
                  <a:pt x="3673606" y="4476660"/>
                </a:cubicBezTo>
                <a:cubicBezTo>
                  <a:pt x="3624989" y="4430226"/>
                  <a:pt x="3551865" y="4407009"/>
                  <a:pt x="3454234" y="4407009"/>
                </a:cubicBezTo>
                <a:close/>
                <a:moveTo>
                  <a:pt x="7931579" y="4392126"/>
                </a:moveTo>
                <a:cubicBezTo>
                  <a:pt x="7791085" y="4392126"/>
                  <a:pt x="7682440" y="4430896"/>
                  <a:pt x="7605645" y="4508435"/>
                </a:cubicBezTo>
                <a:cubicBezTo>
                  <a:pt x="7528850" y="4585975"/>
                  <a:pt x="7490452" y="4696926"/>
                  <a:pt x="7490452" y="4841289"/>
                </a:cubicBezTo>
                <a:cubicBezTo>
                  <a:pt x="7490452" y="4949568"/>
                  <a:pt x="7512280" y="5038411"/>
                  <a:pt x="7555937" y="5107817"/>
                </a:cubicBezTo>
                <a:cubicBezTo>
                  <a:pt x="7599593" y="5177224"/>
                  <a:pt x="7651484" y="5225709"/>
                  <a:pt x="7711611" y="5253274"/>
                </a:cubicBezTo>
                <a:cubicBezTo>
                  <a:pt x="7771737" y="5280838"/>
                  <a:pt x="7849227" y="5294620"/>
                  <a:pt x="7944080" y="5294620"/>
                </a:cubicBezTo>
                <a:cubicBezTo>
                  <a:pt x="8022264" y="5294620"/>
                  <a:pt x="8086658" y="5283309"/>
                  <a:pt x="8137259" y="5260687"/>
                </a:cubicBezTo>
                <a:cubicBezTo>
                  <a:pt x="8187861" y="5238065"/>
                  <a:pt x="8230227" y="5204529"/>
                  <a:pt x="8264358" y="5160079"/>
                </a:cubicBezTo>
                <a:cubicBezTo>
                  <a:pt x="8298489" y="5115629"/>
                  <a:pt x="8323493" y="5060265"/>
                  <a:pt x="8339368" y="4993987"/>
                </a:cubicBezTo>
                <a:lnTo>
                  <a:pt x="8103029" y="4922550"/>
                </a:lnTo>
                <a:cubicBezTo>
                  <a:pt x="8091122" y="4977715"/>
                  <a:pt x="8071973" y="5019784"/>
                  <a:pt x="8045581" y="5048756"/>
                </a:cubicBezTo>
                <a:cubicBezTo>
                  <a:pt x="8019189" y="5077728"/>
                  <a:pt x="7980196" y="5092214"/>
                  <a:pt x="7928602" y="5092214"/>
                </a:cubicBezTo>
                <a:cubicBezTo>
                  <a:pt x="7875421" y="5092214"/>
                  <a:pt x="7834146" y="5074277"/>
                  <a:pt x="7804777" y="5038403"/>
                </a:cubicBezTo>
                <a:cubicBezTo>
                  <a:pt x="7775408" y="5002529"/>
                  <a:pt x="7760724" y="4936229"/>
                  <a:pt x="7760724" y="4839504"/>
                </a:cubicBezTo>
                <a:cubicBezTo>
                  <a:pt x="7760724" y="4761418"/>
                  <a:pt x="7773027" y="4704141"/>
                  <a:pt x="7797633" y="4667672"/>
                </a:cubicBezTo>
                <a:cubicBezTo>
                  <a:pt x="7830177" y="4618515"/>
                  <a:pt x="7877008" y="4593937"/>
                  <a:pt x="7938127" y="4593937"/>
                </a:cubicBezTo>
                <a:cubicBezTo>
                  <a:pt x="7965114" y="4593937"/>
                  <a:pt x="7989522" y="4599493"/>
                  <a:pt x="8011351" y="4610606"/>
                </a:cubicBezTo>
                <a:cubicBezTo>
                  <a:pt x="8033179" y="4621718"/>
                  <a:pt x="8051634" y="4637593"/>
                  <a:pt x="8066715" y="4658231"/>
                </a:cubicBezTo>
                <a:cubicBezTo>
                  <a:pt x="8075843" y="4670534"/>
                  <a:pt x="8084574" y="4689981"/>
                  <a:pt x="8092908" y="4716572"/>
                </a:cubicBezTo>
                <a:lnTo>
                  <a:pt x="8331033" y="4663589"/>
                </a:lnTo>
                <a:cubicBezTo>
                  <a:pt x="8300474" y="4571514"/>
                  <a:pt x="8253742" y="4503251"/>
                  <a:pt x="8190837" y="4458801"/>
                </a:cubicBezTo>
                <a:cubicBezTo>
                  <a:pt x="8127932" y="4414351"/>
                  <a:pt x="8041513" y="4392126"/>
                  <a:pt x="7931579" y="4392126"/>
                </a:cubicBezTo>
                <a:close/>
                <a:moveTo>
                  <a:pt x="5233622" y="4392126"/>
                </a:moveTo>
                <a:cubicBezTo>
                  <a:pt x="5091938" y="4392126"/>
                  <a:pt x="4981408" y="4431814"/>
                  <a:pt x="4902033" y="4511189"/>
                </a:cubicBezTo>
                <a:cubicBezTo>
                  <a:pt x="4822658" y="4590564"/>
                  <a:pt x="4782971" y="4701490"/>
                  <a:pt x="4782971" y="4843968"/>
                </a:cubicBezTo>
                <a:cubicBezTo>
                  <a:pt x="4782971" y="4945965"/>
                  <a:pt x="4803013" y="5030896"/>
                  <a:pt x="4843097" y="5098762"/>
                </a:cubicBezTo>
                <a:cubicBezTo>
                  <a:pt x="4883182" y="5166628"/>
                  <a:pt x="4935470" y="5216237"/>
                  <a:pt x="4999962" y="5247590"/>
                </a:cubicBezTo>
                <a:cubicBezTo>
                  <a:pt x="5064455" y="5278943"/>
                  <a:pt x="5145913" y="5294620"/>
                  <a:pt x="5244338" y="5294620"/>
                </a:cubicBezTo>
                <a:cubicBezTo>
                  <a:pt x="5341175" y="5294620"/>
                  <a:pt x="5422039" y="5276463"/>
                  <a:pt x="5486928" y="5240149"/>
                </a:cubicBezTo>
                <a:cubicBezTo>
                  <a:pt x="5551817" y="5203835"/>
                  <a:pt x="5601426" y="5153035"/>
                  <a:pt x="5635756" y="5087749"/>
                </a:cubicBezTo>
                <a:cubicBezTo>
                  <a:pt x="5670085" y="5022463"/>
                  <a:pt x="5687251" y="4938821"/>
                  <a:pt x="5687251" y="4836825"/>
                </a:cubicBezTo>
                <a:cubicBezTo>
                  <a:pt x="5687251" y="4696331"/>
                  <a:pt x="5647960" y="4587091"/>
                  <a:pt x="5569379" y="4509105"/>
                </a:cubicBezTo>
                <a:cubicBezTo>
                  <a:pt x="5490797" y="4431119"/>
                  <a:pt x="5378879" y="4392126"/>
                  <a:pt x="5233622" y="4392126"/>
                </a:cubicBezTo>
                <a:close/>
                <a:moveTo>
                  <a:pt x="6394482" y="3448556"/>
                </a:moveTo>
                <a:lnTo>
                  <a:pt x="6531404" y="3448556"/>
                </a:lnTo>
                <a:cubicBezTo>
                  <a:pt x="6578632" y="3448556"/>
                  <a:pt x="6611671" y="3456394"/>
                  <a:pt x="6630523" y="3472071"/>
                </a:cubicBezTo>
                <a:cubicBezTo>
                  <a:pt x="6649374" y="3487747"/>
                  <a:pt x="6658801" y="3508484"/>
                  <a:pt x="6658801" y="3534281"/>
                </a:cubicBezTo>
                <a:cubicBezTo>
                  <a:pt x="6658801" y="3562062"/>
                  <a:pt x="6649276" y="3584188"/>
                  <a:pt x="6630226" y="3600658"/>
                </a:cubicBezTo>
                <a:cubicBezTo>
                  <a:pt x="6611176" y="3617129"/>
                  <a:pt x="6578433" y="3625364"/>
                  <a:pt x="6531999" y="3625364"/>
                </a:cubicBezTo>
                <a:lnTo>
                  <a:pt x="6394482" y="3625364"/>
                </a:lnTo>
                <a:close/>
                <a:moveTo>
                  <a:pt x="7439553" y="3166378"/>
                </a:moveTo>
                <a:lnTo>
                  <a:pt x="7535882" y="3480107"/>
                </a:lnTo>
                <a:lnTo>
                  <a:pt x="7344229" y="3480107"/>
                </a:lnTo>
                <a:close/>
                <a:moveTo>
                  <a:pt x="5553603" y="3166378"/>
                </a:moveTo>
                <a:lnTo>
                  <a:pt x="5649932" y="3480107"/>
                </a:lnTo>
                <a:lnTo>
                  <a:pt x="5458279" y="3480107"/>
                </a:lnTo>
                <a:close/>
                <a:moveTo>
                  <a:pt x="3896254" y="3166378"/>
                </a:moveTo>
                <a:lnTo>
                  <a:pt x="3992583" y="3480107"/>
                </a:lnTo>
                <a:lnTo>
                  <a:pt x="3800929" y="3480107"/>
                </a:lnTo>
                <a:close/>
                <a:moveTo>
                  <a:pt x="2880353" y="3137803"/>
                </a:moveTo>
                <a:lnTo>
                  <a:pt x="2947623" y="3137803"/>
                </a:lnTo>
                <a:cubicBezTo>
                  <a:pt x="3017473" y="3137803"/>
                  <a:pt x="3067479" y="3154868"/>
                  <a:pt x="3097642" y="3189000"/>
                </a:cubicBezTo>
                <a:cubicBezTo>
                  <a:pt x="3127804" y="3223131"/>
                  <a:pt x="3142885" y="3286433"/>
                  <a:pt x="3142885" y="3378905"/>
                </a:cubicBezTo>
                <a:cubicBezTo>
                  <a:pt x="3142885" y="3448754"/>
                  <a:pt x="3136139" y="3499257"/>
                  <a:pt x="3122645" y="3530411"/>
                </a:cubicBezTo>
                <a:cubicBezTo>
                  <a:pt x="3109151" y="3561566"/>
                  <a:pt x="3090498" y="3583394"/>
                  <a:pt x="3066686" y="3595896"/>
                </a:cubicBezTo>
                <a:cubicBezTo>
                  <a:pt x="3042873" y="3608397"/>
                  <a:pt x="3002789" y="3614648"/>
                  <a:pt x="2946432" y="3614648"/>
                </a:cubicBezTo>
                <a:lnTo>
                  <a:pt x="2880353" y="3614648"/>
                </a:lnTo>
                <a:close/>
                <a:moveTo>
                  <a:pt x="6394482" y="3116967"/>
                </a:moveTo>
                <a:lnTo>
                  <a:pt x="6513544" y="3116967"/>
                </a:lnTo>
                <a:cubicBezTo>
                  <a:pt x="6554422" y="3116967"/>
                  <a:pt x="6583096" y="3124111"/>
                  <a:pt x="6599567" y="3138398"/>
                </a:cubicBezTo>
                <a:cubicBezTo>
                  <a:pt x="6616037" y="3152686"/>
                  <a:pt x="6624272" y="3172529"/>
                  <a:pt x="6624272" y="3197929"/>
                </a:cubicBezTo>
                <a:cubicBezTo>
                  <a:pt x="6624272" y="3225314"/>
                  <a:pt x="6616037" y="3246249"/>
                  <a:pt x="6599567" y="3260735"/>
                </a:cubicBezTo>
                <a:cubicBezTo>
                  <a:pt x="6583096" y="3275221"/>
                  <a:pt x="6553827" y="3282464"/>
                  <a:pt x="6511758" y="3282464"/>
                </a:cubicBezTo>
                <a:lnTo>
                  <a:pt x="6394482" y="3282464"/>
                </a:lnTo>
                <a:close/>
                <a:moveTo>
                  <a:pt x="8883483" y="2940159"/>
                </a:moveTo>
                <a:lnTo>
                  <a:pt x="8883483" y="3812887"/>
                </a:lnTo>
                <a:lnTo>
                  <a:pt x="9619289" y="3812887"/>
                </a:lnTo>
                <a:lnTo>
                  <a:pt x="9619289" y="3615243"/>
                </a:lnTo>
                <a:lnTo>
                  <a:pt x="9153755" y="3615243"/>
                </a:lnTo>
                <a:lnTo>
                  <a:pt x="9153755" y="3443198"/>
                </a:lnTo>
                <a:lnTo>
                  <a:pt x="9573450" y="3443198"/>
                </a:lnTo>
                <a:lnTo>
                  <a:pt x="9573450" y="3265200"/>
                </a:lnTo>
                <a:lnTo>
                  <a:pt x="9153755" y="3265200"/>
                </a:lnTo>
                <a:lnTo>
                  <a:pt x="9153755" y="3126492"/>
                </a:lnTo>
                <a:lnTo>
                  <a:pt x="9606193" y="3126492"/>
                </a:lnTo>
                <a:lnTo>
                  <a:pt x="9606193" y="2940159"/>
                </a:lnTo>
                <a:close/>
                <a:moveTo>
                  <a:pt x="7295785" y="2940159"/>
                </a:moveTo>
                <a:lnTo>
                  <a:pt x="6967768" y="3812887"/>
                </a:lnTo>
                <a:lnTo>
                  <a:pt x="7243118" y="3812887"/>
                </a:lnTo>
                <a:lnTo>
                  <a:pt x="7285655" y="3668821"/>
                </a:lnTo>
                <a:lnTo>
                  <a:pt x="7591823" y="3668821"/>
                </a:lnTo>
                <a:lnTo>
                  <a:pt x="7635485" y="3812887"/>
                </a:lnTo>
                <a:lnTo>
                  <a:pt x="7917887" y="3812887"/>
                </a:lnTo>
                <a:lnTo>
                  <a:pt x="7589944" y="2940159"/>
                </a:lnTo>
                <a:close/>
                <a:moveTo>
                  <a:pt x="6122424" y="2940159"/>
                </a:moveTo>
                <a:lnTo>
                  <a:pt x="6122424" y="3812887"/>
                </a:lnTo>
                <a:lnTo>
                  <a:pt x="6587958" y="3812887"/>
                </a:lnTo>
                <a:cubicBezTo>
                  <a:pt x="6607802" y="3812887"/>
                  <a:pt x="6648085" y="3808918"/>
                  <a:pt x="6708807" y="3800981"/>
                </a:cubicBezTo>
                <a:cubicBezTo>
                  <a:pt x="6754447" y="3795028"/>
                  <a:pt x="6788579" y="3785503"/>
                  <a:pt x="6811201" y="3772406"/>
                </a:cubicBezTo>
                <a:cubicBezTo>
                  <a:pt x="6847713" y="3751372"/>
                  <a:pt x="6876486" y="3722797"/>
                  <a:pt x="6897521" y="3686681"/>
                </a:cubicBezTo>
                <a:cubicBezTo>
                  <a:pt x="6918555" y="3650565"/>
                  <a:pt x="6929072" y="3609885"/>
                  <a:pt x="6929072" y="3564642"/>
                </a:cubicBezTo>
                <a:cubicBezTo>
                  <a:pt x="6929072" y="3509079"/>
                  <a:pt x="6914288" y="3462943"/>
                  <a:pt x="6884722" y="3426232"/>
                </a:cubicBezTo>
                <a:cubicBezTo>
                  <a:pt x="6855154" y="3389521"/>
                  <a:pt x="6809018" y="3363625"/>
                  <a:pt x="6746312" y="3348544"/>
                </a:cubicBezTo>
                <a:cubicBezTo>
                  <a:pt x="6787586" y="3334256"/>
                  <a:pt x="6818940" y="3314809"/>
                  <a:pt x="6840371" y="3290203"/>
                </a:cubicBezTo>
                <a:cubicBezTo>
                  <a:pt x="6872518" y="3253293"/>
                  <a:pt x="6888591" y="3209042"/>
                  <a:pt x="6888591" y="3157448"/>
                </a:cubicBezTo>
                <a:cubicBezTo>
                  <a:pt x="6888591" y="3095932"/>
                  <a:pt x="6866068" y="3044339"/>
                  <a:pt x="6821023" y="3002667"/>
                </a:cubicBezTo>
                <a:cubicBezTo>
                  <a:pt x="6775978" y="2960995"/>
                  <a:pt x="6711386" y="2940159"/>
                  <a:pt x="6627249" y="2940159"/>
                </a:cubicBezTo>
                <a:close/>
                <a:moveTo>
                  <a:pt x="5409835" y="2940159"/>
                </a:moveTo>
                <a:lnTo>
                  <a:pt x="5081818" y="3812887"/>
                </a:lnTo>
                <a:lnTo>
                  <a:pt x="5357168" y="3812887"/>
                </a:lnTo>
                <a:lnTo>
                  <a:pt x="5399705" y="3668821"/>
                </a:lnTo>
                <a:lnTo>
                  <a:pt x="5705873" y="3668821"/>
                </a:lnTo>
                <a:lnTo>
                  <a:pt x="5749535" y="3812887"/>
                </a:lnTo>
                <a:lnTo>
                  <a:pt x="6031937" y="3812887"/>
                </a:lnTo>
                <a:lnTo>
                  <a:pt x="5703994" y="2940159"/>
                </a:lnTo>
                <a:close/>
                <a:moveTo>
                  <a:pt x="4317436" y="2940159"/>
                </a:moveTo>
                <a:lnTo>
                  <a:pt x="4317436" y="3155662"/>
                </a:lnTo>
                <a:lnTo>
                  <a:pt x="4592471" y="3155662"/>
                </a:lnTo>
                <a:lnTo>
                  <a:pt x="4592471" y="3812887"/>
                </a:lnTo>
                <a:lnTo>
                  <a:pt x="4862147" y="3812887"/>
                </a:lnTo>
                <a:lnTo>
                  <a:pt x="4862147" y="3155662"/>
                </a:lnTo>
                <a:lnTo>
                  <a:pt x="5137182" y="3155662"/>
                </a:lnTo>
                <a:lnTo>
                  <a:pt x="5137182" y="2940159"/>
                </a:lnTo>
                <a:close/>
                <a:moveTo>
                  <a:pt x="3752486" y="2940159"/>
                </a:moveTo>
                <a:lnTo>
                  <a:pt x="3424468" y="3812887"/>
                </a:lnTo>
                <a:lnTo>
                  <a:pt x="3699819" y="3812887"/>
                </a:lnTo>
                <a:lnTo>
                  <a:pt x="3742356" y="3668821"/>
                </a:lnTo>
                <a:lnTo>
                  <a:pt x="4048523" y="3668821"/>
                </a:lnTo>
                <a:lnTo>
                  <a:pt x="4092186" y="3812887"/>
                </a:lnTo>
                <a:lnTo>
                  <a:pt x="4374586" y="3812887"/>
                </a:lnTo>
                <a:lnTo>
                  <a:pt x="4046644" y="2940159"/>
                </a:lnTo>
                <a:close/>
                <a:moveTo>
                  <a:pt x="2610676" y="2940159"/>
                </a:moveTo>
                <a:lnTo>
                  <a:pt x="2610676" y="3812887"/>
                </a:lnTo>
                <a:lnTo>
                  <a:pt x="3011321" y="3812887"/>
                </a:lnTo>
                <a:cubicBezTo>
                  <a:pt x="3059343" y="3812887"/>
                  <a:pt x="3112922" y="3804950"/>
                  <a:pt x="3172056" y="3789075"/>
                </a:cubicBezTo>
                <a:cubicBezTo>
                  <a:pt x="3215315" y="3777565"/>
                  <a:pt x="3255796" y="3754447"/>
                  <a:pt x="3293500" y="3719721"/>
                </a:cubicBezTo>
                <a:cubicBezTo>
                  <a:pt x="3331203" y="3684994"/>
                  <a:pt x="3360671" y="3641933"/>
                  <a:pt x="3381904" y="3590538"/>
                </a:cubicBezTo>
                <a:cubicBezTo>
                  <a:pt x="3403136" y="3539143"/>
                  <a:pt x="3413753" y="3466812"/>
                  <a:pt x="3413753" y="3373547"/>
                </a:cubicBezTo>
                <a:cubicBezTo>
                  <a:pt x="3413753" y="3314015"/>
                  <a:pt x="3406609" y="3257659"/>
                  <a:pt x="3392321" y="3204478"/>
                </a:cubicBezTo>
                <a:cubicBezTo>
                  <a:pt x="3378034" y="3151296"/>
                  <a:pt x="3355015" y="3104664"/>
                  <a:pt x="3323265" y="3064579"/>
                </a:cubicBezTo>
                <a:cubicBezTo>
                  <a:pt x="3291515" y="3024495"/>
                  <a:pt x="3251332" y="2993737"/>
                  <a:pt x="3202714" y="2972306"/>
                </a:cubicBezTo>
                <a:cubicBezTo>
                  <a:pt x="3154097" y="2950875"/>
                  <a:pt x="3090300" y="2940159"/>
                  <a:pt x="3011321" y="2940159"/>
                </a:cubicBezTo>
                <a:close/>
                <a:moveTo>
                  <a:pt x="8364371" y="2925276"/>
                </a:moveTo>
                <a:cubicBezTo>
                  <a:pt x="8273486" y="2925276"/>
                  <a:pt x="8201950" y="2936686"/>
                  <a:pt x="8149761" y="2959507"/>
                </a:cubicBezTo>
                <a:cubicBezTo>
                  <a:pt x="8097571" y="2982327"/>
                  <a:pt x="8058480" y="3013680"/>
                  <a:pt x="8032484" y="3053566"/>
                </a:cubicBezTo>
                <a:cubicBezTo>
                  <a:pt x="8006489" y="3093452"/>
                  <a:pt x="7993491" y="3135818"/>
                  <a:pt x="7993491" y="3180665"/>
                </a:cubicBezTo>
                <a:cubicBezTo>
                  <a:pt x="7993491" y="3248928"/>
                  <a:pt x="8018891" y="3305086"/>
                  <a:pt x="8069691" y="3349139"/>
                </a:cubicBezTo>
                <a:cubicBezTo>
                  <a:pt x="8120095" y="3393192"/>
                  <a:pt x="8204430" y="3428514"/>
                  <a:pt x="8322699" y="3455104"/>
                </a:cubicBezTo>
                <a:cubicBezTo>
                  <a:pt x="8394930" y="3470979"/>
                  <a:pt x="8440968" y="3487847"/>
                  <a:pt x="8460812" y="3505706"/>
                </a:cubicBezTo>
                <a:cubicBezTo>
                  <a:pt x="8480655" y="3523565"/>
                  <a:pt x="8490577" y="3543806"/>
                  <a:pt x="8490577" y="3566428"/>
                </a:cubicBezTo>
                <a:cubicBezTo>
                  <a:pt x="8490577" y="3590240"/>
                  <a:pt x="8480159" y="3611175"/>
                  <a:pt x="8459323" y="3629233"/>
                </a:cubicBezTo>
                <a:cubicBezTo>
                  <a:pt x="8438487" y="3647291"/>
                  <a:pt x="8408821" y="3656320"/>
                  <a:pt x="8370324" y="3656320"/>
                </a:cubicBezTo>
                <a:cubicBezTo>
                  <a:pt x="8318730" y="3656320"/>
                  <a:pt x="8279043" y="3638659"/>
                  <a:pt x="8251262" y="3603337"/>
                </a:cubicBezTo>
                <a:cubicBezTo>
                  <a:pt x="8234196" y="3581509"/>
                  <a:pt x="8222885" y="3549759"/>
                  <a:pt x="8217329" y="3508087"/>
                </a:cubicBezTo>
                <a:lnTo>
                  <a:pt x="7960749" y="3524161"/>
                </a:lnTo>
                <a:cubicBezTo>
                  <a:pt x="7968290" y="3612267"/>
                  <a:pt x="8000635" y="3684895"/>
                  <a:pt x="8057785" y="3742045"/>
                </a:cubicBezTo>
                <a:cubicBezTo>
                  <a:pt x="8114935" y="3799195"/>
                  <a:pt x="8217726" y="3827770"/>
                  <a:pt x="8366157" y="3827770"/>
                </a:cubicBezTo>
                <a:cubicBezTo>
                  <a:pt x="8450691" y="3827770"/>
                  <a:pt x="8520740" y="3815566"/>
                  <a:pt x="8576302" y="3791158"/>
                </a:cubicBezTo>
                <a:cubicBezTo>
                  <a:pt x="8631864" y="3766750"/>
                  <a:pt x="8675124" y="3730932"/>
                  <a:pt x="8706080" y="3683704"/>
                </a:cubicBezTo>
                <a:cubicBezTo>
                  <a:pt x="8737036" y="3636476"/>
                  <a:pt x="8752514" y="3584882"/>
                  <a:pt x="8752514" y="3528923"/>
                </a:cubicBezTo>
                <a:cubicBezTo>
                  <a:pt x="8752514" y="3481298"/>
                  <a:pt x="8740906" y="3438237"/>
                  <a:pt x="8717688" y="3399740"/>
                </a:cubicBezTo>
                <a:cubicBezTo>
                  <a:pt x="8694472" y="3361243"/>
                  <a:pt x="8657364" y="3328997"/>
                  <a:pt x="8606365" y="3303002"/>
                </a:cubicBezTo>
                <a:cubicBezTo>
                  <a:pt x="8555366" y="3277007"/>
                  <a:pt x="8470932" y="3251309"/>
                  <a:pt x="8353060" y="3225909"/>
                </a:cubicBezTo>
                <a:cubicBezTo>
                  <a:pt x="8305435" y="3215987"/>
                  <a:pt x="8275272" y="3205272"/>
                  <a:pt x="8262572" y="3193762"/>
                </a:cubicBezTo>
                <a:cubicBezTo>
                  <a:pt x="8249476" y="3182650"/>
                  <a:pt x="8242927" y="3170148"/>
                  <a:pt x="8242927" y="3156258"/>
                </a:cubicBezTo>
                <a:cubicBezTo>
                  <a:pt x="8242927" y="3137208"/>
                  <a:pt x="8250864" y="3121035"/>
                  <a:pt x="8266740" y="3107740"/>
                </a:cubicBezTo>
                <a:cubicBezTo>
                  <a:pt x="8282615" y="3094444"/>
                  <a:pt x="8306229" y="3087797"/>
                  <a:pt x="8337582" y="3087797"/>
                </a:cubicBezTo>
                <a:cubicBezTo>
                  <a:pt x="8375682" y="3087797"/>
                  <a:pt x="8405546" y="3096726"/>
                  <a:pt x="8427176" y="3114586"/>
                </a:cubicBezTo>
                <a:cubicBezTo>
                  <a:pt x="8448806" y="3132445"/>
                  <a:pt x="8462994" y="3161020"/>
                  <a:pt x="8469741" y="3200311"/>
                </a:cubicBezTo>
                <a:lnTo>
                  <a:pt x="8723940" y="3185428"/>
                </a:lnTo>
                <a:cubicBezTo>
                  <a:pt x="8712826" y="3094940"/>
                  <a:pt x="8678001" y="3028960"/>
                  <a:pt x="8619462" y="2987486"/>
                </a:cubicBezTo>
                <a:cubicBezTo>
                  <a:pt x="8560923" y="2946013"/>
                  <a:pt x="8475892" y="2925276"/>
                  <a:pt x="8364371" y="2925276"/>
                </a:cubicBezTo>
                <a:close/>
                <a:moveTo>
                  <a:pt x="10563752" y="1709053"/>
                </a:moveTo>
                <a:lnTo>
                  <a:pt x="10660081" y="2022782"/>
                </a:lnTo>
                <a:lnTo>
                  <a:pt x="10468428" y="2022782"/>
                </a:lnTo>
                <a:close/>
                <a:moveTo>
                  <a:pt x="4944003" y="1709053"/>
                </a:moveTo>
                <a:lnTo>
                  <a:pt x="5040332" y="2022782"/>
                </a:lnTo>
                <a:lnTo>
                  <a:pt x="4848679" y="2022782"/>
                </a:lnTo>
                <a:close/>
                <a:moveTo>
                  <a:pt x="9023977" y="1680478"/>
                </a:moveTo>
                <a:lnTo>
                  <a:pt x="9091247" y="1680478"/>
                </a:lnTo>
                <a:cubicBezTo>
                  <a:pt x="9161097" y="1680478"/>
                  <a:pt x="9211103" y="1697544"/>
                  <a:pt x="9241266" y="1731675"/>
                </a:cubicBezTo>
                <a:cubicBezTo>
                  <a:pt x="9271429" y="1765806"/>
                  <a:pt x="9286510" y="1829108"/>
                  <a:pt x="9286510" y="1921579"/>
                </a:cubicBezTo>
                <a:cubicBezTo>
                  <a:pt x="9286510" y="1991429"/>
                  <a:pt x="9279763" y="2041932"/>
                  <a:pt x="9266269" y="2073086"/>
                </a:cubicBezTo>
                <a:cubicBezTo>
                  <a:pt x="9252775" y="2104241"/>
                  <a:pt x="9234122" y="2126069"/>
                  <a:pt x="9210310" y="2138571"/>
                </a:cubicBezTo>
                <a:cubicBezTo>
                  <a:pt x="9186497" y="2151073"/>
                  <a:pt x="9146413" y="2157323"/>
                  <a:pt x="9090056" y="2157323"/>
                </a:cubicBezTo>
                <a:lnTo>
                  <a:pt x="9023977" y="2157323"/>
                </a:lnTo>
                <a:close/>
                <a:moveTo>
                  <a:pt x="2527928" y="1672143"/>
                </a:moveTo>
                <a:cubicBezTo>
                  <a:pt x="2584680" y="1672143"/>
                  <a:pt x="2629627" y="1691094"/>
                  <a:pt x="2662766" y="1728996"/>
                </a:cubicBezTo>
                <a:cubicBezTo>
                  <a:pt x="2695905" y="1766897"/>
                  <a:pt x="2712474" y="1826925"/>
                  <a:pt x="2712474" y="1909078"/>
                </a:cubicBezTo>
                <a:cubicBezTo>
                  <a:pt x="2712474" y="2006709"/>
                  <a:pt x="2696599" y="2074376"/>
                  <a:pt x="2664849" y="2112079"/>
                </a:cubicBezTo>
                <a:cubicBezTo>
                  <a:pt x="2633100" y="2149782"/>
                  <a:pt x="2588253" y="2168634"/>
                  <a:pt x="2530309" y="2168634"/>
                </a:cubicBezTo>
                <a:cubicBezTo>
                  <a:pt x="2473953" y="2168634"/>
                  <a:pt x="2429403" y="2149386"/>
                  <a:pt x="2396661" y="2110889"/>
                </a:cubicBezTo>
                <a:cubicBezTo>
                  <a:pt x="2363919" y="2072392"/>
                  <a:pt x="2347548" y="2009090"/>
                  <a:pt x="2347548" y="1920984"/>
                </a:cubicBezTo>
                <a:cubicBezTo>
                  <a:pt x="2347548" y="1832084"/>
                  <a:pt x="2364018" y="1768386"/>
                  <a:pt x="2396959" y="1729889"/>
                </a:cubicBezTo>
                <a:cubicBezTo>
                  <a:pt x="2429899" y="1691392"/>
                  <a:pt x="2473556" y="1672143"/>
                  <a:pt x="2527928" y="1672143"/>
                </a:cubicBezTo>
                <a:close/>
                <a:moveTo>
                  <a:pt x="10419985" y="1482834"/>
                </a:moveTo>
                <a:lnTo>
                  <a:pt x="10091968" y="2355562"/>
                </a:lnTo>
                <a:lnTo>
                  <a:pt x="10367318" y="2355562"/>
                </a:lnTo>
                <a:lnTo>
                  <a:pt x="10409855" y="2211497"/>
                </a:lnTo>
                <a:lnTo>
                  <a:pt x="10716022" y="2211497"/>
                </a:lnTo>
                <a:lnTo>
                  <a:pt x="10759684" y="2355562"/>
                </a:lnTo>
                <a:lnTo>
                  <a:pt x="11042086" y="2355562"/>
                </a:lnTo>
                <a:lnTo>
                  <a:pt x="10714143" y="1482834"/>
                </a:lnTo>
                <a:close/>
                <a:moveTo>
                  <a:pt x="9713944" y="1482834"/>
                </a:moveTo>
                <a:lnTo>
                  <a:pt x="9713944" y="2355562"/>
                </a:lnTo>
                <a:lnTo>
                  <a:pt x="9984216" y="2355562"/>
                </a:lnTo>
                <a:lnTo>
                  <a:pt x="9984216" y="1482834"/>
                </a:lnTo>
                <a:close/>
                <a:moveTo>
                  <a:pt x="8754300" y="1482834"/>
                </a:moveTo>
                <a:lnTo>
                  <a:pt x="8754300" y="2355562"/>
                </a:lnTo>
                <a:lnTo>
                  <a:pt x="9154946" y="2355562"/>
                </a:lnTo>
                <a:cubicBezTo>
                  <a:pt x="9202968" y="2355562"/>
                  <a:pt x="9256546" y="2347625"/>
                  <a:pt x="9315680" y="2331750"/>
                </a:cubicBezTo>
                <a:cubicBezTo>
                  <a:pt x="9358940" y="2320240"/>
                  <a:pt x="9399421" y="2297122"/>
                  <a:pt x="9437124" y="2262396"/>
                </a:cubicBezTo>
                <a:cubicBezTo>
                  <a:pt x="9474827" y="2227669"/>
                  <a:pt x="9504295" y="2184608"/>
                  <a:pt x="9525528" y="2133213"/>
                </a:cubicBezTo>
                <a:cubicBezTo>
                  <a:pt x="9546761" y="2081818"/>
                  <a:pt x="9557377" y="2009487"/>
                  <a:pt x="9557377" y="1916222"/>
                </a:cubicBezTo>
                <a:cubicBezTo>
                  <a:pt x="9557377" y="1856690"/>
                  <a:pt x="9550233" y="1800334"/>
                  <a:pt x="9535946" y="1747153"/>
                </a:cubicBezTo>
                <a:cubicBezTo>
                  <a:pt x="9521658" y="1693971"/>
                  <a:pt x="9498639" y="1647339"/>
                  <a:pt x="9466889" y="1607254"/>
                </a:cubicBezTo>
                <a:cubicBezTo>
                  <a:pt x="9435140" y="1567170"/>
                  <a:pt x="9394956" y="1536412"/>
                  <a:pt x="9346339" y="1514981"/>
                </a:cubicBezTo>
                <a:cubicBezTo>
                  <a:pt x="9297721" y="1493550"/>
                  <a:pt x="9233924" y="1482834"/>
                  <a:pt x="9154946" y="1482834"/>
                </a:cubicBezTo>
                <a:close/>
                <a:moveTo>
                  <a:pt x="7873833" y="1482834"/>
                </a:moveTo>
                <a:lnTo>
                  <a:pt x="7873833" y="2355562"/>
                </a:lnTo>
                <a:lnTo>
                  <a:pt x="8609640" y="2355562"/>
                </a:lnTo>
                <a:lnTo>
                  <a:pt x="8609640" y="2157918"/>
                </a:lnTo>
                <a:lnTo>
                  <a:pt x="8144105" y="2157918"/>
                </a:lnTo>
                <a:lnTo>
                  <a:pt x="8144105" y="1985873"/>
                </a:lnTo>
                <a:lnTo>
                  <a:pt x="8563800" y="1985873"/>
                </a:lnTo>
                <a:lnTo>
                  <a:pt x="8563800" y="1807875"/>
                </a:lnTo>
                <a:lnTo>
                  <a:pt x="8144105" y="1807875"/>
                </a:lnTo>
                <a:lnTo>
                  <a:pt x="8144105" y="1669167"/>
                </a:lnTo>
                <a:lnTo>
                  <a:pt x="8596542" y="1669167"/>
                </a:lnTo>
                <a:lnTo>
                  <a:pt x="8596542" y="1482834"/>
                </a:lnTo>
                <a:close/>
                <a:moveTo>
                  <a:pt x="6718927" y="1482834"/>
                </a:moveTo>
                <a:lnTo>
                  <a:pt x="6718927" y="2355562"/>
                </a:lnTo>
                <a:lnTo>
                  <a:pt x="6939788" y="2355562"/>
                </a:lnTo>
                <a:lnTo>
                  <a:pt x="6939788" y="1690003"/>
                </a:lnTo>
                <a:lnTo>
                  <a:pt x="7109647" y="2355562"/>
                </a:lnTo>
                <a:lnTo>
                  <a:pt x="7309561" y="2355562"/>
                </a:lnTo>
                <a:lnTo>
                  <a:pt x="7479737" y="1690003"/>
                </a:lnTo>
                <a:lnTo>
                  <a:pt x="7479737" y="2355562"/>
                </a:lnTo>
                <a:lnTo>
                  <a:pt x="7700597" y="2355562"/>
                </a:lnTo>
                <a:lnTo>
                  <a:pt x="7700597" y="1482834"/>
                </a:lnTo>
                <a:lnTo>
                  <a:pt x="7346154" y="1482834"/>
                </a:lnTo>
                <a:lnTo>
                  <a:pt x="7210358" y="2013853"/>
                </a:lnTo>
                <a:lnTo>
                  <a:pt x="7073585" y="1482834"/>
                </a:lnTo>
                <a:close/>
                <a:moveTo>
                  <a:pt x="5512229" y="1482834"/>
                </a:moveTo>
                <a:lnTo>
                  <a:pt x="5512229" y="2355562"/>
                </a:lnTo>
                <a:lnTo>
                  <a:pt x="6202791" y="2355562"/>
                </a:lnTo>
                <a:lnTo>
                  <a:pt x="6202791" y="2140655"/>
                </a:lnTo>
                <a:lnTo>
                  <a:pt x="5781905" y="2140655"/>
                </a:lnTo>
                <a:lnTo>
                  <a:pt x="5781905" y="1482834"/>
                </a:lnTo>
                <a:close/>
                <a:moveTo>
                  <a:pt x="4800235" y="1482834"/>
                </a:moveTo>
                <a:lnTo>
                  <a:pt x="4472218" y="2355562"/>
                </a:lnTo>
                <a:lnTo>
                  <a:pt x="4747569" y="2355562"/>
                </a:lnTo>
                <a:lnTo>
                  <a:pt x="4790106" y="2211497"/>
                </a:lnTo>
                <a:lnTo>
                  <a:pt x="5096273" y="2211497"/>
                </a:lnTo>
                <a:lnTo>
                  <a:pt x="5139935" y="2355562"/>
                </a:lnTo>
                <a:lnTo>
                  <a:pt x="5422337" y="2355562"/>
                </a:lnTo>
                <a:lnTo>
                  <a:pt x="5094394" y="1482834"/>
                </a:lnTo>
                <a:close/>
                <a:moveTo>
                  <a:pt x="4094195" y="1482834"/>
                </a:moveTo>
                <a:lnTo>
                  <a:pt x="4094195" y="2355562"/>
                </a:lnTo>
                <a:lnTo>
                  <a:pt x="4364466" y="2355562"/>
                </a:lnTo>
                <a:lnTo>
                  <a:pt x="4364466" y="1482834"/>
                </a:lnTo>
                <a:close/>
                <a:moveTo>
                  <a:pt x="3540554" y="1467951"/>
                </a:moveTo>
                <a:cubicBezTo>
                  <a:pt x="3400060" y="1467951"/>
                  <a:pt x="3291416" y="1506721"/>
                  <a:pt x="3214620" y="1584261"/>
                </a:cubicBezTo>
                <a:cubicBezTo>
                  <a:pt x="3137825" y="1661800"/>
                  <a:pt x="3099427" y="1772751"/>
                  <a:pt x="3099427" y="1917115"/>
                </a:cubicBezTo>
                <a:cubicBezTo>
                  <a:pt x="3099427" y="2025393"/>
                  <a:pt x="3121256" y="2114236"/>
                  <a:pt x="3164912" y="2183642"/>
                </a:cubicBezTo>
                <a:cubicBezTo>
                  <a:pt x="3208568" y="2253049"/>
                  <a:pt x="3260460" y="2301535"/>
                  <a:pt x="3320586" y="2329099"/>
                </a:cubicBezTo>
                <a:cubicBezTo>
                  <a:pt x="3380713" y="2356663"/>
                  <a:pt x="3458203" y="2370445"/>
                  <a:pt x="3553056" y="2370445"/>
                </a:cubicBezTo>
                <a:cubicBezTo>
                  <a:pt x="3631240" y="2370445"/>
                  <a:pt x="3695633" y="2359134"/>
                  <a:pt x="3746235" y="2336512"/>
                </a:cubicBezTo>
                <a:cubicBezTo>
                  <a:pt x="3796836" y="2313890"/>
                  <a:pt x="3839202" y="2280354"/>
                  <a:pt x="3873334" y="2235904"/>
                </a:cubicBezTo>
                <a:cubicBezTo>
                  <a:pt x="3907465" y="2191454"/>
                  <a:pt x="3932468" y="2136090"/>
                  <a:pt x="3948343" y="2069812"/>
                </a:cubicBezTo>
                <a:lnTo>
                  <a:pt x="3712004" y="1998375"/>
                </a:lnTo>
                <a:cubicBezTo>
                  <a:pt x="3700098" y="2053540"/>
                  <a:pt x="3680949" y="2095609"/>
                  <a:pt x="3654557" y="2124581"/>
                </a:cubicBezTo>
                <a:cubicBezTo>
                  <a:pt x="3628164" y="2153553"/>
                  <a:pt x="3589171" y="2168039"/>
                  <a:pt x="3537578" y="2168039"/>
                </a:cubicBezTo>
                <a:cubicBezTo>
                  <a:pt x="3484397" y="2168039"/>
                  <a:pt x="3443122" y="2150102"/>
                  <a:pt x="3413753" y="2114228"/>
                </a:cubicBezTo>
                <a:cubicBezTo>
                  <a:pt x="3384384" y="2078354"/>
                  <a:pt x="3369699" y="2012054"/>
                  <a:pt x="3369699" y="1915329"/>
                </a:cubicBezTo>
                <a:cubicBezTo>
                  <a:pt x="3369699" y="1837243"/>
                  <a:pt x="3382003" y="1779966"/>
                  <a:pt x="3406609" y="1743497"/>
                </a:cubicBezTo>
                <a:cubicBezTo>
                  <a:pt x="3439153" y="1694341"/>
                  <a:pt x="3485984" y="1669762"/>
                  <a:pt x="3547103" y="1669762"/>
                </a:cubicBezTo>
                <a:cubicBezTo>
                  <a:pt x="3574090" y="1669762"/>
                  <a:pt x="3598498" y="1675319"/>
                  <a:pt x="3620326" y="1686431"/>
                </a:cubicBezTo>
                <a:cubicBezTo>
                  <a:pt x="3642154" y="1697544"/>
                  <a:pt x="3660609" y="1713418"/>
                  <a:pt x="3675690" y="1734056"/>
                </a:cubicBezTo>
                <a:cubicBezTo>
                  <a:pt x="3684819" y="1746359"/>
                  <a:pt x="3693549" y="1765806"/>
                  <a:pt x="3701884" y="1792397"/>
                </a:cubicBezTo>
                <a:lnTo>
                  <a:pt x="3940009" y="1739414"/>
                </a:lnTo>
                <a:cubicBezTo>
                  <a:pt x="3909450" y="1647339"/>
                  <a:pt x="3862717" y="1579076"/>
                  <a:pt x="3799813" y="1534626"/>
                </a:cubicBezTo>
                <a:cubicBezTo>
                  <a:pt x="3736908" y="1490176"/>
                  <a:pt x="3650489" y="1467951"/>
                  <a:pt x="3540554" y="1467951"/>
                </a:cubicBezTo>
                <a:close/>
                <a:moveTo>
                  <a:pt x="2528523" y="1467951"/>
                </a:moveTo>
                <a:cubicBezTo>
                  <a:pt x="2386839" y="1467951"/>
                  <a:pt x="2276308" y="1507639"/>
                  <a:pt x="2196934" y="1587014"/>
                </a:cubicBezTo>
                <a:cubicBezTo>
                  <a:pt x="2117559" y="1666389"/>
                  <a:pt x="2077871" y="1777315"/>
                  <a:pt x="2077871" y="1919793"/>
                </a:cubicBezTo>
                <a:cubicBezTo>
                  <a:pt x="2077871" y="2021790"/>
                  <a:pt x="2097913" y="2106722"/>
                  <a:pt x="2137998" y="2174587"/>
                </a:cubicBezTo>
                <a:cubicBezTo>
                  <a:pt x="2178082" y="2242453"/>
                  <a:pt x="2230371" y="2292062"/>
                  <a:pt x="2294863" y="2323415"/>
                </a:cubicBezTo>
                <a:cubicBezTo>
                  <a:pt x="2359355" y="2354768"/>
                  <a:pt x="2440814" y="2370445"/>
                  <a:pt x="2539239" y="2370445"/>
                </a:cubicBezTo>
                <a:cubicBezTo>
                  <a:pt x="2636076" y="2370445"/>
                  <a:pt x="2716939" y="2352288"/>
                  <a:pt x="2781828" y="2315974"/>
                </a:cubicBezTo>
                <a:cubicBezTo>
                  <a:pt x="2846718" y="2279660"/>
                  <a:pt x="2896327" y="2228860"/>
                  <a:pt x="2930656" y="2163574"/>
                </a:cubicBezTo>
                <a:cubicBezTo>
                  <a:pt x="2964986" y="2098288"/>
                  <a:pt x="2982150" y="2014647"/>
                  <a:pt x="2982150" y="1912650"/>
                </a:cubicBezTo>
                <a:cubicBezTo>
                  <a:pt x="2982150" y="1772156"/>
                  <a:pt x="2942861" y="1662916"/>
                  <a:pt x="2864279" y="1584930"/>
                </a:cubicBezTo>
                <a:cubicBezTo>
                  <a:pt x="2785698" y="1506944"/>
                  <a:pt x="2673779" y="1467951"/>
                  <a:pt x="2528523" y="1467951"/>
                </a:cubicBezTo>
                <a:close/>
                <a:moveTo>
                  <a:pt x="1592096" y="1467951"/>
                </a:moveTo>
                <a:cubicBezTo>
                  <a:pt x="1501212" y="1467951"/>
                  <a:pt x="1429675" y="1479362"/>
                  <a:pt x="1377486" y="1502182"/>
                </a:cubicBezTo>
                <a:cubicBezTo>
                  <a:pt x="1325297" y="1525002"/>
                  <a:pt x="1286205" y="1556355"/>
                  <a:pt x="1260210" y="1596241"/>
                </a:cubicBezTo>
                <a:cubicBezTo>
                  <a:pt x="1234214" y="1636127"/>
                  <a:pt x="1221217" y="1678493"/>
                  <a:pt x="1221217" y="1723340"/>
                </a:cubicBezTo>
                <a:cubicBezTo>
                  <a:pt x="1221217" y="1791603"/>
                  <a:pt x="1246617" y="1847761"/>
                  <a:pt x="1297416" y="1891814"/>
                </a:cubicBezTo>
                <a:cubicBezTo>
                  <a:pt x="1347820" y="1935867"/>
                  <a:pt x="1432155" y="1971189"/>
                  <a:pt x="1550424" y="1997779"/>
                </a:cubicBezTo>
                <a:cubicBezTo>
                  <a:pt x="1622656" y="2013654"/>
                  <a:pt x="1668693" y="2030522"/>
                  <a:pt x="1688537" y="2048381"/>
                </a:cubicBezTo>
                <a:cubicBezTo>
                  <a:pt x="1708381" y="2066240"/>
                  <a:pt x="1718302" y="2086481"/>
                  <a:pt x="1718302" y="2109103"/>
                </a:cubicBezTo>
                <a:cubicBezTo>
                  <a:pt x="1718302" y="2132915"/>
                  <a:pt x="1707885" y="2153850"/>
                  <a:pt x="1687049" y="2171908"/>
                </a:cubicBezTo>
                <a:cubicBezTo>
                  <a:pt x="1666212" y="2189966"/>
                  <a:pt x="1636546" y="2198995"/>
                  <a:pt x="1598049" y="2198995"/>
                </a:cubicBezTo>
                <a:cubicBezTo>
                  <a:pt x="1546456" y="2198995"/>
                  <a:pt x="1506768" y="2181334"/>
                  <a:pt x="1478987" y="2146012"/>
                </a:cubicBezTo>
                <a:cubicBezTo>
                  <a:pt x="1461921" y="2124184"/>
                  <a:pt x="1450610" y="2092434"/>
                  <a:pt x="1445054" y="2050762"/>
                </a:cubicBezTo>
                <a:lnTo>
                  <a:pt x="1188474" y="2066836"/>
                </a:lnTo>
                <a:cubicBezTo>
                  <a:pt x="1196015" y="2154942"/>
                  <a:pt x="1228360" y="2227570"/>
                  <a:pt x="1285510" y="2284720"/>
                </a:cubicBezTo>
                <a:cubicBezTo>
                  <a:pt x="1342660" y="2341870"/>
                  <a:pt x="1445451" y="2370445"/>
                  <a:pt x="1593882" y="2370445"/>
                </a:cubicBezTo>
                <a:cubicBezTo>
                  <a:pt x="1678416" y="2370445"/>
                  <a:pt x="1748465" y="2358241"/>
                  <a:pt x="1804028" y="2333833"/>
                </a:cubicBezTo>
                <a:cubicBezTo>
                  <a:pt x="1859590" y="2309425"/>
                  <a:pt x="1902849" y="2273607"/>
                  <a:pt x="1933806" y="2226379"/>
                </a:cubicBezTo>
                <a:cubicBezTo>
                  <a:pt x="1964762" y="2179151"/>
                  <a:pt x="1980240" y="2127557"/>
                  <a:pt x="1980240" y="2071598"/>
                </a:cubicBezTo>
                <a:cubicBezTo>
                  <a:pt x="1980240" y="2023973"/>
                  <a:pt x="1968631" y="1980912"/>
                  <a:pt x="1945414" y="1942415"/>
                </a:cubicBezTo>
                <a:cubicBezTo>
                  <a:pt x="1922197" y="1903919"/>
                  <a:pt x="1885089" y="1871672"/>
                  <a:pt x="1834091" y="1845677"/>
                </a:cubicBezTo>
                <a:cubicBezTo>
                  <a:pt x="1783092" y="1819682"/>
                  <a:pt x="1698657" y="1793984"/>
                  <a:pt x="1580785" y="1768584"/>
                </a:cubicBezTo>
                <a:cubicBezTo>
                  <a:pt x="1533160" y="1758662"/>
                  <a:pt x="1502998" y="1747947"/>
                  <a:pt x="1490298" y="1736437"/>
                </a:cubicBezTo>
                <a:cubicBezTo>
                  <a:pt x="1477201" y="1725325"/>
                  <a:pt x="1470652" y="1712823"/>
                  <a:pt x="1470652" y="1698933"/>
                </a:cubicBezTo>
                <a:cubicBezTo>
                  <a:pt x="1470652" y="1679882"/>
                  <a:pt x="1478590" y="1663710"/>
                  <a:pt x="1494465" y="1650415"/>
                </a:cubicBezTo>
                <a:cubicBezTo>
                  <a:pt x="1510340" y="1637119"/>
                  <a:pt x="1533954" y="1630472"/>
                  <a:pt x="1565307" y="1630472"/>
                </a:cubicBezTo>
                <a:cubicBezTo>
                  <a:pt x="1603407" y="1630472"/>
                  <a:pt x="1633272" y="1639401"/>
                  <a:pt x="1654902" y="1657261"/>
                </a:cubicBezTo>
                <a:cubicBezTo>
                  <a:pt x="1676531" y="1675120"/>
                  <a:pt x="1690720" y="1703695"/>
                  <a:pt x="1697467" y="1742986"/>
                </a:cubicBezTo>
                <a:lnTo>
                  <a:pt x="1951665" y="1728103"/>
                </a:lnTo>
                <a:cubicBezTo>
                  <a:pt x="1940552" y="1637615"/>
                  <a:pt x="1905727" y="1571635"/>
                  <a:pt x="1847188" y="1530162"/>
                </a:cubicBezTo>
                <a:cubicBezTo>
                  <a:pt x="1788649" y="1488688"/>
                  <a:pt x="1703618" y="1467951"/>
                  <a:pt x="1592096" y="1467951"/>
                </a:cubicBez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</a:t>
            </a:r>
            <a:endParaRPr sz="1800" b="0" i="0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F400F1-AFAC-D670-4E8C-CF76571A274C}"/>
                  </a:ext>
                </a:extLst>
              </p14:cNvPr>
              <p14:cNvContentPartPr/>
              <p14:nvPr/>
            </p14:nvContentPartPr>
            <p14:xfrm>
              <a:off x="8475497" y="6045360"/>
              <a:ext cx="3376800" cy="489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F400F1-AFAC-D670-4E8C-CF76571A27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69377" y="6039240"/>
                <a:ext cx="338904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AC9404-7226-671C-367F-4A9B420C2F79}"/>
                  </a:ext>
                </a:extLst>
              </p14:cNvPr>
              <p14:cNvContentPartPr/>
              <p14:nvPr/>
            </p14:nvContentPartPr>
            <p14:xfrm>
              <a:off x="7017857" y="5834126"/>
              <a:ext cx="1469160" cy="24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AC9404-7226-671C-367F-4A9B420C2F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11737" y="5828006"/>
                <a:ext cx="14814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C929FC-C160-D5FA-BBB6-FBB3CF6E6DEF}"/>
                  </a:ext>
                </a:extLst>
              </p14:cNvPr>
              <p14:cNvContentPartPr/>
              <p14:nvPr/>
            </p14:nvContentPartPr>
            <p14:xfrm>
              <a:off x="8362097" y="5718480"/>
              <a:ext cx="3334680" cy="85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C929FC-C160-D5FA-BBB6-FBB3CF6E6D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55977" y="5712360"/>
                <a:ext cx="3346920" cy="86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1D62C9-23EA-2ED3-57C5-B10E4800CA0D}"/>
                  </a:ext>
                </a:extLst>
              </p14:cNvPr>
              <p14:cNvContentPartPr/>
              <p14:nvPr/>
            </p14:nvContentPartPr>
            <p14:xfrm>
              <a:off x="9514097" y="618288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1D62C9-23EA-2ED3-57C5-B10E4800CA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07977" y="617676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9AF9F09-9527-7EEE-4355-FA8751B3F1C5}"/>
              </a:ext>
            </a:extLst>
          </p:cNvPr>
          <p:cNvSpPr txBox="1"/>
          <p:nvPr/>
        </p:nvSpPr>
        <p:spPr>
          <a:xfrm>
            <a:off x="8273142" y="6045360"/>
            <a:ext cx="391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BY – ASHISH KUMAR SRIVASTAVA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0"/>
          <p:cNvPicPr preferRelativeResize="0"/>
          <p:nvPr/>
        </p:nvPicPr>
        <p:blipFill rotWithShape="1">
          <a:blip r:embed="rId3">
            <a:alphaModFix amt="26000"/>
          </a:blip>
          <a:srcRect/>
          <a:stretch/>
        </p:blipFill>
        <p:spPr>
          <a:xfrm>
            <a:off x="1" y="-36401"/>
            <a:ext cx="12192000" cy="6930803"/>
          </a:xfrm>
          <a:prstGeom prst="rect">
            <a:avLst/>
          </a:prstGeom>
          <a:noFill/>
          <a:ln w="190500" cap="sq" cmpd="sng">
            <a:solidFill>
              <a:srgbClr val="C8C6B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  <p:sp>
        <p:nvSpPr>
          <p:cNvPr id="160" name="Google Shape;160;p10"/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QUERY 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u="sng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Q. List the users who have liked their own posts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This query identifies users who have liked their own posts. It can be useful for monitoring self-liking behavior.</a:t>
            </a:r>
            <a:endParaRPr/>
          </a:p>
        </p:txBody>
      </p:sp>
      <p:pic>
        <p:nvPicPr>
          <p:cNvPr id="161" name="Google Shape;16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804" y="3166492"/>
            <a:ext cx="5418290" cy="161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77578" y="2722679"/>
            <a:ext cx="2454680" cy="341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0"/>
          <p:cNvSpPr txBox="1"/>
          <p:nvPr/>
        </p:nvSpPr>
        <p:spPr>
          <a:xfrm>
            <a:off x="8736376" y="6405716"/>
            <a:ext cx="33493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dirty="0"/>
              <a:t>ashishsrivastav1999@gmail.com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1"/>
          <p:cNvPicPr preferRelativeResize="0"/>
          <p:nvPr/>
        </p:nvPicPr>
        <p:blipFill rotWithShape="1">
          <a:blip r:embed="rId3">
            <a:alphaModFix amt="26000"/>
          </a:blip>
          <a:srcRect/>
          <a:stretch/>
        </p:blipFill>
        <p:spPr>
          <a:xfrm>
            <a:off x="1" y="-36401"/>
            <a:ext cx="12192000" cy="6930803"/>
          </a:xfrm>
          <a:prstGeom prst="rect">
            <a:avLst/>
          </a:prstGeom>
          <a:noFill/>
          <a:ln w="190500" cap="sq" cmpd="sng">
            <a:solidFill>
              <a:srgbClr val="C8C6B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  <p:sp>
        <p:nvSpPr>
          <p:cNvPr id="169" name="Google Shape;169;p11"/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QUERY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u="sng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Q. Find users who have not posted any photos or videos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This query finds users who have not uploaded any photos or videos. It's a way to identify users who haven't shared multimedia content.</a:t>
            </a:r>
            <a:endParaRPr/>
          </a:p>
        </p:txBody>
      </p:sp>
      <p:pic>
        <p:nvPicPr>
          <p:cNvPr id="170" name="Google Shape;17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9097" y="3105826"/>
            <a:ext cx="6164011" cy="1584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5172" y="3105826"/>
            <a:ext cx="2768700" cy="24558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1"/>
          <p:cNvSpPr txBox="1"/>
          <p:nvPr/>
        </p:nvSpPr>
        <p:spPr>
          <a:xfrm>
            <a:off x="8934680" y="6405716"/>
            <a:ext cx="31510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dirty="0"/>
              <a:t>ashishsrivastav1999@gmail.com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2"/>
          <p:cNvPicPr preferRelativeResize="0"/>
          <p:nvPr/>
        </p:nvPicPr>
        <p:blipFill rotWithShape="1">
          <a:blip r:embed="rId3">
            <a:alphaModFix amt="26000"/>
          </a:blip>
          <a:srcRect/>
          <a:stretch/>
        </p:blipFill>
        <p:spPr>
          <a:xfrm>
            <a:off x="1" y="-36401"/>
            <a:ext cx="12192000" cy="6930803"/>
          </a:xfrm>
          <a:prstGeom prst="rect">
            <a:avLst/>
          </a:prstGeom>
          <a:noFill/>
          <a:ln w="190500" cap="sq" cmpd="sng">
            <a:solidFill>
              <a:srgbClr val="C8C6B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  <p:sp>
        <p:nvSpPr>
          <p:cNvPr id="178" name="Google Shape;178;p12"/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QUERY 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u="sng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Q. Find users who have bookmarked the same post that they liked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This query identifies users who have both liked and bookmarked the same posts. It's helpful for understanding user engagement with posts.</a:t>
            </a:r>
            <a:endParaRPr/>
          </a:p>
        </p:txBody>
      </p:sp>
      <p:pic>
        <p:nvPicPr>
          <p:cNvPr id="179" name="Google Shape;17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9096" y="3034165"/>
            <a:ext cx="6546155" cy="194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4346" y="3034165"/>
            <a:ext cx="2708934" cy="243143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2"/>
          <p:cNvSpPr txBox="1"/>
          <p:nvPr/>
        </p:nvSpPr>
        <p:spPr>
          <a:xfrm>
            <a:off x="8879596" y="6405716"/>
            <a:ext cx="32061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ashishsrivastav1999@gmail.com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3"/>
          <p:cNvPicPr preferRelativeResize="0"/>
          <p:nvPr/>
        </p:nvPicPr>
        <p:blipFill rotWithShape="1">
          <a:blip r:embed="rId3">
            <a:alphaModFix amt="26000"/>
          </a:blip>
          <a:srcRect/>
          <a:stretch/>
        </p:blipFill>
        <p:spPr>
          <a:xfrm>
            <a:off x="1" y="-36401"/>
            <a:ext cx="12192000" cy="6930803"/>
          </a:xfrm>
          <a:prstGeom prst="rect">
            <a:avLst/>
          </a:prstGeom>
          <a:noFill/>
          <a:ln w="190500" cap="sq" cmpd="sng">
            <a:solidFill>
              <a:srgbClr val="C8C6B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  <p:sp>
        <p:nvSpPr>
          <p:cNvPr id="187" name="Google Shape;187;p13"/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QUERY 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u="sng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Q. Find the users who have commented on the most posts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This query identifies the top 10 users who have commented on the highest number of posts. It's useful for recognizing highly engaged users in terms of comments.</a:t>
            </a:r>
            <a:endParaRPr/>
          </a:p>
        </p:txBody>
      </p:sp>
      <p:pic>
        <p:nvPicPr>
          <p:cNvPr id="188" name="Google Shape;18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9097" y="3196974"/>
            <a:ext cx="6592544" cy="2004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70736" y="3196974"/>
            <a:ext cx="2832119" cy="267288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3"/>
          <p:cNvSpPr txBox="1"/>
          <p:nvPr/>
        </p:nvSpPr>
        <p:spPr>
          <a:xfrm>
            <a:off x="8868578" y="6405716"/>
            <a:ext cx="321716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ashishsrivastav1999@gmail.com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4"/>
          <p:cNvPicPr preferRelativeResize="0"/>
          <p:nvPr/>
        </p:nvPicPr>
        <p:blipFill rotWithShape="1">
          <a:blip r:embed="rId3">
            <a:alphaModFix amt="26000"/>
          </a:blip>
          <a:srcRect/>
          <a:stretch/>
        </p:blipFill>
        <p:spPr>
          <a:xfrm>
            <a:off x="1" y="-36401"/>
            <a:ext cx="12192000" cy="6930803"/>
          </a:xfrm>
          <a:prstGeom prst="rect">
            <a:avLst/>
          </a:prstGeom>
          <a:noFill/>
          <a:ln w="190500" cap="sq" cmpd="sng">
            <a:solidFill>
              <a:srgbClr val="C8C6B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  <p:sp>
        <p:nvSpPr>
          <p:cNvPr id="196" name="Google Shape;196;p14"/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QUERY 11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u="sng" dirty="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Q. </a:t>
            </a: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Any specific word in comment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This query searches for comments containing specific words like "good" or "beautiful." It's useful for finding and categorizing comments with particular keywords.</a:t>
            </a:r>
            <a:endParaRPr dirty="0"/>
          </a:p>
        </p:txBody>
      </p:sp>
      <p:pic>
        <p:nvPicPr>
          <p:cNvPr id="197" name="Google Shape;19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3522" y="2958221"/>
            <a:ext cx="8464956" cy="941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95875" y="4096078"/>
            <a:ext cx="5600250" cy="213757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4"/>
          <p:cNvSpPr txBox="1"/>
          <p:nvPr/>
        </p:nvSpPr>
        <p:spPr>
          <a:xfrm>
            <a:off x="8802478" y="6405716"/>
            <a:ext cx="328326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ashishsrivastav1999@gmail.com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5"/>
          <p:cNvPicPr preferRelativeResize="0"/>
          <p:nvPr/>
        </p:nvPicPr>
        <p:blipFill rotWithShape="1">
          <a:blip r:embed="rId3">
            <a:alphaModFix amt="26000"/>
          </a:blip>
          <a:srcRect/>
          <a:stretch/>
        </p:blipFill>
        <p:spPr>
          <a:xfrm>
            <a:off x="-25706" y="-36402"/>
            <a:ext cx="12192000" cy="6930803"/>
          </a:xfrm>
          <a:prstGeom prst="rect">
            <a:avLst/>
          </a:prstGeom>
          <a:noFill/>
          <a:ln w="190500" cap="sq" cmpd="sng">
            <a:solidFill>
              <a:srgbClr val="C8C6B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  <p:sp>
        <p:nvSpPr>
          <p:cNvPr id="205" name="Google Shape;205;p15"/>
          <p:cNvSpPr txBox="1"/>
          <p:nvPr/>
        </p:nvSpPr>
        <p:spPr>
          <a:xfrm>
            <a:off x="683342" y="2644170"/>
            <a:ext cx="10825316" cy="1569660"/>
          </a:xfrm>
          <a:prstGeom prst="rect">
            <a:avLst/>
          </a:prstGeom>
          <a:gradFill>
            <a:gsLst>
              <a:gs pos="0">
                <a:srgbClr val="000000">
                  <a:alpha val="82745"/>
                </a:srgbClr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FF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THE END</a:t>
            </a:r>
            <a:endParaRPr/>
          </a:p>
        </p:txBody>
      </p:sp>
      <p:sp>
        <p:nvSpPr>
          <p:cNvPr id="206" name="Google Shape;206;p15"/>
          <p:cNvSpPr txBox="1"/>
          <p:nvPr/>
        </p:nvSpPr>
        <p:spPr>
          <a:xfrm>
            <a:off x="6717394" y="5384022"/>
            <a:ext cx="54489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Project By – </a:t>
            </a:r>
            <a:r>
              <a:rPr lang="en-US" sz="18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Ashish Kumar Srivastava</a:t>
            </a:r>
            <a:endParaRPr u="sng" dirty="0"/>
          </a:p>
          <a:p>
            <a:pPr algn="r"/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Email –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ashishsrivastav1999@gmail.com</a:t>
            </a:r>
            <a:endParaRPr lang="en-US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LinkedIn - </a:t>
            </a:r>
            <a:r>
              <a:rPr lang="en-IN" b="0" i="0" u="sng" dirty="0">
                <a:solidFill>
                  <a:srgbClr val="FF0000"/>
                </a:solidFill>
                <a:effectLst/>
                <a:latin typeface="-apple-system"/>
              </a:rPr>
              <a:t>www.linkedin.com/in/ashish-srivastava-22850a25a</a:t>
            </a:r>
            <a:endParaRPr sz="1800" u="sng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https://github.com/</a:t>
            </a:r>
            <a:r>
              <a:rPr lang="en-IN" b="0" i="0" u="sng" dirty="0">
                <a:solidFill>
                  <a:srgbClr val="FF0000"/>
                </a:solidFill>
                <a:effectLst/>
                <a:latin typeface="-apple-system"/>
              </a:rPr>
              <a:t>Ashish-</a:t>
            </a:r>
            <a:r>
              <a:rPr lang="en-IN" b="0" i="0" u="sng" dirty="0" err="1">
                <a:solidFill>
                  <a:srgbClr val="FF0000"/>
                </a:solidFill>
                <a:effectLst/>
                <a:latin typeface="-apple-system"/>
              </a:rPr>
              <a:t>kr</a:t>
            </a:r>
            <a:r>
              <a:rPr lang="en-IN" b="0" i="0" u="sng" dirty="0">
                <a:solidFill>
                  <a:srgbClr val="FF0000"/>
                </a:solidFill>
                <a:effectLst/>
                <a:latin typeface="-apple-system"/>
              </a:rPr>
              <a:t>-Srivastava</a:t>
            </a:r>
            <a:endParaRPr sz="1800" u="sng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 amt="26000"/>
          </a:blip>
          <a:srcRect/>
          <a:stretch/>
        </p:blipFill>
        <p:spPr>
          <a:xfrm>
            <a:off x="1" y="-36401"/>
            <a:ext cx="12192000" cy="6930803"/>
          </a:xfrm>
          <a:prstGeom prst="rect">
            <a:avLst/>
          </a:prstGeom>
          <a:noFill/>
          <a:ln w="190500" cap="sq" cmpd="sng">
            <a:solidFill>
              <a:srgbClr val="C8C6B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  <p:sp>
        <p:nvSpPr>
          <p:cNvPr id="91" name="Google Shape;91;p2"/>
          <p:cNvSpPr txBox="1"/>
          <p:nvPr/>
        </p:nvSpPr>
        <p:spPr>
          <a:xfrm>
            <a:off x="639097" y="452284"/>
            <a:ext cx="10825316" cy="549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sng" strike="noStrike" cap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INTRODUCTION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u="sng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This project is based on the analysis of a Social Media database using </a:t>
            </a:r>
            <a:r>
              <a:rPr lang="en-US" sz="2000" b="1">
                <a:solidFill>
                  <a:srgbClr val="C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MS SQL SERVER</a:t>
            </a: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Through my </a:t>
            </a:r>
            <a:r>
              <a:rPr lang="en-US" sz="2000" b="1">
                <a:solidFill>
                  <a:srgbClr val="C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SQL</a:t>
            </a: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queries I have shown a clear cut description of connections and inter relation between different activities on social media.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I have used </a:t>
            </a:r>
            <a:r>
              <a:rPr lang="en-US" sz="2000" b="1">
                <a:solidFill>
                  <a:srgbClr val="C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</a:t>
            </a: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, </a:t>
            </a:r>
            <a:r>
              <a:rPr lang="en-US" sz="2000" b="1">
                <a:solidFill>
                  <a:srgbClr val="C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INSERT</a:t>
            </a: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commands along with various </a:t>
            </a:r>
            <a:r>
              <a:rPr lang="en-US" sz="2000" b="1">
                <a:solidFill>
                  <a:srgbClr val="C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DATA TYPES </a:t>
            </a: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and </a:t>
            </a:r>
            <a:r>
              <a:rPr lang="en-US" sz="2000" b="1">
                <a:solidFill>
                  <a:srgbClr val="C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SQL Constraints</a:t>
            </a: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to create 13 different tables.</a:t>
            </a:r>
            <a:endParaRPr/>
          </a:p>
          <a:p>
            <a:pPr marL="342900" marR="5080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900"/>
              <a:buFont typeface="Arial"/>
              <a:buChar char="●"/>
            </a:pPr>
            <a:r>
              <a:rPr lang="en-US" sz="2000" b="1" u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Aggregated the data by using </a:t>
            </a:r>
            <a:r>
              <a:rPr lang="en-US" sz="2000" b="1" u="none" strike="noStrike">
                <a:solidFill>
                  <a:srgbClr val="C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GROUP BY</a:t>
            </a:r>
            <a:r>
              <a:rPr lang="en-US" sz="2000" b="1" u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, </a:t>
            </a:r>
            <a:r>
              <a:rPr lang="en-US" sz="2000" b="1" u="none" strike="noStrike">
                <a:solidFill>
                  <a:srgbClr val="C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JOINS</a:t>
            </a:r>
            <a:r>
              <a:rPr lang="en-US" sz="2000" b="1" u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, </a:t>
            </a:r>
            <a:r>
              <a:rPr lang="en-US" sz="2000" b="1" u="none" strike="noStrike">
                <a:solidFill>
                  <a:srgbClr val="C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Sub Queries </a:t>
            </a:r>
            <a:r>
              <a:rPr lang="en-US" sz="2000" b="1" u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and </a:t>
            </a:r>
            <a:r>
              <a:rPr lang="en-US" sz="2000" b="1" u="none" strike="noStrike">
                <a:solidFill>
                  <a:srgbClr val="C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Windows Function</a:t>
            </a:r>
            <a:r>
              <a:rPr lang="en-US" sz="2000" b="1" u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to generate valuable insights into user engagements.</a:t>
            </a:r>
            <a:endParaRPr/>
          </a:p>
          <a:p>
            <a:pPr marL="342900" marR="5080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900"/>
              <a:buFont typeface="Arial"/>
              <a:buChar char="●"/>
            </a:pPr>
            <a:r>
              <a:rPr lang="en-US" sz="2000" b="1" u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Implemented advanced functions such as </a:t>
            </a:r>
            <a:r>
              <a:rPr lang="en-US" sz="2000" b="1" u="none" strike="noStrike">
                <a:solidFill>
                  <a:srgbClr val="C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CTE</a:t>
            </a:r>
            <a:r>
              <a:rPr lang="en-US" sz="2000" b="1" u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, </a:t>
            </a:r>
            <a:r>
              <a:rPr lang="en-US" sz="2000" b="1" u="none" strike="noStrike">
                <a:solidFill>
                  <a:srgbClr val="C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VIEWS</a:t>
            </a:r>
            <a:r>
              <a:rPr lang="en-US" sz="2000" b="1" u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and </a:t>
            </a:r>
            <a:r>
              <a:rPr lang="en-US" sz="2000" b="1" u="none" strike="noStrike">
                <a:solidFill>
                  <a:srgbClr val="C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TRIGGER</a:t>
            </a:r>
            <a:r>
              <a:rPr lang="en-US" sz="2000" b="1" u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to showcase content trends and performance metrics, leading to improved </a:t>
            </a:r>
            <a:r>
              <a:rPr lang="en-US" sz="2000" b="1" u="none" strike="noStrike">
                <a:solidFill>
                  <a:srgbClr val="7030A0"/>
                </a:solidFill>
                <a:latin typeface="Arial Rounded"/>
                <a:ea typeface="Arial Rounded"/>
                <a:cs typeface="Arial Rounded"/>
                <a:sym typeface="Arial Rounded"/>
              </a:rPr>
              <a:t>social media marketing strategies</a:t>
            </a:r>
            <a:r>
              <a:rPr lang="en-US" sz="2000" b="1" u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and </a:t>
            </a:r>
            <a:r>
              <a:rPr lang="en-US" sz="2000" b="1" u="none" strike="noStrike">
                <a:solidFill>
                  <a:srgbClr val="7030A0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content optimization</a:t>
            </a:r>
            <a:r>
              <a:rPr lang="en-US" sz="2000" b="1" u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.</a:t>
            </a:r>
            <a:endParaRPr/>
          </a:p>
          <a:p>
            <a:pPr marL="342900" marR="0" lvl="0" indent="-21590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8802478" y="6405716"/>
            <a:ext cx="328326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ashishsrivastav1999@gmail.com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Bar dir="vert"/>
      </p:transition>
    </mc:Choice>
    <mc:Fallback>
      <p:transition spd="slow">
        <p:randomBa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3"/>
          <p:cNvPicPr preferRelativeResize="0"/>
          <p:nvPr/>
        </p:nvPicPr>
        <p:blipFill rotWithShape="1">
          <a:blip r:embed="rId3">
            <a:alphaModFix amt="26000"/>
          </a:blip>
          <a:srcRect/>
          <a:stretch/>
        </p:blipFill>
        <p:spPr>
          <a:xfrm>
            <a:off x="1" y="-36401"/>
            <a:ext cx="12192000" cy="6930803"/>
          </a:xfrm>
          <a:prstGeom prst="rect">
            <a:avLst/>
          </a:prstGeom>
          <a:noFill/>
          <a:ln w="190500" cap="sq" cmpd="sng">
            <a:solidFill>
              <a:srgbClr val="C8C6B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  <p:sp>
        <p:nvSpPr>
          <p:cNvPr id="98" name="Google Shape;98;p3"/>
          <p:cNvSpPr txBox="1"/>
          <p:nvPr/>
        </p:nvSpPr>
        <p:spPr>
          <a:xfrm>
            <a:off x="639097" y="452284"/>
            <a:ext cx="10825316" cy="5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TABLES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u="sng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‘</a:t>
            </a:r>
            <a:r>
              <a:rPr lang="en-US" sz="2000" b="1">
                <a:solidFill>
                  <a:srgbClr val="C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comments</a:t>
            </a: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’ – It contains data of users who commented on posts.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‘</a:t>
            </a:r>
            <a:r>
              <a:rPr lang="en-US" sz="2000" b="1">
                <a:solidFill>
                  <a:srgbClr val="C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comment_like</a:t>
            </a: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’ – It contains data of users who liked comments on posts.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‘</a:t>
            </a:r>
            <a:r>
              <a:rPr lang="en-US" sz="2000" b="1">
                <a:solidFill>
                  <a:srgbClr val="C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bookmarks</a:t>
            </a: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’ – It contains data of bookmarked posts.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‘</a:t>
            </a:r>
            <a:r>
              <a:rPr lang="en-US" sz="2000" b="1">
                <a:solidFill>
                  <a:srgbClr val="C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follows</a:t>
            </a: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’ – It contains data of users and their followers and whom they follow.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‘</a:t>
            </a:r>
            <a:r>
              <a:rPr lang="en-US" sz="2000" b="1">
                <a:solidFill>
                  <a:srgbClr val="C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hashtag_follow</a:t>
            </a: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’ – It contains data of users who used hashtags.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‘</a:t>
            </a:r>
            <a:r>
              <a:rPr lang="en-US" sz="2000" b="1">
                <a:solidFill>
                  <a:srgbClr val="C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hashtags</a:t>
            </a: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’ – It contains data of hashtags and their respective ids.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‘</a:t>
            </a:r>
            <a:r>
              <a:rPr lang="en-US" sz="2000" b="1">
                <a:solidFill>
                  <a:srgbClr val="C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login</a:t>
            </a: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’ – It contains data of login id and login time.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‘</a:t>
            </a:r>
            <a:r>
              <a:rPr lang="en-US" sz="2000" b="1">
                <a:solidFill>
                  <a:srgbClr val="C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photos</a:t>
            </a: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’ – It contains data of uploaded photos along with their ids.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‘</a:t>
            </a:r>
            <a:r>
              <a:rPr lang="en-US" sz="2000" b="1">
                <a:solidFill>
                  <a:srgbClr val="C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post</a:t>
            </a: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’ – It contains data of user’s posts along with their post ids.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‘</a:t>
            </a:r>
            <a:r>
              <a:rPr lang="en-US" sz="2000" b="1">
                <a:solidFill>
                  <a:srgbClr val="C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post_likes</a:t>
            </a: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’ – It contains data of user’s who liked the posts.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‘</a:t>
            </a:r>
            <a:r>
              <a:rPr lang="en-US" sz="2000" b="1">
                <a:solidFill>
                  <a:srgbClr val="C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post_tags</a:t>
            </a: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’ – It contains data of tagged users in posts.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‘</a:t>
            </a:r>
            <a:r>
              <a:rPr lang="en-US" sz="2000" b="1">
                <a:solidFill>
                  <a:srgbClr val="C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videos</a:t>
            </a: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’ – It contains data of uploaded videos along with their ids.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‘</a:t>
            </a:r>
            <a:r>
              <a:rPr lang="en-US" sz="2000" b="1">
                <a:solidFill>
                  <a:srgbClr val="C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users</a:t>
            </a: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’ -   It contains data od users like id, name, email, bio, etc.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8769428" y="6405716"/>
            <a:ext cx="331631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dirty="0"/>
              <a:t>ashishsrivastav1999@gmail.com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Bar dir="vert"/>
      </p:transition>
    </mc:Choice>
    <mc:Fallback>
      <p:transition spd="slow"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 amt="26000"/>
          </a:blip>
          <a:srcRect/>
          <a:stretch/>
        </p:blipFill>
        <p:spPr>
          <a:xfrm>
            <a:off x="1" y="-36401"/>
            <a:ext cx="12192000" cy="6930803"/>
          </a:xfrm>
          <a:prstGeom prst="rect">
            <a:avLst/>
          </a:prstGeom>
          <a:noFill/>
          <a:ln w="190500" cap="sq" cmpd="sng">
            <a:solidFill>
              <a:srgbClr val="C8C6B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  <p:sp>
        <p:nvSpPr>
          <p:cNvPr id="105" name="Google Shape;105;p4"/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QUERY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u="sng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Q. Find the user with the most followers.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This query identifies the user who has the largest number of followers. It returns the user's ID, username, and the count of their followers.</a:t>
            </a:r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424" y="3369597"/>
            <a:ext cx="6452359" cy="2185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38970" y="3974282"/>
            <a:ext cx="3948685" cy="96473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/>
        </p:nvSpPr>
        <p:spPr>
          <a:xfrm>
            <a:off x="8780444" y="6405716"/>
            <a:ext cx="330530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dirty="0"/>
              <a:t>ashishsrivastav1999@gmail.com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 amt="26000"/>
          </a:blip>
          <a:srcRect/>
          <a:stretch/>
        </p:blipFill>
        <p:spPr>
          <a:xfrm>
            <a:off x="1" y="-36401"/>
            <a:ext cx="12192000" cy="6930803"/>
          </a:xfrm>
          <a:prstGeom prst="rect">
            <a:avLst/>
          </a:prstGeom>
          <a:noFill/>
          <a:ln w="190500" cap="sq" cmpd="sng">
            <a:solidFill>
              <a:srgbClr val="C8C6B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  <p:sp>
        <p:nvSpPr>
          <p:cNvPr id="114" name="Google Shape;114;p5"/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QUERY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u="sng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Q. Calculate the average post size by post type (photo or video).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This query calculates the average size of posts based on their type, which can be either "Photo" or "Video." It provides insights into the average size for each post type.</a:t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2636" y="2980701"/>
            <a:ext cx="4214054" cy="342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88476" y="3606433"/>
            <a:ext cx="3187848" cy="198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8897898" y="6405716"/>
            <a:ext cx="318784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dirty="0"/>
              <a:t>ashishsrivastav1999@gmail.com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 amt="26000"/>
          </a:blip>
          <a:srcRect/>
          <a:stretch/>
        </p:blipFill>
        <p:spPr>
          <a:xfrm>
            <a:off x="1" y="-36401"/>
            <a:ext cx="12192000" cy="6930803"/>
          </a:xfrm>
          <a:prstGeom prst="rect">
            <a:avLst/>
          </a:prstGeom>
          <a:noFill/>
          <a:ln w="190500" cap="sq" cmpd="sng">
            <a:solidFill>
              <a:srgbClr val="C8C6B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  <p:sp>
        <p:nvSpPr>
          <p:cNvPr id="123" name="Google Shape;123;p6"/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QUERY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u="sng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Q. List the top 5 posts with the most comments and their user owners.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This query lists the top 5 posts with the highest number of comments and their respective user owners. It's useful for identifying popular posts and their creators.</a:t>
            </a:r>
            <a:endParaRPr/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3226" y="3127478"/>
            <a:ext cx="5727222" cy="3106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38145" y="3090651"/>
            <a:ext cx="3267506" cy="318037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6"/>
          <p:cNvSpPr txBox="1"/>
          <p:nvPr/>
        </p:nvSpPr>
        <p:spPr>
          <a:xfrm>
            <a:off x="8818240" y="6405716"/>
            <a:ext cx="326750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dirty="0"/>
              <a:t>ashishsrivastav1999@gmail.com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7"/>
          <p:cNvPicPr preferRelativeResize="0"/>
          <p:nvPr/>
        </p:nvPicPr>
        <p:blipFill rotWithShape="1">
          <a:blip r:embed="rId3">
            <a:alphaModFix amt="26000"/>
          </a:blip>
          <a:srcRect/>
          <a:stretch/>
        </p:blipFill>
        <p:spPr>
          <a:xfrm>
            <a:off x="1" y="-36401"/>
            <a:ext cx="12192000" cy="6930803"/>
          </a:xfrm>
          <a:prstGeom prst="rect">
            <a:avLst/>
          </a:prstGeom>
          <a:noFill/>
          <a:ln w="190500" cap="sq" cmpd="sng">
            <a:solidFill>
              <a:srgbClr val="C8C6B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  <p:sp>
        <p:nvSpPr>
          <p:cNvPr id="132" name="Google Shape;132;p7"/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QUERY 4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u="sng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Q. Calculate the total number of likes on posts by each user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This query calculates the total number of likes received by each user on their posts. It helps in understanding which users receive the most likes.</a:t>
            </a:r>
            <a:endParaRPr/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14221" y="3117885"/>
            <a:ext cx="6963557" cy="1414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41181" y="4532671"/>
            <a:ext cx="2509637" cy="201647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 txBox="1"/>
          <p:nvPr/>
        </p:nvSpPr>
        <p:spPr>
          <a:xfrm>
            <a:off x="8912646" y="6405716"/>
            <a:ext cx="317309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dirty="0"/>
              <a:t>ashishsrivastav1999@gmail.com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8"/>
          <p:cNvPicPr preferRelativeResize="0"/>
          <p:nvPr/>
        </p:nvPicPr>
        <p:blipFill rotWithShape="1">
          <a:blip r:embed="rId3">
            <a:alphaModFix amt="26000"/>
          </a:blip>
          <a:srcRect/>
          <a:stretch/>
        </p:blipFill>
        <p:spPr>
          <a:xfrm>
            <a:off x="1" y="-36401"/>
            <a:ext cx="12192000" cy="6930803"/>
          </a:xfrm>
          <a:prstGeom prst="rect">
            <a:avLst/>
          </a:prstGeom>
          <a:noFill/>
          <a:ln w="190500" cap="sq" cmpd="sng">
            <a:solidFill>
              <a:srgbClr val="C8C6B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  <p:sp>
        <p:nvSpPr>
          <p:cNvPr id="141" name="Google Shape;141;p8"/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QUERY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u="sng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Q. Create a view to display the total number of comments and likes for each post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This query creates a view that displays the combined number of comments and likes for each post. It's useful for easily accessing this information in the future.</a:t>
            </a:r>
            <a:endParaRPr/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56439" y="2883718"/>
            <a:ext cx="3726503" cy="602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46395" y="3708620"/>
            <a:ext cx="3399048" cy="2431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9533" y="2883718"/>
            <a:ext cx="4675435" cy="364390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8"/>
          <p:cNvSpPr txBox="1"/>
          <p:nvPr/>
        </p:nvSpPr>
        <p:spPr>
          <a:xfrm>
            <a:off x="8890612" y="6405716"/>
            <a:ext cx="319513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dirty="0"/>
              <a:t>ashishsrivastav1999@gmail.com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 amt="26000"/>
          </a:blip>
          <a:srcRect/>
          <a:stretch/>
        </p:blipFill>
        <p:spPr>
          <a:xfrm>
            <a:off x="1" y="-36401"/>
            <a:ext cx="12192000" cy="6930803"/>
          </a:xfrm>
          <a:prstGeom prst="rect">
            <a:avLst/>
          </a:prstGeom>
          <a:noFill/>
          <a:ln w="190500" cap="sq" cmpd="sng">
            <a:solidFill>
              <a:srgbClr val="C8C6B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  <p:sp>
        <p:nvSpPr>
          <p:cNvPr id="151" name="Google Shape;151;p9"/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QUERY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u="sng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Q. List the 10 most popular hashtags along with the number of posts they are used 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This query identifies and lists the top 10 most popular hashtags and the number of posts they are associated with. It's helpful for tracking trending topics.</a:t>
            </a:r>
            <a:endParaRPr/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9097" y="3195504"/>
            <a:ext cx="6393734" cy="253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5731" y="3195504"/>
            <a:ext cx="3126924" cy="253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 txBox="1"/>
          <p:nvPr/>
        </p:nvSpPr>
        <p:spPr>
          <a:xfrm>
            <a:off x="8879596" y="6405716"/>
            <a:ext cx="320615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dirty="0"/>
              <a:t>ashishsrivastav1999@gmail.com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887</Words>
  <Application>Microsoft Office PowerPoint</Application>
  <PresentationFormat>Widescreen</PresentationFormat>
  <Paragraphs>97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 Black</vt:lpstr>
      <vt:lpstr>Calibri</vt:lpstr>
      <vt:lpstr>Arial Rounded</vt:lpstr>
      <vt:lpstr>Tw Cen MT</vt:lpstr>
      <vt:lpstr>-apple-system</vt:lpstr>
      <vt:lpstr>Arial</vt:lpstr>
      <vt:lpstr>Wingdings 3</vt:lpstr>
      <vt:lpstr>Tw Cen MT Condensed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Udipta Anupam</dc:creator>
  <cp:lastModifiedBy>Paige Purwar</cp:lastModifiedBy>
  <cp:revision>2</cp:revision>
  <dcterms:created xsi:type="dcterms:W3CDTF">2023-10-16T22:12:21Z</dcterms:created>
  <dcterms:modified xsi:type="dcterms:W3CDTF">2024-02-27T06:57:48Z</dcterms:modified>
</cp:coreProperties>
</file>