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56" r:id="rId3"/>
    <p:sldId id="257" r:id="rId4"/>
    <p:sldId id="258" r:id="rId5"/>
    <p:sldId id="259" r:id="rId6"/>
    <p:sldId id="260" r:id="rId7"/>
    <p:sldId id="261" r:id="rId8"/>
    <p:sldId id="262" r:id="rId9"/>
    <p:sldId id="266"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4904B-DB92-4C97-91B2-E42CCADEF65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133B7D-BB1E-47B6-8E8E-421FC0470410}">
      <dgm:prSet phldrT="[Text]" custT="1"/>
      <dgm:spPr/>
      <dgm:t>
        <a:bodyPr/>
        <a:lstStyle/>
        <a:p>
          <a:r>
            <a:rPr lang="en-IN" sz="3200" dirty="0"/>
            <a:t>ABSTRACT</a:t>
          </a:r>
          <a:endParaRPr lang="en-US" sz="3200" dirty="0"/>
        </a:p>
      </dgm:t>
    </dgm:pt>
    <dgm:pt modelId="{1783F3B5-5522-47C4-B60C-621BB58FE50C}" type="parTrans" cxnId="{715AAF1D-5091-4B3D-BAED-26C2932DF055}">
      <dgm:prSet/>
      <dgm:spPr/>
      <dgm:t>
        <a:bodyPr/>
        <a:lstStyle/>
        <a:p>
          <a:endParaRPr lang="en-US"/>
        </a:p>
      </dgm:t>
    </dgm:pt>
    <dgm:pt modelId="{834E0C28-BDF8-41F8-BFC8-816EB7431C7C}" type="sibTrans" cxnId="{715AAF1D-5091-4B3D-BAED-26C2932DF055}">
      <dgm:prSet/>
      <dgm:spPr/>
      <dgm:t>
        <a:bodyPr/>
        <a:lstStyle/>
        <a:p>
          <a:endParaRPr lang="en-US"/>
        </a:p>
      </dgm:t>
    </dgm:pt>
    <dgm:pt modelId="{EB1CF82E-A3F8-4E2B-84BD-4983CC6D15C6}">
      <dgm:prSet phldrT="[Text]"/>
      <dgm:spPr/>
      <dgm:t>
        <a:bodyPr/>
        <a:lstStyle/>
        <a:p>
          <a:r>
            <a:rPr lang="en-IN" dirty="0"/>
            <a:t>.</a:t>
          </a:r>
          <a:endParaRPr lang="en-US" dirty="0"/>
        </a:p>
      </dgm:t>
    </dgm:pt>
    <dgm:pt modelId="{94B0161A-E417-40C1-AEE5-288D96A98CE0}" type="parTrans" cxnId="{8151FF35-1847-4CE1-8266-53EC1CAD60C4}">
      <dgm:prSet/>
      <dgm:spPr/>
      <dgm:t>
        <a:bodyPr/>
        <a:lstStyle/>
        <a:p>
          <a:endParaRPr lang="en-US"/>
        </a:p>
      </dgm:t>
    </dgm:pt>
    <dgm:pt modelId="{98A5B500-B6D3-4D5A-83D5-5665712AA327}" type="sibTrans" cxnId="{8151FF35-1847-4CE1-8266-53EC1CAD60C4}">
      <dgm:prSet/>
      <dgm:spPr/>
      <dgm:t>
        <a:bodyPr/>
        <a:lstStyle/>
        <a:p>
          <a:endParaRPr lang="en-US"/>
        </a:p>
      </dgm:t>
    </dgm:pt>
    <dgm:pt modelId="{574C5DA2-F654-4BE6-BDBD-AEA66E3793A1}">
      <dgm:prSet phldrT="[Text]" custT="1"/>
      <dgm:spPr/>
      <dgm:t>
        <a:bodyPr/>
        <a:lstStyle/>
        <a:p>
          <a:r>
            <a:rPr lang="en-IN" sz="3200" dirty="0"/>
            <a:t>DIAGRAMS</a:t>
          </a:r>
          <a:endParaRPr lang="en-US" sz="3200" dirty="0"/>
        </a:p>
      </dgm:t>
    </dgm:pt>
    <dgm:pt modelId="{947E1701-0E0C-4B9D-974C-CCCA9B752910}" type="parTrans" cxnId="{CE80FBCC-4662-40A9-AF2F-036DD0F2B7C3}">
      <dgm:prSet/>
      <dgm:spPr/>
      <dgm:t>
        <a:bodyPr/>
        <a:lstStyle/>
        <a:p>
          <a:endParaRPr lang="en-US"/>
        </a:p>
      </dgm:t>
    </dgm:pt>
    <dgm:pt modelId="{283BB710-3560-4894-A823-679791835E11}" type="sibTrans" cxnId="{CE80FBCC-4662-40A9-AF2F-036DD0F2B7C3}">
      <dgm:prSet/>
      <dgm:spPr/>
      <dgm:t>
        <a:bodyPr/>
        <a:lstStyle/>
        <a:p>
          <a:endParaRPr lang="en-US"/>
        </a:p>
      </dgm:t>
    </dgm:pt>
    <dgm:pt modelId="{711F36FF-5E45-412A-ADC9-CE6494D0E53F}">
      <dgm:prSet phldrT="[Text]"/>
      <dgm:spPr/>
      <dgm:t>
        <a:bodyPr/>
        <a:lstStyle/>
        <a:p>
          <a:endParaRPr lang="en-US" dirty="0"/>
        </a:p>
      </dgm:t>
    </dgm:pt>
    <dgm:pt modelId="{2BF948B3-A1AF-4F80-B2AA-CB68B19BC0D0}" type="parTrans" cxnId="{B99BC07C-3115-47E3-8DA1-65AD0909C79B}">
      <dgm:prSet/>
      <dgm:spPr/>
      <dgm:t>
        <a:bodyPr/>
        <a:lstStyle/>
        <a:p>
          <a:endParaRPr lang="en-US"/>
        </a:p>
      </dgm:t>
    </dgm:pt>
    <dgm:pt modelId="{8EDB6071-6504-4566-85D7-6AFE5F55991B}" type="sibTrans" cxnId="{B99BC07C-3115-47E3-8DA1-65AD0909C79B}">
      <dgm:prSet/>
      <dgm:spPr/>
      <dgm:t>
        <a:bodyPr/>
        <a:lstStyle/>
        <a:p>
          <a:endParaRPr lang="en-US"/>
        </a:p>
      </dgm:t>
    </dgm:pt>
    <dgm:pt modelId="{FF0FEBBB-DBC4-4515-A842-96D2559D3DB0}">
      <dgm:prSet phldrT="[Text]" custT="1"/>
      <dgm:spPr/>
      <dgm:t>
        <a:bodyPr/>
        <a:lstStyle/>
        <a:p>
          <a:r>
            <a:rPr lang="en-IN" sz="3200" dirty="0"/>
            <a:t>PROBEM DEFINITION</a:t>
          </a:r>
          <a:endParaRPr lang="en-US" sz="3200" dirty="0"/>
        </a:p>
      </dgm:t>
    </dgm:pt>
    <dgm:pt modelId="{CD11CDDD-74CE-4952-ACDB-A707F99058A5}" type="parTrans" cxnId="{91761694-0420-4CAB-B7F9-0B5E4ED58653}">
      <dgm:prSet/>
      <dgm:spPr/>
      <dgm:t>
        <a:bodyPr/>
        <a:lstStyle/>
        <a:p>
          <a:endParaRPr lang="en-US"/>
        </a:p>
      </dgm:t>
    </dgm:pt>
    <dgm:pt modelId="{11550EDE-042F-4090-85D8-2966C4795245}" type="sibTrans" cxnId="{91761694-0420-4CAB-B7F9-0B5E4ED58653}">
      <dgm:prSet/>
      <dgm:spPr/>
      <dgm:t>
        <a:bodyPr/>
        <a:lstStyle/>
        <a:p>
          <a:endParaRPr lang="en-US"/>
        </a:p>
      </dgm:t>
    </dgm:pt>
    <dgm:pt modelId="{396B4FE2-2D51-461F-A29C-6C1AA00EFFCD}">
      <dgm:prSet phldrT="[Text]" custT="1"/>
      <dgm:spPr/>
      <dgm:t>
        <a:bodyPr/>
        <a:lstStyle/>
        <a:p>
          <a:r>
            <a:rPr lang="en-IN" sz="3200" dirty="0"/>
            <a:t>INTRODUCTION TO SOLUTION</a:t>
          </a:r>
          <a:endParaRPr lang="en-US" sz="3200" dirty="0"/>
        </a:p>
      </dgm:t>
    </dgm:pt>
    <dgm:pt modelId="{E6FA76E2-38AF-4D64-B8E9-FF2F70EAAF72}" type="parTrans" cxnId="{41733A11-AD37-4CDF-9426-C628E6A118A3}">
      <dgm:prSet/>
      <dgm:spPr/>
      <dgm:t>
        <a:bodyPr/>
        <a:lstStyle/>
        <a:p>
          <a:endParaRPr lang="en-US"/>
        </a:p>
      </dgm:t>
    </dgm:pt>
    <dgm:pt modelId="{DB984194-3E32-4CE1-A234-E05883AB403B}" type="sibTrans" cxnId="{41733A11-AD37-4CDF-9426-C628E6A118A3}">
      <dgm:prSet/>
      <dgm:spPr/>
      <dgm:t>
        <a:bodyPr/>
        <a:lstStyle/>
        <a:p>
          <a:endParaRPr lang="en-US"/>
        </a:p>
      </dgm:t>
    </dgm:pt>
    <dgm:pt modelId="{E2C4160A-901F-419E-A0F4-BDE6EE019D4C}">
      <dgm:prSet phldrT="[Text]" custT="1"/>
      <dgm:spPr/>
      <dgm:t>
        <a:bodyPr/>
        <a:lstStyle/>
        <a:p>
          <a:r>
            <a:rPr lang="en-IN" sz="3200" dirty="0"/>
            <a:t>PROBLEM OBJECTIVE </a:t>
          </a:r>
          <a:endParaRPr lang="en-US" sz="3200" dirty="0"/>
        </a:p>
      </dgm:t>
    </dgm:pt>
    <dgm:pt modelId="{8A9244D2-188B-4588-96EB-7CE9C04A91C8}" type="parTrans" cxnId="{A896D899-E325-4DE3-A4FC-0E72EB151F6D}">
      <dgm:prSet/>
      <dgm:spPr/>
      <dgm:t>
        <a:bodyPr/>
        <a:lstStyle/>
        <a:p>
          <a:endParaRPr lang="en-US"/>
        </a:p>
      </dgm:t>
    </dgm:pt>
    <dgm:pt modelId="{9FCE36F5-851D-4490-A2FE-BCCC4FCBF32C}" type="sibTrans" cxnId="{A896D899-E325-4DE3-A4FC-0E72EB151F6D}">
      <dgm:prSet/>
      <dgm:spPr/>
      <dgm:t>
        <a:bodyPr/>
        <a:lstStyle/>
        <a:p>
          <a:endParaRPr lang="en-US"/>
        </a:p>
      </dgm:t>
    </dgm:pt>
    <dgm:pt modelId="{00DFB1FA-5882-480C-9719-F3EB77E84DE5}">
      <dgm:prSet phldrT="[Text]" custT="1"/>
      <dgm:spPr/>
      <dgm:t>
        <a:bodyPr/>
        <a:lstStyle/>
        <a:p>
          <a:r>
            <a:rPr lang="en-IN" sz="3200" dirty="0"/>
            <a:t>PROBLEM DESCRIPTION</a:t>
          </a:r>
          <a:endParaRPr lang="en-US" sz="3200" dirty="0"/>
        </a:p>
      </dgm:t>
    </dgm:pt>
    <dgm:pt modelId="{77E0780B-5C6C-4447-9297-BB1F26BDAC0E}" type="parTrans" cxnId="{39AD1FE4-2029-42F3-9048-F6C2175CA9C6}">
      <dgm:prSet/>
      <dgm:spPr/>
      <dgm:t>
        <a:bodyPr/>
        <a:lstStyle/>
        <a:p>
          <a:endParaRPr lang="en-US"/>
        </a:p>
      </dgm:t>
    </dgm:pt>
    <dgm:pt modelId="{6516DB29-11B3-4004-A678-4AB649EB37F6}" type="sibTrans" cxnId="{39AD1FE4-2029-42F3-9048-F6C2175CA9C6}">
      <dgm:prSet/>
      <dgm:spPr/>
      <dgm:t>
        <a:bodyPr/>
        <a:lstStyle/>
        <a:p>
          <a:endParaRPr lang="en-US"/>
        </a:p>
      </dgm:t>
    </dgm:pt>
    <dgm:pt modelId="{60F31D2F-C1D7-4E65-911E-2F87A62961FA}">
      <dgm:prSet phldrT="[Text]" custT="1"/>
      <dgm:spPr/>
      <dgm:t>
        <a:bodyPr/>
        <a:lstStyle/>
        <a:p>
          <a:r>
            <a:rPr lang="en-IN" sz="3200" dirty="0"/>
            <a:t>EXPECTED OUTCOMES</a:t>
          </a:r>
          <a:endParaRPr lang="en-US" sz="3200" dirty="0"/>
        </a:p>
      </dgm:t>
    </dgm:pt>
    <dgm:pt modelId="{E787EBD3-A7A0-41C3-946C-42A9985784ED}" type="parTrans" cxnId="{BEB79302-55CA-49AA-92D3-2B881742C217}">
      <dgm:prSet/>
      <dgm:spPr/>
      <dgm:t>
        <a:bodyPr/>
        <a:lstStyle/>
        <a:p>
          <a:endParaRPr lang="en-US"/>
        </a:p>
      </dgm:t>
    </dgm:pt>
    <dgm:pt modelId="{03A451BF-4886-456D-B4BD-A3822115E071}" type="sibTrans" cxnId="{BEB79302-55CA-49AA-92D3-2B881742C217}">
      <dgm:prSet/>
      <dgm:spPr/>
      <dgm:t>
        <a:bodyPr/>
        <a:lstStyle/>
        <a:p>
          <a:endParaRPr lang="en-US"/>
        </a:p>
      </dgm:t>
    </dgm:pt>
    <dgm:pt modelId="{744694C9-DB1B-4AA3-A630-751F82BE797B}">
      <dgm:prSet phldrT="[Text]" custT="1"/>
      <dgm:spPr/>
      <dgm:t>
        <a:bodyPr/>
        <a:lstStyle/>
        <a:p>
          <a:r>
            <a:rPr lang="en-IN" sz="3200" dirty="0"/>
            <a:t>TECHNICAL DETAILS</a:t>
          </a:r>
          <a:endParaRPr lang="en-US" sz="3200" dirty="0"/>
        </a:p>
      </dgm:t>
    </dgm:pt>
    <dgm:pt modelId="{F9334729-B17B-455A-BD06-E036A393A206}" type="parTrans" cxnId="{60CD2D37-E288-4251-BEB1-07D7641AC6EA}">
      <dgm:prSet/>
      <dgm:spPr/>
      <dgm:t>
        <a:bodyPr/>
        <a:lstStyle/>
        <a:p>
          <a:endParaRPr lang="en-US"/>
        </a:p>
      </dgm:t>
    </dgm:pt>
    <dgm:pt modelId="{0920088A-8F34-4F5D-B42C-B050B05A19DE}" type="sibTrans" cxnId="{60CD2D37-E288-4251-BEB1-07D7641AC6EA}">
      <dgm:prSet/>
      <dgm:spPr/>
      <dgm:t>
        <a:bodyPr/>
        <a:lstStyle/>
        <a:p>
          <a:endParaRPr lang="en-US"/>
        </a:p>
      </dgm:t>
    </dgm:pt>
    <dgm:pt modelId="{68C52E44-6355-4910-BD26-EC6B9A01EC40}" type="pres">
      <dgm:prSet presAssocID="{D494904B-DB92-4C97-91B2-E42CCADEF655}" presName="linear" presStyleCnt="0">
        <dgm:presLayoutVars>
          <dgm:animLvl val="lvl"/>
          <dgm:resizeHandles val="exact"/>
        </dgm:presLayoutVars>
      </dgm:prSet>
      <dgm:spPr/>
    </dgm:pt>
    <dgm:pt modelId="{57FC24FA-EC93-4193-B7EF-EA8D107ABF44}" type="pres">
      <dgm:prSet presAssocID="{DE133B7D-BB1E-47B6-8E8E-421FC0470410}" presName="parentText" presStyleLbl="node1" presStyleIdx="0" presStyleCnt="8" custScaleY="85249" custLinFactNeighborY="89704">
        <dgm:presLayoutVars>
          <dgm:chMax val="0"/>
          <dgm:bulletEnabled val="1"/>
        </dgm:presLayoutVars>
      </dgm:prSet>
      <dgm:spPr/>
    </dgm:pt>
    <dgm:pt modelId="{1575CDB3-204B-4FD2-A389-10487A781378}" type="pres">
      <dgm:prSet presAssocID="{DE133B7D-BB1E-47B6-8E8E-421FC0470410}" presName="childText" presStyleLbl="revTx" presStyleIdx="0" presStyleCnt="2">
        <dgm:presLayoutVars>
          <dgm:bulletEnabled val="1"/>
        </dgm:presLayoutVars>
      </dgm:prSet>
      <dgm:spPr/>
    </dgm:pt>
    <dgm:pt modelId="{5DE7F747-6ABE-437B-A39E-701B815D1C8A}" type="pres">
      <dgm:prSet presAssocID="{FF0FEBBB-DBC4-4515-A842-96D2559D3DB0}" presName="parentText" presStyleLbl="node1" presStyleIdx="1" presStyleCnt="8" custScaleY="86131" custLinFactY="2190" custLinFactNeighborY="100000">
        <dgm:presLayoutVars>
          <dgm:chMax val="0"/>
          <dgm:bulletEnabled val="1"/>
        </dgm:presLayoutVars>
      </dgm:prSet>
      <dgm:spPr/>
    </dgm:pt>
    <dgm:pt modelId="{A0B40B30-A85A-405B-B0C1-3F7BB67B01F6}" type="pres">
      <dgm:prSet presAssocID="{11550EDE-042F-4090-85D8-2966C4795245}" presName="spacer" presStyleCnt="0"/>
      <dgm:spPr/>
    </dgm:pt>
    <dgm:pt modelId="{8E714119-FB98-4DF4-82FC-36E1AE69D0FB}" type="pres">
      <dgm:prSet presAssocID="{396B4FE2-2D51-461F-A29C-6C1AA00EFFCD}" presName="parentText" presStyleLbl="node1" presStyleIdx="2" presStyleCnt="8" custScaleY="81512" custLinFactY="2892" custLinFactNeighborY="100000">
        <dgm:presLayoutVars>
          <dgm:chMax val="0"/>
          <dgm:bulletEnabled val="1"/>
        </dgm:presLayoutVars>
      </dgm:prSet>
      <dgm:spPr/>
    </dgm:pt>
    <dgm:pt modelId="{8F1F8229-E5D8-4790-8BBF-03D726261382}" type="pres">
      <dgm:prSet presAssocID="{DB984194-3E32-4CE1-A234-E05883AB403B}" presName="spacer" presStyleCnt="0"/>
      <dgm:spPr/>
    </dgm:pt>
    <dgm:pt modelId="{A543B51B-672E-49F1-A78E-F58DF699DB6D}" type="pres">
      <dgm:prSet presAssocID="{E2C4160A-901F-419E-A0F4-BDE6EE019D4C}" presName="parentText" presStyleLbl="node1" presStyleIdx="3" presStyleCnt="8" custScaleY="88296" custLinFactY="2616" custLinFactNeighborX="-1099" custLinFactNeighborY="100000">
        <dgm:presLayoutVars>
          <dgm:chMax val="0"/>
          <dgm:bulletEnabled val="1"/>
        </dgm:presLayoutVars>
      </dgm:prSet>
      <dgm:spPr/>
    </dgm:pt>
    <dgm:pt modelId="{D3C6CEF2-BCF9-4E34-81FE-D071CF7DFDD4}" type="pres">
      <dgm:prSet presAssocID="{9FCE36F5-851D-4490-A2FE-BCCC4FCBF32C}" presName="spacer" presStyleCnt="0"/>
      <dgm:spPr/>
    </dgm:pt>
    <dgm:pt modelId="{4D981512-A484-40F2-A173-C1F9442E4F05}" type="pres">
      <dgm:prSet presAssocID="{00DFB1FA-5882-480C-9719-F3EB77E84DE5}" presName="parentText" presStyleLbl="node1" presStyleIdx="4" presStyleCnt="8" custScaleY="94005" custLinFactY="3856" custLinFactNeighborY="100000">
        <dgm:presLayoutVars>
          <dgm:chMax val="0"/>
          <dgm:bulletEnabled val="1"/>
        </dgm:presLayoutVars>
      </dgm:prSet>
      <dgm:spPr/>
    </dgm:pt>
    <dgm:pt modelId="{99B5D76A-F9BF-45CC-879B-539C62157D5D}" type="pres">
      <dgm:prSet presAssocID="{6516DB29-11B3-4004-A678-4AB649EB37F6}" presName="spacer" presStyleCnt="0"/>
      <dgm:spPr/>
    </dgm:pt>
    <dgm:pt modelId="{BE997113-E229-40E8-ADF8-D0B29897C5C7}" type="pres">
      <dgm:prSet presAssocID="{574C5DA2-F654-4BE6-BDBD-AEA66E3793A1}" presName="parentText" presStyleLbl="node1" presStyleIdx="5" presStyleCnt="8" custScaleY="76331" custLinFactNeighborY="35407">
        <dgm:presLayoutVars>
          <dgm:chMax val="0"/>
          <dgm:bulletEnabled val="1"/>
        </dgm:presLayoutVars>
      </dgm:prSet>
      <dgm:spPr/>
    </dgm:pt>
    <dgm:pt modelId="{55356D36-04B2-45E9-8343-982A0CB5BBE9}" type="pres">
      <dgm:prSet presAssocID="{574C5DA2-F654-4BE6-BDBD-AEA66E3793A1}" presName="childText" presStyleLbl="revTx" presStyleIdx="1" presStyleCnt="2">
        <dgm:presLayoutVars>
          <dgm:bulletEnabled val="1"/>
        </dgm:presLayoutVars>
      </dgm:prSet>
      <dgm:spPr/>
    </dgm:pt>
    <dgm:pt modelId="{EA0D82C4-6B45-4447-B06C-82190EE2DBCD}" type="pres">
      <dgm:prSet presAssocID="{60F31D2F-C1D7-4E65-911E-2F87A62961FA}" presName="parentText" presStyleLbl="node1" presStyleIdx="6" presStyleCnt="8" custScaleY="95206" custLinFactY="-4695" custLinFactNeighborY="-100000">
        <dgm:presLayoutVars>
          <dgm:chMax val="0"/>
          <dgm:bulletEnabled val="1"/>
        </dgm:presLayoutVars>
      </dgm:prSet>
      <dgm:spPr/>
    </dgm:pt>
    <dgm:pt modelId="{3B8FE02D-7EA4-4C88-864B-F7F9FBA46A8E}" type="pres">
      <dgm:prSet presAssocID="{03A451BF-4886-456D-B4BD-A3822115E071}" presName="spacer" presStyleCnt="0"/>
      <dgm:spPr/>
    </dgm:pt>
    <dgm:pt modelId="{520C7FDC-8388-4A8F-B013-E8F6014D0AA2}" type="pres">
      <dgm:prSet presAssocID="{744694C9-DB1B-4AA3-A630-751F82BE797B}" presName="parentText" presStyleLbl="node1" presStyleIdx="7" presStyleCnt="8" custScaleY="77739" custLinFactY="-16336" custLinFactNeighborX="-1099" custLinFactNeighborY="-100000">
        <dgm:presLayoutVars>
          <dgm:chMax val="0"/>
          <dgm:bulletEnabled val="1"/>
        </dgm:presLayoutVars>
      </dgm:prSet>
      <dgm:spPr/>
    </dgm:pt>
  </dgm:ptLst>
  <dgm:cxnLst>
    <dgm:cxn modelId="{BEB79302-55CA-49AA-92D3-2B881742C217}" srcId="{D494904B-DB92-4C97-91B2-E42CCADEF655}" destId="{60F31D2F-C1D7-4E65-911E-2F87A62961FA}" srcOrd="6" destOrd="0" parTransId="{E787EBD3-A7A0-41C3-946C-42A9985784ED}" sibTransId="{03A451BF-4886-456D-B4BD-A3822115E071}"/>
    <dgm:cxn modelId="{41733A11-AD37-4CDF-9426-C628E6A118A3}" srcId="{D494904B-DB92-4C97-91B2-E42CCADEF655}" destId="{396B4FE2-2D51-461F-A29C-6C1AA00EFFCD}" srcOrd="2" destOrd="0" parTransId="{E6FA76E2-38AF-4D64-B8E9-FF2F70EAAF72}" sibTransId="{DB984194-3E32-4CE1-A234-E05883AB403B}"/>
    <dgm:cxn modelId="{49754C14-97F7-4AA4-B0E0-4DD90C689F34}" type="presOf" srcId="{D494904B-DB92-4C97-91B2-E42CCADEF655}" destId="{68C52E44-6355-4910-BD26-EC6B9A01EC40}" srcOrd="0" destOrd="0" presId="urn:microsoft.com/office/officeart/2005/8/layout/vList2"/>
    <dgm:cxn modelId="{9C78FE18-1457-4CAF-97C4-E3C529A10178}" type="presOf" srcId="{DE133B7D-BB1E-47B6-8E8E-421FC0470410}" destId="{57FC24FA-EC93-4193-B7EF-EA8D107ABF44}" srcOrd="0" destOrd="0" presId="urn:microsoft.com/office/officeart/2005/8/layout/vList2"/>
    <dgm:cxn modelId="{715AAF1D-5091-4B3D-BAED-26C2932DF055}" srcId="{D494904B-DB92-4C97-91B2-E42CCADEF655}" destId="{DE133B7D-BB1E-47B6-8E8E-421FC0470410}" srcOrd="0" destOrd="0" parTransId="{1783F3B5-5522-47C4-B60C-621BB58FE50C}" sibTransId="{834E0C28-BDF8-41F8-BFC8-816EB7431C7C}"/>
    <dgm:cxn modelId="{B3DB8321-75B7-4B4C-B31F-A32A46C95FB6}" type="presOf" srcId="{EB1CF82E-A3F8-4E2B-84BD-4983CC6D15C6}" destId="{1575CDB3-204B-4FD2-A389-10487A781378}" srcOrd="0" destOrd="0" presId="urn:microsoft.com/office/officeart/2005/8/layout/vList2"/>
    <dgm:cxn modelId="{8151FF35-1847-4CE1-8266-53EC1CAD60C4}" srcId="{DE133B7D-BB1E-47B6-8E8E-421FC0470410}" destId="{EB1CF82E-A3F8-4E2B-84BD-4983CC6D15C6}" srcOrd="0" destOrd="0" parTransId="{94B0161A-E417-40C1-AEE5-288D96A98CE0}" sibTransId="{98A5B500-B6D3-4D5A-83D5-5665712AA327}"/>
    <dgm:cxn modelId="{60CD2D37-E288-4251-BEB1-07D7641AC6EA}" srcId="{D494904B-DB92-4C97-91B2-E42CCADEF655}" destId="{744694C9-DB1B-4AA3-A630-751F82BE797B}" srcOrd="7" destOrd="0" parTransId="{F9334729-B17B-455A-BD06-E036A393A206}" sibTransId="{0920088A-8F34-4F5D-B42C-B050B05A19DE}"/>
    <dgm:cxn modelId="{91635C51-7FAC-4053-BFF5-D39FF17E05D6}" type="presOf" srcId="{FF0FEBBB-DBC4-4515-A842-96D2559D3DB0}" destId="{5DE7F747-6ABE-437B-A39E-701B815D1C8A}" srcOrd="0" destOrd="0" presId="urn:microsoft.com/office/officeart/2005/8/layout/vList2"/>
    <dgm:cxn modelId="{56B19C74-06D2-469E-9CC2-0DF20E532317}" type="presOf" srcId="{574C5DA2-F654-4BE6-BDBD-AEA66E3793A1}" destId="{BE997113-E229-40E8-ADF8-D0B29897C5C7}" srcOrd="0" destOrd="0" presId="urn:microsoft.com/office/officeart/2005/8/layout/vList2"/>
    <dgm:cxn modelId="{B99BC07C-3115-47E3-8DA1-65AD0909C79B}" srcId="{574C5DA2-F654-4BE6-BDBD-AEA66E3793A1}" destId="{711F36FF-5E45-412A-ADC9-CE6494D0E53F}" srcOrd="0" destOrd="0" parTransId="{2BF948B3-A1AF-4F80-B2AA-CB68B19BC0D0}" sibTransId="{8EDB6071-6504-4566-85D7-6AFE5F55991B}"/>
    <dgm:cxn modelId="{4FE0E27D-99D6-4168-B6C3-026707241456}" type="presOf" srcId="{396B4FE2-2D51-461F-A29C-6C1AA00EFFCD}" destId="{8E714119-FB98-4DF4-82FC-36E1AE69D0FB}" srcOrd="0" destOrd="0" presId="urn:microsoft.com/office/officeart/2005/8/layout/vList2"/>
    <dgm:cxn modelId="{48AEC881-19CC-4545-A977-DC5CAC17D511}" type="presOf" srcId="{711F36FF-5E45-412A-ADC9-CE6494D0E53F}" destId="{55356D36-04B2-45E9-8343-982A0CB5BBE9}" srcOrd="0" destOrd="0" presId="urn:microsoft.com/office/officeart/2005/8/layout/vList2"/>
    <dgm:cxn modelId="{69B46B84-DD45-4072-981E-0CCFCB8087E8}" type="presOf" srcId="{E2C4160A-901F-419E-A0F4-BDE6EE019D4C}" destId="{A543B51B-672E-49F1-A78E-F58DF699DB6D}" srcOrd="0" destOrd="0" presId="urn:microsoft.com/office/officeart/2005/8/layout/vList2"/>
    <dgm:cxn modelId="{55A8E48A-E277-479E-95C3-4F7CA3250C50}" type="presOf" srcId="{00DFB1FA-5882-480C-9719-F3EB77E84DE5}" destId="{4D981512-A484-40F2-A173-C1F9442E4F05}" srcOrd="0" destOrd="0" presId="urn:microsoft.com/office/officeart/2005/8/layout/vList2"/>
    <dgm:cxn modelId="{91761694-0420-4CAB-B7F9-0B5E4ED58653}" srcId="{D494904B-DB92-4C97-91B2-E42CCADEF655}" destId="{FF0FEBBB-DBC4-4515-A842-96D2559D3DB0}" srcOrd="1" destOrd="0" parTransId="{CD11CDDD-74CE-4952-ACDB-A707F99058A5}" sibTransId="{11550EDE-042F-4090-85D8-2966C4795245}"/>
    <dgm:cxn modelId="{A896D899-E325-4DE3-A4FC-0E72EB151F6D}" srcId="{D494904B-DB92-4C97-91B2-E42CCADEF655}" destId="{E2C4160A-901F-419E-A0F4-BDE6EE019D4C}" srcOrd="3" destOrd="0" parTransId="{8A9244D2-188B-4588-96EB-7CE9C04A91C8}" sibTransId="{9FCE36F5-851D-4490-A2FE-BCCC4FCBF32C}"/>
    <dgm:cxn modelId="{2CE9C6A8-D504-4631-9CAC-3E501A3B4E47}" type="presOf" srcId="{60F31D2F-C1D7-4E65-911E-2F87A62961FA}" destId="{EA0D82C4-6B45-4447-B06C-82190EE2DBCD}" srcOrd="0" destOrd="0" presId="urn:microsoft.com/office/officeart/2005/8/layout/vList2"/>
    <dgm:cxn modelId="{CE80FBCC-4662-40A9-AF2F-036DD0F2B7C3}" srcId="{D494904B-DB92-4C97-91B2-E42CCADEF655}" destId="{574C5DA2-F654-4BE6-BDBD-AEA66E3793A1}" srcOrd="5" destOrd="0" parTransId="{947E1701-0E0C-4B9D-974C-CCCA9B752910}" sibTransId="{283BB710-3560-4894-A823-679791835E11}"/>
    <dgm:cxn modelId="{E91343E0-C800-4769-ADED-D941157E186A}" type="presOf" srcId="{744694C9-DB1B-4AA3-A630-751F82BE797B}" destId="{520C7FDC-8388-4A8F-B013-E8F6014D0AA2}" srcOrd="0" destOrd="0" presId="urn:microsoft.com/office/officeart/2005/8/layout/vList2"/>
    <dgm:cxn modelId="{39AD1FE4-2029-42F3-9048-F6C2175CA9C6}" srcId="{D494904B-DB92-4C97-91B2-E42CCADEF655}" destId="{00DFB1FA-5882-480C-9719-F3EB77E84DE5}" srcOrd="4" destOrd="0" parTransId="{77E0780B-5C6C-4447-9297-BB1F26BDAC0E}" sibTransId="{6516DB29-11B3-4004-A678-4AB649EB37F6}"/>
    <dgm:cxn modelId="{3DC6EDE0-14E5-4A72-A45F-8A3B2114D0CA}" type="presParOf" srcId="{68C52E44-6355-4910-BD26-EC6B9A01EC40}" destId="{57FC24FA-EC93-4193-B7EF-EA8D107ABF44}" srcOrd="0" destOrd="0" presId="urn:microsoft.com/office/officeart/2005/8/layout/vList2"/>
    <dgm:cxn modelId="{03C59C54-5028-4C07-B6AB-D47951B2A9F9}" type="presParOf" srcId="{68C52E44-6355-4910-BD26-EC6B9A01EC40}" destId="{1575CDB3-204B-4FD2-A389-10487A781378}" srcOrd="1" destOrd="0" presId="urn:microsoft.com/office/officeart/2005/8/layout/vList2"/>
    <dgm:cxn modelId="{574FF231-A7C1-4193-9F14-378266EFA92A}" type="presParOf" srcId="{68C52E44-6355-4910-BD26-EC6B9A01EC40}" destId="{5DE7F747-6ABE-437B-A39E-701B815D1C8A}" srcOrd="2" destOrd="0" presId="urn:microsoft.com/office/officeart/2005/8/layout/vList2"/>
    <dgm:cxn modelId="{45F8BB73-12E2-4535-BCE1-1574CD5654C1}" type="presParOf" srcId="{68C52E44-6355-4910-BD26-EC6B9A01EC40}" destId="{A0B40B30-A85A-405B-B0C1-3F7BB67B01F6}" srcOrd="3" destOrd="0" presId="urn:microsoft.com/office/officeart/2005/8/layout/vList2"/>
    <dgm:cxn modelId="{E98FB5BE-FA08-4C8B-A8D4-7983E2BE7F75}" type="presParOf" srcId="{68C52E44-6355-4910-BD26-EC6B9A01EC40}" destId="{8E714119-FB98-4DF4-82FC-36E1AE69D0FB}" srcOrd="4" destOrd="0" presId="urn:microsoft.com/office/officeart/2005/8/layout/vList2"/>
    <dgm:cxn modelId="{F68291D8-037B-483E-BAD1-FF9A1AB607AC}" type="presParOf" srcId="{68C52E44-6355-4910-BD26-EC6B9A01EC40}" destId="{8F1F8229-E5D8-4790-8BBF-03D726261382}" srcOrd="5" destOrd="0" presId="urn:microsoft.com/office/officeart/2005/8/layout/vList2"/>
    <dgm:cxn modelId="{63947113-2CD3-4A47-A33B-FB0BEC49F390}" type="presParOf" srcId="{68C52E44-6355-4910-BD26-EC6B9A01EC40}" destId="{A543B51B-672E-49F1-A78E-F58DF699DB6D}" srcOrd="6" destOrd="0" presId="urn:microsoft.com/office/officeart/2005/8/layout/vList2"/>
    <dgm:cxn modelId="{FDD3AD3B-C16D-47F6-9C65-7C2AEDC2B02F}" type="presParOf" srcId="{68C52E44-6355-4910-BD26-EC6B9A01EC40}" destId="{D3C6CEF2-BCF9-4E34-81FE-D071CF7DFDD4}" srcOrd="7" destOrd="0" presId="urn:microsoft.com/office/officeart/2005/8/layout/vList2"/>
    <dgm:cxn modelId="{99F4AC54-8AC4-472B-813B-02BAB478F0CE}" type="presParOf" srcId="{68C52E44-6355-4910-BD26-EC6B9A01EC40}" destId="{4D981512-A484-40F2-A173-C1F9442E4F05}" srcOrd="8" destOrd="0" presId="urn:microsoft.com/office/officeart/2005/8/layout/vList2"/>
    <dgm:cxn modelId="{7C316F3F-8FDF-420F-8335-B4A511F6325A}" type="presParOf" srcId="{68C52E44-6355-4910-BD26-EC6B9A01EC40}" destId="{99B5D76A-F9BF-45CC-879B-539C62157D5D}" srcOrd="9" destOrd="0" presId="urn:microsoft.com/office/officeart/2005/8/layout/vList2"/>
    <dgm:cxn modelId="{432DF728-D263-4245-B040-313E87D0E7EB}" type="presParOf" srcId="{68C52E44-6355-4910-BD26-EC6B9A01EC40}" destId="{BE997113-E229-40E8-ADF8-D0B29897C5C7}" srcOrd="10" destOrd="0" presId="urn:microsoft.com/office/officeart/2005/8/layout/vList2"/>
    <dgm:cxn modelId="{8A07C9BB-5429-4A3D-84F2-6CC6ED51BD09}" type="presParOf" srcId="{68C52E44-6355-4910-BD26-EC6B9A01EC40}" destId="{55356D36-04B2-45E9-8343-982A0CB5BBE9}" srcOrd="11" destOrd="0" presId="urn:microsoft.com/office/officeart/2005/8/layout/vList2"/>
    <dgm:cxn modelId="{E4B76627-B1D6-42BA-8EB7-95DE67EA662A}" type="presParOf" srcId="{68C52E44-6355-4910-BD26-EC6B9A01EC40}" destId="{EA0D82C4-6B45-4447-B06C-82190EE2DBCD}" srcOrd="12" destOrd="0" presId="urn:microsoft.com/office/officeart/2005/8/layout/vList2"/>
    <dgm:cxn modelId="{E97FD63B-80C8-4D15-8A21-6A9C99454457}" type="presParOf" srcId="{68C52E44-6355-4910-BD26-EC6B9A01EC40}" destId="{3B8FE02D-7EA4-4C88-864B-F7F9FBA46A8E}" srcOrd="13" destOrd="0" presId="urn:microsoft.com/office/officeart/2005/8/layout/vList2"/>
    <dgm:cxn modelId="{0B352C0C-ACE8-4827-978B-F9B186B8928E}" type="presParOf" srcId="{68C52E44-6355-4910-BD26-EC6B9A01EC40}" destId="{520C7FDC-8388-4A8F-B013-E8F6014D0AA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C24FA-EC93-4193-B7EF-EA8D107ABF44}">
      <dsp:nvSpPr>
        <dsp:cNvPr id="0" name=""/>
        <dsp:cNvSpPr/>
      </dsp:nvSpPr>
      <dsp:spPr>
        <a:xfrm>
          <a:off x="0" y="179350"/>
          <a:ext cx="7143800" cy="6582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ABSTRACT</a:t>
          </a:r>
          <a:endParaRPr lang="en-US" sz="3200" kern="1200" dirty="0"/>
        </a:p>
      </dsp:txBody>
      <dsp:txXfrm>
        <a:off x="0" y="179350"/>
        <a:ext cx="7143800" cy="658292"/>
      </dsp:txXfrm>
    </dsp:sp>
    <dsp:sp modelId="{1575CDB3-204B-4FD2-A389-10487A781378}">
      <dsp:nvSpPr>
        <dsp:cNvPr id="0" name=""/>
        <dsp:cNvSpPr/>
      </dsp:nvSpPr>
      <dsp:spPr>
        <a:xfrm>
          <a:off x="0" y="659383"/>
          <a:ext cx="7143800"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816"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kern="1200" dirty="0"/>
            <a:t>.</a:t>
          </a:r>
          <a:endParaRPr lang="en-US" sz="900" kern="1200" dirty="0"/>
        </a:p>
      </dsp:txBody>
      <dsp:txXfrm>
        <a:off x="0" y="659383"/>
        <a:ext cx="7143800" cy="198720"/>
      </dsp:txXfrm>
    </dsp:sp>
    <dsp:sp modelId="{5DE7F747-6ABE-437B-A39E-701B815D1C8A}">
      <dsp:nvSpPr>
        <dsp:cNvPr id="0" name=""/>
        <dsp:cNvSpPr/>
      </dsp:nvSpPr>
      <dsp:spPr>
        <a:xfrm>
          <a:off x="0" y="909575"/>
          <a:ext cx="7143800" cy="6651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PROBEM DEFINITION</a:t>
          </a:r>
          <a:endParaRPr lang="en-US" sz="3200" kern="1200" dirty="0"/>
        </a:p>
      </dsp:txBody>
      <dsp:txXfrm>
        <a:off x="0" y="909575"/>
        <a:ext cx="7143800" cy="665103"/>
      </dsp:txXfrm>
    </dsp:sp>
    <dsp:sp modelId="{8E714119-FB98-4DF4-82FC-36E1AE69D0FB}">
      <dsp:nvSpPr>
        <dsp:cNvPr id="0" name=""/>
        <dsp:cNvSpPr/>
      </dsp:nvSpPr>
      <dsp:spPr>
        <a:xfrm>
          <a:off x="0" y="1614659"/>
          <a:ext cx="7143800" cy="6294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INTRODUCTION TO SOLUTION</a:t>
          </a:r>
          <a:endParaRPr lang="en-US" sz="3200" kern="1200" dirty="0"/>
        </a:p>
      </dsp:txBody>
      <dsp:txXfrm>
        <a:off x="0" y="1614659"/>
        <a:ext cx="7143800" cy="629435"/>
      </dsp:txXfrm>
    </dsp:sp>
    <dsp:sp modelId="{A543B51B-672E-49F1-A78E-F58DF699DB6D}">
      <dsp:nvSpPr>
        <dsp:cNvPr id="0" name=""/>
        <dsp:cNvSpPr/>
      </dsp:nvSpPr>
      <dsp:spPr>
        <a:xfrm>
          <a:off x="0" y="2276523"/>
          <a:ext cx="7143800" cy="6818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PROBLEM OBJECTIVE </a:t>
          </a:r>
          <a:endParaRPr lang="en-US" sz="3200" kern="1200" dirty="0"/>
        </a:p>
      </dsp:txBody>
      <dsp:txXfrm>
        <a:off x="0" y="2276523"/>
        <a:ext cx="7143800" cy="681821"/>
      </dsp:txXfrm>
    </dsp:sp>
    <dsp:sp modelId="{4D981512-A484-40F2-A173-C1F9442E4F05}">
      <dsp:nvSpPr>
        <dsp:cNvPr id="0" name=""/>
        <dsp:cNvSpPr/>
      </dsp:nvSpPr>
      <dsp:spPr>
        <a:xfrm>
          <a:off x="0" y="3002480"/>
          <a:ext cx="7143800" cy="725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PROBLEM DESCRIPTION</a:t>
          </a:r>
          <a:endParaRPr lang="en-US" sz="3200" kern="1200" dirty="0"/>
        </a:p>
      </dsp:txBody>
      <dsp:txXfrm>
        <a:off x="0" y="3002480"/>
        <a:ext cx="7143800" cy="725906"/>
      </dsp:txXfrm>
    </dsp:sp>
    <dsp:sp modelId="{BE997113-E229-40E8-ADF8-D0B29897C5C7}">
      <dsp:nvSpPr>
        <dsp:cNvPr id="0" name=""/>
        <dsp:cNvSpPr/>
      </dsp:nvSpPr>
      <dsp:spPr>
        <a:xfrm>
          <a:off x="0" y="3768972"/>
          <a:ext cx="7143800" cy="5894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DIAGRAMS</a:t>
          </a:r>
          <a:endParaRPr lang="en-US" sz="3200" kern="1200" dirty="0"/>
        </a:p>
      </dsp:txBody>
      <dsp:txXfrm>
        <a:off x="0" y="3768972"/>
        <a:ext cx="7143800" cy="589427"/>
      </dsp:txXfrm>
    </dsp:sp>
    <dsp:sp modelId="{55356D36-04B2-45E9-8343-982A0CB5BBE9}">
      <dsp:nvSpPr>
        <dsp:cNvPr id="0" name=""/>
        <dsp:cNvSpPr/>
      </dsp:nvSpPr>
      <dsp:spPr>
        <a:xfrm>
          <a:off x="0" y="4288039"/>
          <a:ext cx="7143800"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816" tIns="15240" rIns="85344" bIns="15240" numCol="1" spcCol="1270" anchor="t" anchorCtr="0">
          <a:noAutofit/>
        </a:bodyPr>
        <a:lstStyle/>
        <a:p>
          <a:pPr marL="57150" lvl="1" indent="-57150" algn="l" defTabSz="400050">
            <a:lnSpc>
              <a:spcPct val="90000"/>
            </a:lnSpc>
            <a:spcBef>
              <a:spcPct val="0"/>
            </a:spcBef>
            <a:spcAft>
              <a:spcPct val="20000"/>
            </a:spcAft>
            <a:buChar char="•"/>
          </a:pPr>
          <a:endParaRPr lang="en-US" sz="900" kern="1200" dirty="0"/>
        </a:p>
      </dsp:txBody>
      <dsp:txXfrm>
        <a:off x="0" y="4288039"/>
        <a:ext cx="7143800" cy="198720"/>
      </dsp:txXfrm>
    </dsp:sp>
    <dsp:sp modelId="{EA0D82C4-6B45-4447-B06C-82190EE2DBCD}">
      <dsp:nvSpPr>
        <dsp:cNvPr id="0" name=""/>
        <dsp:cNvSpPr/>
      </dsp:nvSpPr>
      <dsp:spPr>
        <a:xfrm>
          <a:off x="0" y="4415944"/>
          <a:ext cx="7143800" cy="7351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EXPECTED OUTCOMES</a:t>
          </a:r>
          <a:endParaRPr lang="en-US" sz="3200" kern="1200" dirty="0"/>
        </a:p>
      </dsp:txBody>
      <dsp:txXfrm>
        <a:off x="0" y="4415944"/>
        <a:ext cx="7143800" cy="735180"/>
      </dsp:txXfrm>
    </dsp:sp>
    <dsp:sp modelId="{520C7FDC-8388-4A8F-B013-E8F6014D0AA2}">
      <dsp:nvSpPr>
        <dsp:cNvPr id="0" name=""/>
        <dsp:cNvSpPr/>
      </dsp:nvSpPr>
      <dsp:spPr>
        <a:xfrm>
          <a:off x="0" y="5095793"/>
          <a:ext cx="7143800" cy="600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TECHNICAL DETAILS</a:t>
          </a:r>
          <a:endParaRPr lang="en-US" sz="3200" kern="1200" dirty="0"/>
        </a:p>
      </dsp:txBody>
      <dsp:txXfrm>
        <a:off x="0" y="5095793"/>
        <a:ext cx="7143800" cy="600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BE020A-6468-4B4E-9969-1B221FFDBC7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E020A-6468-4B4E-9969-1B221FFDBC7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E020A-6468-4B4E-9969-1B221FFDBC7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E020A-6468-4B4E-9969-1B221FFDBC7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E020A-6468-4B4E-9969-1B221FFDBC7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BE020A-6468-4B4E-9969-1B221FFDBC7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BE020A-6468-4B4E-9969-1B221FFDBC79}" type="datetimeFigureOut">
              <a:rPr lang="en-US" smtClean="0"/>
              <a:pPr/>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BE020A-6468-4B4E-9969-1B221FFDBC79}" type="datetimeFigureOut">
              <a:rPr lang="en-US" smtClean="0"/>
              <a:pPr/>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E020A-6468-4B4E-9969-1B221FFDBC79}" type="datetimeFigureOut">
              <a:rPr lang="en-US" smtClean="0"/>
              <a:pPr/>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E020A-6468-4B4E-9969-1B221FFDBC7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E020A-6468-4B4E-9969-1B221FFDBC7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B904E-6B0C-4206-8577-A5B4F2D470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E020A-6468-4B4E-9969-1B221FFDBC79}" type="datetimeFigureOut">
              <a:rPr lang="en-US" smtClean="0"/>
              <a:pPr/>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B904E-6B0C-4206-8577-A5B4F2D4706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IN" sz="3600" dirty="0"/>
              <a:t>A COMPARATIVE STUDY OF NETWORK INTRUSION DETECTION SYSTEM USING MACHINE LEARNING</a:t>
            </a:r>
            <a:endParaRPr lang="en-US" dirty="0"/>
          </a:p>
        </p:txBody>
      </p:sp>
      <p:sp>
        <p:nvSpPr>
          <p:cNvPr id="3" name="Content Placeholder 2"/>
          <p:cNvSpPr>
            <a:spLocks noGrp="1"/>
          </p:cNvSpPr>
          <p:nvPr>
            <p:ph idx="1"/>
          </p:nvPr>
        </p:nvSpPr>
        <p:spPr>
          <a:xfrm>
            <a:off x="285720" y="3571876"/>
            <a:ext cx="8572560" cy="1571636"/>
          </a:xfrm>
        </p:spPr>
        <p:txBody>
          <a:bodyPr/>
          <a:lstStyle/>
          <a:p>
            <a:pPr algn="ctr">
              <a:buNone/>
            </a:pPr>
            <a:r>
              <a:rPr lang="en-IN" dirty="0"/>
              <a:t>    </a:t>
            </a:r>
            <a:endParaRPr lang="en-US" dirty="0"/>
          </a:p>
        </p:txBody>
      </p:sp>
      <p:pic>
        <p:nvPicPr>
          <p:cNvPr id="4" name="Picture 3" descr="intrusion.jpg"/>
          <p:cNvPicPr>
            <a:picLocks noChangeAspect="1"/>
          </p:cNvPicPr>
          <p:nvPr/>
        </p:nvPicPr>
        <p:blipFill>
          <a:blip r:embed="rId2" cstate="print"/>
          <a:stretch>
            <a:fillRect/>
          </a:stretch>
        </p:blipFill>
        <p:spPr>
          <a:xfrm>
            <a:off x="1259632" y="2564904"/>
            <a:ext cx="7077075" cy="3543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567426">
            <a:off x="377836" y="2851265"/>
            <a:ext cx="7305906" cy="1143000"/>
          </a:xfrm>
          <a:solidFill>
            <a:schemeClr val="bg1"/>
          </a:solidFill>
          <a:ln w="34925">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noAutofit/>
          </a:bodyPr>
          <a:lstStyle/>
          <a:p>
            <a:r>
              <a:rPr lang="en-IN" sz="7200" dirty="0">
                <a:latin typeface="Algerian" pitchFamily="82" charset="0"/>
              </a:rPr>
              <a:t>Thank You </a:t>
            </a:r>
            <a:endParaRPr lang="en-US" sz="72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42852"/>
            <a:ext cx="7500958" cy="857256"/>
          </a:xfrm>
        </p:spPr>
        <p:txBody>
          <a:bodyPr/>
          <a:lstStyle/>
          <a:p>
            <a:r>
              <a:rPr lang="en-IN" dirty="0"/>
              <a:t>Content Page</a:t>
            </a:r>
            <a:endParaRPr lang="en-US" dirty="0"/>
          </a:p>
        </p:txBody>
      </p:sp>
      <p:graphicFrame>
        <p:nvGraphicFramePr>
          <p:cNvPr id="4" name="Diagram 3"/>
          <p:cNvGraphicFramePr/>
          <p:nvPr/>
        </p:nvGraphicFramePr>
        <p:xfrm>
          <a:off x="142844" y="1000108"/>
          <a:ext cx="7143800" cy="5857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fontScale="90000"/>
          </a:bodyPr>
          <a:lstStyle/>
          <a:p>
            <a:br>
              <a:rPr lang="en-IN" dirty="0"/>
            </a:br>
            <a:r>
              <a:rPr lang="en-IN" dirty="0"/>
              <a:t>ABSTRACT</a:t>
            </a:r>
            <a:br>
              <a:rPr lang="en-IN" dirty="0"/>
            </a:br>
            <a:endParaRPr lang="en-US" dirty="0"/>
          </a:p>
        </p:txBody>
      </p:sp>
      <p:sp>
        <p:nvSpPr>
          <p:cNvPr id="6" name="Rounded Rectangle 4"/>
          <p:cNvSpPr/>
          <p:nvPr/>
        </p:nvSpPr>
        <p:spPr>
          <a:xfrm>
            <a:off x="578293" y="3145966"/>
            <a:ext cx="7987414" cy="5660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endParaRPr lang="en-US" sz="2600" kern="1200"/>
          </a:p>
        </p:txBody>
      </p:sp>
      <p:sp>
        <p:nvSpPr>
          <p:cNvPr id="8" name="TextBox 7"/>
          <p:cNvSpPr txBox="1"/>
          <p:nvPr/>
        </p:nvSpPr>
        <p:spPr>
          <a:xfrm>
            <a:off x="428596" y="2285992"/>
            <a:ext cx="8286808" cy="3108543"/>
          </a:xfrm>
          <a:prstGeom prst="rect">
            <a:avLst/>
          </a:prstGeom>
          <a:noFill/>
        </p:spPr>
        <p:txBody>
          <a:bodyPr wrap="square" rtlCol="0">
            <a:spAutoFit/>
          </a:bodyPr>
          <a:lstStyle/>
          <a:p>
            <a:r>
              <a:rPr lang="en-US" sz="2400" dirty="0"/>
              <a:t>Corporate communication networks are frequently attacked with sophisticated and unseen malware or insider threats, which makes advanced defense mechanisms such as network based intrusion detection systems necessary, to detect, alert and respond to security incidents. The proposed system seeks to address above issues and shows the role of classifier in a machine learning algorithm.</a:t>
            </a:r>
          </a:p>
          <a:p>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IN" dirty="0"/>
              <a:t>Problem Definition</a:t>
            </a:r>
            <a:endParaRPr lang="en-US" dirty="0"/>
          </a:p>
        </p:txBody>
      </p:sp>
      <p:sp>
        <p:nvSpPr>
          <p:cNvPr id="5" name="Parallelogram 8"/>
          <p:cNvSpPr/>
          <p:nvPr/>
        </p:nvSpPr>
        <p:spPr>
          <a:xfrm>
            <a:off x="571472" y="1500174"/>
            <a:ext cx="7858180" cy="962882"/>
          </a:xfrm>
          <a:custGeom>
            <a:avLst/>
            <a:gdLst>
              <a:gd name="connsiteX0" fmla="*/ 0 w 8869686"/>
              <a:gd name="connsiteY0" fmla="*/ 1112712 h 1112712"/>
              <a:gd name="connsiteX1" fmla="*/ 278178 w 8869686"/>
              <a:gd name="connsiteY1" fmla="*/ 0 h 1112712"/>
              <a:gd name="connsiteX2" fmla="*/ 8869686 w 8869686"/>
              <a:gd name="connsiteY2" fmla="*/ 0 h 1112712"/>
              <a:gd name="connsiteX3" fmla="*/ 8591508 w 8869686"/>
              <a:gd name="connsiteY3" fmla="*/ 1112712 h 1112712"/>
              <a:gd name="connsiteX4" fmla="*/ 0 w 8869686"/>
              <a:gd name="connsiteY4" fmla="*/ 1112712 h 1112712"/>
              <a:gd name="connsiteX0" fmla="*/ 20586 w 8890272"/>
              <a:gd name="connsiteY0" fmla="*/ 1112712 h 1112712"/>
              <a:gd name="connsiteX1" fmla="*/ 0 w 8890272"/>
              <a:gd name="connsiteY1" fmla="*/ 27161 h 1112712"/>
              <a:gd name="connsiteX2" fmla="*/ 8890272 w 8890272"/>
              <a:gd name="connsiteY2" fmla="*/ 0 h 1112712"/>
              <a:gd name="connsiteX3" fmla="*/ 8612094 w 8890272"/>
              <a:gd name="connsiteY3" fmla="*/ 1112712 h 1112712"/>
              <a:gd name="connsiteX4" fmla="*/ 20586 w 8890272"/>
              <a:gd name="connsiteY4" fmla="*/ 1112712 h 1112712"/>
              <a:gd name="connsiteX0" fmla="*/ 20586 w 9723191"/>
              <a:gd name="connsiteY0" fmla="*/ 1085551 h 1085551"/>
              <a:gd name="connsiteX1" fmla="*/ 0 w 9723191"/>
              <a:gd name="connsiteY1" fmla="*/ 0 h 1085551"/>
              <a:gd name="connsiteX2" fmla="*/ 9723191 w 9723191"/>
              <a:gd name="connsiteY2" fmla="*/ 45267 h 1085551"/>
              <a:gd name="connsiteX3" fmla="*/ 8612094 w 9723191"/>
              <a:gd name="connsiteY3" fmla="*/ 1085551 h 1085551"/>
              <a:gd name="connsiteX4" fmla="*/ 20586 w 9723191"/>
              <a:gd name="connsiteY4" fmla="*/ 1085551 h 108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3191" h="1085551">
                <a:moveTo>
                  <a:pt x="20586" y="1085551"/>
                </a:moveTo>
                <a:lnTo>
                  <a:pt x="0" y="0"/>
                </a:lnTo>
                <a:lnTo>
                  <a:pt x="9723191" y="45267"/>
                </a:lnTo>
                <a:lnTo>
                  <a:pt x="8612094" y="1085551"/>
                </a:lnTo>
                <a:lnTo>
                  <a:pt x="20586" y="1085551"/>
                </a:ln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8"/>
          <p:cNvSpPr/>
          <p:nvPr/>
        </p:nvSpPr>
        <p:spPr>
          <a:xfrm>
            <a:off x="571472" y="3000372"/>
            <a:ext cx="7858180" cy="891444"/>
          </a:xfrm>
          <a:custGeom>
            <a:avLst/>
            <a:gdLst>
              <a:gd name="connsiteX0" fmla="*/ 0 w 8869686"/>
              <a:gd name="connsiteY0" fmla="*/ 1112712 h 1112712"/>
              <a:gd name="connsiteX1" fmla="*/ 278178 w 8869686"/>
              <a:gd name="connsiteY1" fmla="*/ 0 h 1112712"/>
              <a:gd name="connsiteX2" fmla="*/ 8869686 w 8869686"/>
              <a:gd name="connsiteY2" fmla="*/ 0 h 1112712"/>
              <a:gd name="connsiteX3" fmla="*/ 8591508 w 8869686"/>
              <a:gd name="connsiteY3" fmla="*/ 1112712 h 1112712"/>
              <a:gd name="connsiteX4" fmla="*/ 0 w 8869686"/>
              <a:gd name="connsiteY4" fmla="*/ 1112712 h 1112712"/>
              <a:gd name="connsiteX0" fmla="*/ 20586 w 8890272"/>
              <a:gd name="connsiteY0" fmla="*/ 1112712 h 1112712"/>
              <a:gd name="connsiteX1" fmla="*/ 0 w 8890272"/>
              <a:gd name="connsiteY1" fmla="*/ 27161 h 1112712"/>
              <a:gd name="connsiteX2" fmla="*/ 8890272 w 8890272"/>
              <a:gd name="connsiteY2" fmla="*/ 0 h 1112712"/>
              <a:gd name="connsiteX3" fmla="*/ 8612094 w 8890272"/>
              <a:gd name="connsiteY3" fmla="*/ 1112712 h 1112712"/>
              <a:gd name="connsiteX4" fmla="*/ 20586 w 8890272"/>
              <a:gd name="connsiteY4" fmla="*/ 1112712 h 1112712"/>
              <a:gd name="connsiteX0" fmla="*/ 20586 w 9723191"/>
              <a:gd name="connsiteY0" fmla="*/ 1085551 h 1085551"/>
              <a:gd name="connsiteX1" fmla="*/ 0 w 9723191"/>
              <a:gd name="connsiteY1" fmla="*/ 0 h 1085551"/>
              <a:gd name="connsiteX2" fmla="*/ 9723191 w 9723191"/>
              <a:gd name="connsiteY2" fmla="*/ 45267 h 1085551"/>
              <a:gd name="connsiteX3" fmla="*/ 8612094 w 9723191"/>
              <a:gd name="connsiteY3" fmla="*/ 1085551 h 1085551"/>
              <a:gd name="connsiteX4" fmla="*/ 20586 w 9723191"/>
              <a:gd name="connsiteY4" fmla="*/ 1085551 h 108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3191" h="1085551">
                <a:moveTo>
                  <a:pt x="20586" y="1085551"/>
                </a:moveTo>
                <a:lnTo>
                  <a:pt x="0" y="0"/>
                </a:lnTo>
                <a:lnTo>
                  <a:pt x="9723191" y="45267"/>
                </a:lnTo>
                <a:lnTo>
                  <a:pt x="8612094" y="1085551"/>
                </a:lnTo>
                <a:lnTo>
                  <a:pt x="20586" y="1085551"/>
                </a:ln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642910" y="1643050"/>
            <a:ext cx="6572296" cy="1200329"/>
          </a:xfrm>
          <a:prstGeom prst="rect">
            <a:avLst/>
          </a:prstGeom>
          <a:noFill/>
        </p:spPr>
        <p:txBody>
          <a:bodyPr wrap="square" rtlCol="0">
            <a:spAutoFit/>
          </a:bodyPr>
          <a:lstStyle/>
          <a:p>
            <a:r>
              <a:rPr lang="en-US" sz="2400" dirty="0"/>
              <a:t>&gt;  Increasing volume of data that has to be processed</a:t>
            </a:r>
          </a:p>
          <a:p>
            <a:pPr algn="ctr"/>
            <a:endParaRPr lang="en-US" sz="2400" dirty="0"/>
          </a:p>
        </p:txBody>
      </p:sp>
      <p:sp>
        <p:nvSpPr>
          <p:cNvPr id="9" name="TextBox 8"/>
          <p:cNvSpPr txBox="1"/>
          <p:nvPr/>
        </p:nvSpPr>
        <p:spPr>
          <a:xfrm>
            <a:off x="785786" y="3214686"/>
            <a:ext cx="6500858" cy="461665"/>
          </a:xfrm>
          <a:prstGeom prst="rect">
            <a:avLst/>
          </a:prstGeom>
          <a:noFill/>
        </p:spPr>
        <p:txBody>
          <a:bodyPr wrap="square" rtlCol="0">
            <a:spAutoFit/>
          </a:bodyPr>
          <a:lstStyle/>
          <a:p>
            <a:r>
              <a:rPr lang="en-US" sz="2400" dirty="0"/>
              <a:t>&gt;  Attacks against the monitoring system</a:t>
            </a:r>
            <a:endParaRPr lang="en-IN" sz="2400" dirty="0"/>
          </a:p>
        </p:txBody>
      </p:sp>
      <p:sp>
        <p:nvSpPr>
          <p:cNvPr id="10" name="Parallelogram 8"/>
          <p:cNvSpPr/>
          <p:nvPr/>
        </p:nvSpPr>
        <p:spPr>
          <a:xfrm>
            <a:off x="611560" y="4437112"/>
            <a:ext cx="7848872" cy="1008112"/>
          </a:xfrm>
          <a:custGeom>
            <a:avLst/>
            <a:gdLst>
              <a:gd name="connsiteX0" fmla="*/ 0 w 8869686"/>
              <a:gd name="connsiteY0" fmla="*/ 1112712 h 1112712"/>
              <a:gd name="connsiteX1" fmla="*/ 278178 w 8869686"/>
              <a:gd name="connsiteY1" fmla="*/ 0 h 1112712"/>
              <a:gd name="connsiteX2" fmla="*/ 8869686 w 8869686"/>
              <a:gd name="connsiteY2" fmla="*/ 0 h 1112712"/>
              <a:gd name="connsiteX3" fmla="*/ 8591508 w 8869686"/>
              <a:gd name="connsiteY3" fmla="*/ 1112712 h 1112712"/>
              <a:gd name="connsiteX4" fmla="*/ 0 w 8869686"/>
              <a:gd name="connsiteY4" fmla="*/ 1112712 h 1112712"/>
              <a:gd name="connsiteX0" fmla="*/ 20586 w 8890272"/>
              <a:gd name="connsiteY0" fmla="*/ 1112712 h 1112712"/>
              <a:gd name="connsiteX1" fmla="*/ 0 w 8890272"/>
              <a:gd name="connsiteY1" fmla="*/ 27161 h 1112712"/>
              <a:gd name="connsiteX2" fmla="*/ 8890272 w 8890272"/>
              <a:gd name="connsiteY2" fmla="*/ 0 h 1112712"/>
              <a:gd name="connsiteX3" fmla="*/ 8612094 w 8890272"/>
              <a:gd name="connsiteY3" fmla="*/ 1112712 h 1112712"/>
              <a:gd name="connsiteX4" fmla="*/ 20586 w 8890272"/>
              <a:gd name="connsiteY4" fmla="*/ 1112712 h 1112712"/>
              <a:gd name="connsiteX0" fmla="*/ 20586 w 9723191"/>
              <a:gd name="connsiteY0" fmla="*/ 1085551 h 1085551"/>
              <a:gd name="connsiteX1" fmla="*/ 0 w 9723191"/>
              <a:gd name="connsiteY1" fmla="*/ 0 h 1085551"/>
              <a:gd name="connsiteX2" fmla="*/ 9723191 w 9723191"/>
              <a:gd name="connsiteY2" fmla="*/ 45267 h 1085551"/>
              <a:gd name="connsiteX3" fmla="*/ 8612094 w 9723191"/>
              <a:gd name="connsiteY3" fmla="*/ 1085551 h 1085551"/>
              <a:gd name="connsiteX4" fmla="*/ 20586 w 9723191"/>
              <a:gd name="connsiteY4" fmla="*/ 1085551 h 108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3191" h="1085551">
                <a:moveTo>
                  <a:pt x="20586" y="1085551"/>
                </a:moveTo>
                <a:lnTo>
                  <a:pt x="0" y="0"/>
                </a:lnTo>
                <a:lnTo>
                  <a:pt x="9723191" y="45267"/>
                </a:lnTo>
                <a:lnTo>
                  <a:pt x="8612094" y="1085551"/>
                </a:lnTo>
                <a:lnTo>
                  <a:pt x="20586" y="1085551"/>
                </a:ln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t> &gt; Increased  Machine dependency.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IN" dirty="0"/>
              <a:t>Introduction to Project</a:t>
            </a:r>
            <a:endParaRPr lang="en-US" dirty="0"/>
          </a:p>
        </p:txBody>
      </p:sp>
      <p:sp>
        <p:nvSpPr>
          <p:cNvPr id="6" name="Pentagon 5"/>
          <p:cNvSpPr/>
          <p:nvPr/>
        </p:nvSpPr>
        <p:spPr>
          <a:xfrm>
            <a:off x="1907704" y="1700808"/>
            <a:ext cx="5688632" cy="1224136"/>
          </a:xfrm>
          <a:prstGeom prst="homePlat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PROCESSING</a:t>
            </a:r>
          </a:p>
        </p:txBody>
      </p:sp>
      <p:sp>
        <p:nvSpPr>
          <p:cNvPr id="8" name="Pentagon 7"/>
          <p:cNvSpPr/>
          <p:nvPr/>
        </p:nvSpPr>
        <p:spPr>
          <a:xfrm>
            <a:off x="1907704" y="3429000"/>
            <a:ext cx="5688632" cy="1224136"/>
          </a:xfrm>
          <a:prstGeom prst="homePlat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SELECTION</a:t>
            </a:r>
          </a:p>
        </p:txBody>
      </p:sp>
      <p:sp>
        <p:nvSpPr>
          <p:cNvPr id="9" name="Pentagon 8"/>
          <p:cNvSpPr/>
          <p:nvPr/>
        </p:nvSpPr>
        <p:spPr>
          <a:xfrm>
            <a:off x="1907704" y="5157192"/>
            <a:ext cx="5688632" cy="1224136"/>
          </a:xfrm>
          <a:prstGeom prst="homePlat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ATTRIBUTE SELECTION</a:t>
            </a:r>
          </a:p>
        </p:txBody>
      </p:sp>
      <p:sp>
        <p:nvSpPr>
          <p:cNvPr id="10" name="Down Arrow 9"/>
          <p:cNvSpPr/>
          <p:nvPr/>
        </p:nvSpPr>
        <p:spPr>
          <a:xfrm>
            <a:off x="4427984" y="3068960"/>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427984" y="4797152"/>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IN" dirty="0"/>
              <a:t>Project Objectives</a:t>
            </a:r>
            <a:endParaRPr lang="en-US" dirty="0"/>
          </a:p>
        </p:txBody>
      </p:sp>
      <p:sp>
        <p:nvSpPr>
          <p:cNvPr id="3" name="Content Placeholder 2"/>
          <p:cNvSpPr>
            <a:spLocks noGrp="1"/>
          </p:cNvSpPr>
          <p:nvPr>
            <p:ph idx="1"/>
          </p:nvPr>
        </p:nvSpPr>
        <p:spPr>
          <a:xfrm>
            <a:off x="500034" y="1928802"/>
            <a:ext cx="8229600" cy="4525963"/>
          </a:xfrm>
        </p:spPr>
        <p:txBody>
          <a:bodyPr>
            <a:normAutofit/>
          </a:bodyPr>
          <a:lstStyle/>
          <a:p>
            <a:pPr lvl="0"/>
            <a:r>
              <a:rPr lang="en-US" sz="2400" dirty="0"/>
              <a:t>Implementation of systematic approach  to access network protocol specific information, for the purpose of research on different classifier models.</a:t>
            </a:r>
          </a:p>
          <a:p>
            <a:pPr lvl="0">
              <a:buNone/>
            </a:pPr>
            <a:endParaRPr lang="en-US" sz="2400" dirty="0"/>
          </a:p>
          <a:p>
            <a:pPr lvl="0"/>
            <a:r>
              <a:rPr lang="en-US" sz="2400" dirty="0"/>
              <a:t>Train and test different models with the same KDD dataset and compare their efficiency</a:t>
            </a: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IN" dirty="0"/>
              <a:t>Project Description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sz="3100" dirty="0"/>
              <a:t>Data preprocessing : </a:t>
            </a:r>
          </a:p>
          <a:p>
            <a:pPr marL="514350" indent="-514350">
              <a:buNone/>
            </a:pPr>
            <a:r>
              <a:rPr lang="en-US" sz="3100" dirty="0"/>
              <a:t>	Data is transformed into standard format.</a:t>
            </a:r>
          </a:p>
          <a:p>
            <a:pPr marL="514350" indent="-514350">
              <a:buNone/>
            </a:pPr>
            <a:r>
              <a:rPr lang="en-US" sz="3100" dirty="0"/>
              <a:t>2.	Feature selection : </a:t>
            </a:r>
          </a:p>
          <a:p>
            <a:pPr marL="514350" indent="-514350">
              <a:buNone/>
            </a:pPr>
            <a:r>
              <a:rPr lang="en-US" sz="3100" dirty="0"/>
              <a:t>	Important features are selected to improve classification processing time and performance and are used to train different types of classifiers.</a:t>
            </a:r>
          </a:p>
          <a:p>
            <a:pPr marL="514350" indent="-514350">
              <a:buNone/>
            </a:pPr>
            <a:r>
              <a:rPr lang="en-US" sz="3100" dirty="0"/>
              <a:t>3.	Four classifier models are used to train, evaluate and test. These models are:</a:t>
            </a:r>
          </a:p>
          <a:p>
            <a:pPr marL="514350" indent="-514350">
              <a:buNone/>
            </a:pPr>
            <a:r>
              <a:rPr lang="en-US" sz="3100" dirty="0"/>
              <a:t>     1)Naïve </a:t>
            </a:r>
            <a:r>
              <a:rPr lang="en-US" sz="3100" dirty="0" err="1"/>
              <a:t>Baye</a:t>
            </a:r>
            <a:r>
              <a:rPr lang="en-US" sz="3100" dirty="0"/>
              <a:t> classifier Model</a:t>
            </a:r>
          </a:p>
          <a:p>
            <a:pPr marL="514350" indent="-514350">
              <a:buNone/>
            </a:pPr>
            <a:r>
              <a:rPr lang="en-US" sz="3100" dirty="0"/>
              <a:t>     2)Decision tree </a:t>
            </a:r>
            <a:r>
              <a:rPr lang="en-US" sz="3100" dirty="0" err="1"/>
              <a:t>classfier</a:t>
            </a:r>
            <a:r>
              <a:rPr lang="en-US" sz="3100" dirty="0"/>
              <a:t> Model</a:t>
            </a:r>
          </a:p>
          <a:p>
            <a:pPr marL="514350" indent="-514350">
              <a:buNone/>
            </a:pPr>
            <a:r>
              <a:rPr lang="en-US" sz="3100" dirty="0"/>
              <a:t>     3)</a:t>
            </a:r>
            <a:r>
              <a:rPr lang="en-US" sz="3100" dirty="0" err="1"/>
              <a:t>KNeighbors</a:t>
            </a:r>
            <a:r>
              <a:rPr lang="en-US" sz="3100" dirty="0"/>
              <a:t> classifier Model</a:t>
            </a:r>
          </a:p>
          <a:p>
            <a:pPr marL="514350" indent="-514350">
              <a:buNone/>
            </a:pPr>
            <a:r>
              <a:rPr lang="en-US" sz="3100" dirty="0"/>
              <a:t>     4)Logistic Regression Model</a:t>
            </a:r>
          </a:p>
          <a:p>
            <a:pPr marL="514350" indent="-51435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IN" dirty="0"/>
              <a:t>Expected Outcomes </a:t>
            </a:r>
            <a:endParaRPr lang="en-US" dirty="0"/>
          </a:p>
        </p:txBody>
      </p:sp>
      <p:sp>
        <p:nvSpPr>
          <p:cNvPr id="4" name="Pentagon 3"/>
          <p:cNvSpPr/>
          <p:nvPr/>
        </p:nvSpPr>
        <p:spPr>
          <a:xfrm>
            <a:off x="827584" y="5445224"/>
            <a:ext cx="7416824" cy="1008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 Accuracy</a:t>
            </a:r>
          </a:p>
        </p:txBody>
      </p:sp>
      <p:sp>
        <p:nvSpPr>
          <p:cNvPr id="5" name="Pentagon 4"/>
          <p:cNvSpPr/>
          <p:nvPr/>
        </p:nvSpPr>
        <p:spPr>
          <a:xfrm>
            <a:off x="827584" y="3717032"/>
            <a:ext cx="7488832" cy="1008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Classification Report</a:t>
            </a:r>
          </a:p>
        </p:txBody>
      </p:sp>
      <p:sp>
        <p:nvSpPr>
          <p:cNvPr id="6" name="Pentagon 5"/>
          <p:cNvSpPr/>
          <p:nvPr/>
        </p:nvSpPr>
        <p:spPr>
          <a:xfrm>
            <a:off x="827584" y="1988840"/>
            <a:ext cx="7488832" cy="1008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Cross validation Mean score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60000"/>
              <a:lumOff val="40000"/>
            </a:schemeClr>
          </a:solidFill>
        </p:spPr>
        <p:txBody>
          <a:bodyPr/>
          <a:lstStyle/>
          <a:p>
            <a:r>
              <a:rPr lang="en-IN" dirty="0"/>
              <a:t>Conclusion</a:t>
            </a:r>
            <a:endParaRPr lang="en-US" dirty="0"/>
          </a:p>
        </p:txBody>
      </p:sp>
      <p:sp>
        <p:nvSpPr>
          <p:cNvPr id="3" name="Content Placeholder 2"/>
          <p:cNvSpPr>
            <a:spLocks noGrp="1"/>
          </p:cNvSpPr>
          <p:nvPr>
            <p:ph idx="1"/>
          </p:nvPr>
        </p:nvSpPr>
        <p:spPr/>
        <p:txBody>
          <a:bodyPr>
            <a:normAutofit/>
          </a:bodyPr>
          <a:lstStyle/>
          <a:p>
            <a:pPr algn="ctr">
              <a:buNone/>
            </a:pPr>
            <a:r>
              <a:rPr lang="en-US" dirty="0"/>
              <a:t>We tried to compare efficiency of different classifier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188</Words>
  <Application>Microsoft Office PowerPoint</Application>
  <PresentationFormat>On-screen Show (4:3)</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Algerian</vt:lpstr>
      <vt:lpstr>Arial</vt:lpstr>
      <vt:lpstr>Calibri</vt:lpstr>
      <vt:lpstr>Office Theme</vt:lpstr>
      <vt:lpstr>A COMPARATIVE STUDY OF NETWORK INTRUSION DETECTION SYSTEM USING MACHINE LEARNING</vt:lpstr>
      <vt:lpstr>Content Page</vt:lpstr>
      <vt:lpstr> ABSTRACT </vt:lpstr>
      <vt:lpstr>Problem Definition</vt:lpstr>
      <vt:lpstr>Introduction to Project</vt:lpstr>
      <vt:lpstr>Project Objectives</vt:lpstr>
      <vt:lpstr>Project Description</vt:lpstr>
      <vt:lpstr>Expected Outcomes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Page</dc:title>
  <dc:creator>Windows User</dc:creator>
  <cp:lastModifiedBy>Ashish Patidar</cp:lastModifiedBy>
  <cp:revision>219</cp:revision>
  <dcterms:created xsi:type="dcterms:W3CDTF">2018-11-04T02:15:06Z</dcterms:created>
  <dcterms:modified xsi:type="dcterms:W3CDTF">2019-04-05T04:53:19Z</dcterms:modified>
</cp:coreProperties>
</file>