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8" r:id="rId9"/>
    <p:sldId id="271" r:id="rId10"/>
    <p:sldId id="267" r:id="rId11"/>
    <p:sldId id="269" r:id="rId12"/>
    <p:sldId id="270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0F0A-6BED-4C75-826B-156CE1681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AEFD9-CE71-4266-9988-33637D62D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C9AC-B8EC-48DA-99DD-D94C42A7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270A-A553-48B3-ADF5-87CF8AA6717B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0875F-88EE-4EAA-A3E6-A6000E27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807EA-8A6F-416D-A7A8-3A27CE69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5CA-8274-46E9-B636-66EB42636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3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3A7B-CC88-43D2-970C-5C0C71C8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283BB-E3A7-4716-86E1-F924CA581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0D5E4-0C3F-4FD5-813E-48D73F25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270A-A553-48B3-ADF5-87CF8AA6717B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9BF4-B80D-4848-A57F-FC9A0033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B6C7-E897-43B0-AE9A-D924E215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5CA-8274-46E9-B636-66EB42636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5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12741-5B68-4D70-93D4-2AE269F2F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6B49B-D61F-4A21-807F-C89D12665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F865-AE9A-4BCD-8B6B-2589353A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270A-A553-48B3-ADF5-87CF8AA6717B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DFAE-E170-497B-AA01-31A17B5A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8AB3E-3F66-4205-B881-7CCAF282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5CA-8274-46E9-B636-66EB42636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9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7A7C-12BB-4332-82F2-DB37044C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0542-DF9B-402D-8CF3-8F958601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04967-3624-4105-8FCC-690ECBBC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270A-A553-48B3-ADF5-87CF8AA6717B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B6A8-5CDB-4304-97A7-02247A99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B6E33-B369-4D29-9217-0C8940AD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5CA-8274-46E9-B636-66EB42636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91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E5A6-25AD-4BD0-A4DC-97D1C895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F8A3C-9AAA-41DF-812E-D89BEAF93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06740-66F1-4A9A-B341-37501774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270A-A553-48B3-ADF5-87CF8AA6717B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3550A-BE47-4ED1-8CA7-F5340824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67F1A-D81B-4A28-ABA6-94331F6D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5CA-8274-46E9-B636-66EB42636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96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9AB7-44B9-4656-9860-8D48EAE1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2B52-C23F-4078-9154-9DDEDD301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17D67-681B-49E6-ABB9-6D1FB0803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D98EF-CA66-432F-8213-B38A408C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270A-A553-48B3-ADF5-87CF8AA6717B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BA063-49F3-42FC-B3B4-FA8A3BD5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11337-2C6E-4FED-866C-246072E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5CA-8274-46E9-B636-66EB42636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61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512C-AF51-4241-8F0F-1BD9852B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11619-EA8C-445E-A558-A6627F43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A9CA6-134C-4358-A7EF-EE2EC6624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55E63-E5FD-4883-A6A4-03F954555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C28CA-DD0D-4A8C-9184-CC7AF570C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3A06E-F732-4F5D-B2E9-7C276AA9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270A-A553-48B3-ADF5-87CF8AA6717B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FA163-2FBE-469C-B134-9D6C9201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5FA21-7A4E-447D-8D9C-1526A673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5CA-8274-46E9-B636-66EB42636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3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2F2F-D15C-4D02-9D54-1061E6C5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56CE0-660F-4088-B831-D42F906B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270A-A553-48B3-ADF5-87CF8AA6717B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96F20-E6E6-4B36-89EB-CB28832E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2641A-5262-48B5-82A8-70A049A2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5CA-8274-46E9-B636-66EB42636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5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5DB40-6F01-41E6-923E-81091AEF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270A-A553-48B3-ADF5-87CF8AA6717B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2AC55-D65C-452B-B2BD-B9B5C80B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CDDEC-C3F4-4B91-A90C-765FEE67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5CA-8274-46E9-B636-66EB42636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75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8D31-E531-4052-BB8B-95D9A2D9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010B-0CDE-44E4-993F-C9A092CF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53234-CE4C-4020-A0C4-B909F08C0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14CD8-9419-4864-B828-3A426D9F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270A-A553-48B3-ADF5-87CF8AA6717B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0974B-2AA1-4D94-9BA1-D5C95B0D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A048B-8502-4EA0-8DB2-A8B9833D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5CA-8274-46E9-B636-66EB42636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7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7845-D7BC-4D55-8686-31F81ADA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E1CE6-0B23-4563-A725-F124961B8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FB0B9-27ED-4BC9-840B-6172DB23A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4FBB1-1054-4F10-9E26-9254F6F1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270A-A553-48B3-ADF5-87CF8AA6717B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81B26-38E7-47ED-97CA-544C215D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3073A-CAE9-4357-8514-91577F82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45CA-8274-46E9-B636-66EB42636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5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1E5A8-527C-4240-BE57-084BF258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0E67D-5F1A-47FD-A1D8-CF3203C9C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5F3-343A-4434-837B-B35E258A1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3270A-A553-48B3-ADF5-87CF8AA6717B}" type="datetimeFigureOut">
              <a:rPr lang="en-IN" smtClean="0"/>
              <a:t>01-11-2018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12B4-825A-472C-A520-BCC37BC84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712D5-94D6-4E02-A1A0-DE9BD7EB7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745CA-8274-46E9-B636-66EB42636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50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nibo.it/~montesi/CBD/Articoli/SurveyOpinionMining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entiment_analysi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8758-D63A-4E51-8515-7553CB56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3425"/>
            <a:ext cx="10515600" cy="957263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ACROPOLIS INSTITUTE OF TECHNOLOGY AND RESEARCH, INDORE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6B97D-4958-4289-8172-40FB9FBACB7F}"/>
              </a:ext>
            </a:extLst>
          </p:cNvPr>
          <p:cNvSpPr txBox="1"/>
          <p:nvPr/>
        </p:nvSpPr>
        <p:spPr>
          <a:xfrm>
            <a:off x="4171950" y="1838325"/>
            <a:ext cx="384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MINOR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14BEA-9B81-490D-A949-71420657B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2814816"/>
            <a:ext cx="2527300" cy="20550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9F0F53-ECC5-42F5-9906-A80810BB1C45}"/>
              </a:ext>
            </a:extLst>
          </p:cNvPr>
          <p:cNvSpPr txBox="1"/>
          <p:nvPr/>
        </p:nvSpPr>
        <p:spPr>
          <a:xfrm>
            <a:off x="457200" y="5476875"/>
            <a:ext cx="2886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TO :</a:t>
            </a:r>
          </a:p>
          <a:p>
            <a:r>
              <a:rPr lang="en-IN" dirty="0"/>
              <a:t>Prof. Praveen </a:t>
            </a:r>
            <a:r>
              <a:rPr lang="en-IN" dirty="0" err="1"/>
              <a:t>Bhanodia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A8CCF-B5BA-4C36-91F3-8102CCA8C61E}"/>
              </a:ext>
            </a:extLst>
          </p:cNvPr>
          <p:cNvSpPr txBox="1"/>
          <p:nvPr/>
        </p:nvSpPr>
        <p:spPr>
          <a:xfrm>
            <a:off x="8191499" y="5087719"/>
            <a:ext cx="3705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 :</a:t>
            </a:r>
          </a:p>
          <a:p>
            <a:r>
              <a:rPr lang="en-IN" dirty="0" err="1"/>
              <a:t>Anukriti</a:t>
            </a:r>
            <a:r>
              <a:rPr lang="en-IN" dirty="0"/>
              <a:t> Chourasia (0827IT151019)</a:t>
            </a:r>
          </a:p>
          <a:p>
            <a:r>
              <a:rPr lang="en-IN" dirty="0"/>
              <a:t>Ashish Patidar (0827IT151021)</a:t>
            </a:r>
          </a:p>
          <a:p>
            <a:r>
              <a:rPr lang="en-IN" dirty="0"/>
              <a:t>Daksha Sharma (0827IT151027)</a:t>
            </a:r>
          </a:p>
        </p:txBody>
      </p:sp>
    </p:spTree>
    <p:extLst>
      <p:ext uri="{BB962C8B-B14F-4D97-AF65-F5344CB8AC3E}">
        <p14:creationId xmlns:p14="http://schemas.microsoft.com/office/powerpoint/2010/main" val="61491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2F92372C-9CAE-42AE-8456-49977D165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08" y="328473"/>
            <a:ext cx="8520545" cy="6609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D6002C-51FE-430E-89B3-156E2CBDA15D}"/>
              </a:ext>
            </a:extLst>
          </p:cNvPr>
          <p:cNvSpPr txBox="1"/>
          <p:nvPr/>
        </p:nvSpPr>
        <p:spPr>
          <a:xfrm>
            <a:off x="266330" y="346229"/>
            <a:ext cx="244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DATA FLOW DIAGRAM:-</a:t>
            </a:r>
          </a:p>
        </p:txBody>
      </p:sp>
    </p:spTree>
    <p:extLst>
      <p:ext uri="{BB962C8B-B14F-4D97-AF65-F5344CB8AC3E}">
        <p14:creationId xmlns:p14="http://schemas.microsoft.com/office/powerpoint/2010/main" val="365555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39A89A-83CB-4037-9A9D-A0C62366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23" y="861134"/>
            <a:ext cx="6533965" cy="5734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7748E7-089D-4FC7-89C2-88C3AF672A7B}"/>
              </a:ext>
            </a:extLst>
          </p:cNvPr>
          <p:cNvSpPr txBox="1"/>
          <p:nvPr/>
        </p:nvSpPr>
        <p:spPr>
          <a:xfrm>
            <a:off x="399495" y="488272"/>
            <a:ext cx="235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SEQUENCE DIAGRAM:-</a:t>
            </a:r>
          </a:p>
        </p:txBody>
      </p:sp>
    </p:spTree>
    <p:extLst>
      <p:ext uri="{BB962C8B-B14F-4D97-AF65-F5344CB8AC3E}">
        <p14:creationId xmlns:p14="http://schemas.microsoft.com/office/powerpoint/2010/main" val="406349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65D71-9E5C-4C9A-8CD5-8CC839A04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60" y="958788"/>
            <a:ext cx="8833281" cy="47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8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A2D7-3088-456B-82CA-69E282AD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E733-0F2B-4174-B991-635CC0F3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Judging ones sentiments just by words is difficult, and it may be possible that the person is conveying something different by use of emoticons or stickers as under –</a:t>
            </a:r>
          </a:p>
          <a:p>
            <a:r>
              <a:rPr lang="en-IN" dirty="0"/>
              <a:t>Sarcasm</a:t>
            </a:r>
          </a:p>
          <a:p>
            <a:r>
              <a:rPr lang="en-IN" dirty="0"/>
              <a:t>Positive Sentiment(can be unrelated to the core issue)</a:t>
            </a:r>
          </a:p>
          <a:p>
            <a:r>
              <a:rPr lang="en-IN" dirty="0"/>
              <a:t>Negative Sentiment(not necessarily bad)</a:t>
            </a:r>
          </a:p>
          <a:p>
            <a:r>
              <a:rPr lang="en-IN" dirty="0"/>
              <a:t>Relative Sentiment</a:t>
            </a:r>
          </a:p>
          <a:p>
            <a:r>
              <a:rPr lang="en-IN" dirty="0"/>
              <a:t>Neutral Sentiment and etc.</a:t>
            </a:r>
          </a:p>
        </p:txBody>
      </p:sp>
    </p:spTree>
    <p:extLst>
      <p:ext uri="{BB962C8B-B14F-4D97-AF65-F5344CB8AC3E}">
        <p14:creationId xmlns:p14="http://schemas.microsoft.com/office/powerpoint/2010/main" val="393218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1A95-A1ED-406F-985F-1609F993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8C9C7-B444-48A5-89C2-28C831C28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Evolving field with variety of use of applications.</a:t>
            </a:r>
          </a:p>
          <a:p>
            <a:r>
              <a:rPr lang="en-IN" dirty="0"/>
              <a:t>Social media helps in making buying decisions.</a:t>
            </a:r>
          </a:p>
          <a:p>
            <a:r>
              <a:rPr lang="en-IN" dirty="0"/>
              <a:t>Better understanding of natural language opinions.</a:t>
            </a:r>
          </a:p>
          <a:p>
            <a:r>
              <a:rPr lang="en-IN" dirty="0"/>
              <a:t>Verification and prohibition of elements that are not right regarding social impacts.</a:t>
            </a:r>
          </a:p>
          <a:p>
            <a:r>
              <a:rPr lang="en-IN" dirty="0"/>
              <a:t>Making analogies, continuous learning and detecting emotions – leading to highly efficient sentiment analysis.</a:t>
            </a:r>
          </a:p>
        </p:txBody>
      </p:sp>
    </p:spTree>
    <p:extLst>
      <p:ext uri="{BB962C8B-B14F-4D97-AF65-F5344CB8AC3E}">
        <p14:creationId xmlns:p14="http://schemas.microsoft.com/office/powerpoint/2010/main" val="360140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F93E-BE37-44A2-A520-F68DCDAF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522-5EAA-4DA3-AEEC-A322B131B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Research Paper :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Twitter as a corpus for sentiment analysis and opinion mining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Sentiment analysis and opinion mining : A survey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Sentiment analysis for social media</a:t>
            </a:r>
          </a:p>
          <a:p>
            <a:r>
              <a:rPr lang="en-IN" dirty="0"/>
              <a:t>Links 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linkClick r:id="rId3"/>
              </a:rPr>
              <a:t>http://www.cs.unibo.it/~montesi/CBD/Articoli/SurveyOpinionMining.pdf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>
                <a:hlinkClick r:id="rId4"/>
              </a:rPr>
              <a:t>https://en.wikipedia.org/wiki/Sentiment_analysis</a:t>
            </a:r>
            <a:endParaRPr lang="en-IN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04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25C8E4-5D7B-4B98-A2F8-830CF941AC44}"/>
              </a:ext>
            </a:extLst>
          </p:cNvPr>
          <p:cNvSpPr txBox="1"/>
          <p:nvPr/>
        </p:nvSpPr>
        <p:spPr>
          <a:xfrm flipH="1">
            <a:off x="1169669" y="685800"/>
            <a:ext cx="102889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SOCIAL MEDIA SENTIMENTS MINING AND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AE1A9-9AA3-4570-ABF5-B8B6994D72D7}"/>
              </a:ext>
            </a:extLst>
          </p:cNvPr>
          <p:cNvSpPr txBox="1"/>
          <p:nvPr/>
        </p:nvSpPr>
        <p:spPr>
          <a:xfrm>
            <a:off x="8458200" y="4638675"/>
            <a:ext cx="324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 THE GUIDANCE OF :</a:t>
            </a:r>
            <a:br>
              <a:rPr lang="en-IN" dirty="0"/>
            </a:br>
            <a:r>
              <a:rPr lang="en-IN" dirty="0"/>
              <a:t>Prof. </a:t>
            </a:r>
            <a:r>
              <a:rPr lang="en-IN" dirty="0" err="1"/>
              <a:t>Akshita</a:t>
            </a:r>
            <a:r>
              <a:rPr lang="en-IN" dirty="0"/>
              <a:t> Mishra</a:t>
            </a:r>
          </a:p>
        </p:txBody>
      </p:sp>
    </p:spTree>
    <p:extLst>
      <p:ext uri="{BB962C8B-B14F-4D97-AF65-F5344CB8AC3E}">
        <p14:creationId xmlns:p14="http://schemas.microsoft.com/office/powerpoint/2010/main" val="117024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654D-FDAD-461B-A401-7CC6D4D0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5FD2-7716-422C-A325-E5697303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Social Media : Great source of opinion and sentiments</a:t>
            </a:r>
          </a:p>
          <a:p>
            <a:r>
              <a:rPr lang="en-IN" dirty="0"/>
              <a:t>Various algorithms to process data step by step</a:t>
            </a:r>
          </a:p>
          <a:p>
            <a:r>
              <a:rPr lang="en-IN" dirty="0"/>
              <a:t>Positive, Negative and neutral sentiment analysis</a:t>
            </a:r>
          </a:p>
          <a:p>
            <a:r>
              <a:rPr lang="en-IN" dirty="0"/>
              <a:t>Judging sentiments just by messages may go wrong!</a:t>
            </a:r>
          </a:p>
        </p:txBody>
      </p:sp>
      <p:pic>
        <p:nvPicPr>
          <p:cNvPr id="1026" name="Diagram 3">
            <a:extLst>
              <a:ext uri="{FF2B5EF4-FFF2-40B4-BE49-F238E27FC236}">
                <a16:creationId xmlns:a16="http://schemas.microsoft.com/office/drawing/2014/main" id="{63886BDC-A34F-4BC1-B098-0D4BBF09921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8" r="-21" b="-1640"/>
          <a:stretch>
            <a:fillRect/>
          </a:stretch>
        </p:blipFill>
        <p:spPr bwMode="auto">
          <a:xfrm>
            <a:off x="1597661" y="4141178"/>
            <a:ext cx="9293469" cy="217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24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54F0-CA0D-4ACB-B729-C04285EE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B532-6B34-49A9-80B4-652097AD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identify the pattern conducting ethnographic study that people use social media.</a:t>
            </a:r>
          </a:p>
          <a:p>
            <a:r>
              <a:rPr lang="en-IN" dirty="0"/>
              <a:t>To examine the impact of social media on various political and social issues.</a:t>
            </a:r>
          </a:p>
          <a:p>
            <a:r>
              <a:rPr lang="en-IN" dirty="0"/>
              <a:t>To explore the importance of social media in various institutions.</a:t>
            </a:r>
          </a:p>
          <a:p>
            <a:r>
              <a:rPr lang="en-IN" dirty="0"/>
              <a:t>To determine the attitude of the person posting the message.</a:t>
            </a:r>
          </a:p>
        </p:txBody>
      </p:sp>
    </p:spTree>
    <p:extLst>
      <p:ext uri="{BB962C8B-B14F-4D97-AF65-F5344CB8AC3E}">
        <p14:creationId xmlns:p14="http://schemas.microsoft.com/office/powerpoint/2010/main" val="298335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FD34-8598-48FE-82FE-8A7D79B0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5066-63DC-4B01-A32D-281B21CAB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Availability and popularity of opinion-rich resources.</a:t>
            </a:r>
          </a:p>
          <a:p>
            <a:r>
              <a:rPr lang="en-IN" dirty="0"/>
              <a:t>Enabling opinion oriented information seeking systems.</a:t>
            </a:r>
          </a:p>
          <a:p>
            <a:r>
              <a:rPr lang="en-IN" dirty="0"/>
              <a:t>Comprehensive surveys will help in evolving sentiment mining.</a:t>
            </a:r>
          </a:p>
        </p:txBody>
      </p:sp>
    </p:spTree>
    <p:extLst>
      <p:ext uri="{BB962C8B-B14F-4D97-AF65-F5344CB8AC3E}">
        <p14:creationId xmlns:p14="http://schemas.microsoft.com/office/powerpoint/2010/main" val="426984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E1C9-BC63-4673-BB54-42EB52AE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64BA-9C91-4EBE-91D9-82D932A8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Mining Twitter Data</a:t>
            </a:r>
          </a:p>
          <a:p>
            <a:r>
              <a:rPr lang="en-IN" dirty="0"/>
              <a:t>Learning Analytics</a:t>
            </a:r>
          </a:p>
          <a:p>
            <a:r>
              <a:rPr lang="en-IN" dirty="0"/>
              <a:t>Brand Analytics</a:t>
            </a:r>
          </a:p>
          <a:p>
            <a:r>
              <a:rPr lang="en-IN" dirty="0"/>
              <a:t>Analysis According to Posts of User </a:t>
            </a:r>
          </a:p>
        </p:txBody>
      </p:sp>
    </p:spTree>
    <p:extLst>
      <p:ext uri="{BB962C8B-B14F-4D97-AF65-F5344CB8AC3E}">
        <p14:creationId xmlns:p14="http://schemas.microsoft.com/office/powerpoint/2010/main" val="364832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83B7-7D67-4A7D-8F6F-F1ECBB9E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02B8-CF43-4ED7-878E-28F571EB2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Our project will perform these steps one by one 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Data Acquisition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Pre Processing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Sentiment Extraction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Sentiment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92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89EB-5FBB-4477-831F-6F5B6883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1877-85F7-47D6-82F7-D335AB440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Use Case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Data Flow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48315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C88B7D-13AC-4214-BB1D-6B3DBE83D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32" y="947391"/>
            <a:ext cx="7068536" cy="49632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EEECD4-B834-47E8-9353-AF4DD677BAA8}"/>
              </a:ext>
            </a:extLst>
          </p:cNvPr>
          <p:cNvSpPr txBox="1"/>
          <p:nvPr/>
        </p:nvSpPr>
        <p:spPr>
          <a:xfrm>
            <a:off x="1331651" y="578059"/>
            <a:ext cx="225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USE-CASE DIAGRAM:-</a:t>
            </a:r>
          </a:p>
        </p:txBody>
      </p:sp>
    </p:spTree>
    <p:extLst>
      <p:ext uri="{BB962C8B-B14F-4D97-AF65-F5344CB8AC3E}">
        <p14:creationId xmlns:p14="http://schemas.microsoft.com/office/powerpoint/2010/main" val="110011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381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ACROPOLIS INSTITUTE OF TECHNOLOGY AND RESEARCH, INDORE </vt:lpstr>
      <vt:lpstr>PowerPoint Presentation</vt:lpstr>
      <vt:lpstr>INTRODUCTION</vt:lpstr>
      <vt:lpstr>OBJECTIVE</vt:lpstr>
      <vt:lpstr>SCOPE</vt:lpstr>
      <vt:lpstr>EXISTING SYSTEMS</vt:lpstr>
      <vt:lpstr>DESCRIPTION</vt:lpstr>
      <vt:lpstr>DIAGRAMS</vt:lpstr>
      <vt:lpstr>PowerPoint Presentation</vt:lpstr>
      <vt:lpstr>PowerPoint Presentation</vt:lpstr>
      <vt:lpstr>PowerPoint Presentation</vt:lpstr>
      <vt:lpstr>PowerPoint Presentation</vt:lpstr>
      <vt:lpstr>LIMITATIONS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Patidar</dc:creator>
  <cp:lastModifiedBy>Ashish Patidar</cp:lastModifiedBy>
  <cp:revision>25</cp:revision>
  <dcterms:created xsi:type="dcterms:W3CDTF">2018-08-20T06:08:10Z</dcterms:created>
  <dcterms:modified xsi:type="dcterms:W3CDTF">2018-11-01T06:18:21Z</dcterms:modified>
</cp:coreProperties>
</file>