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F59E0-C1DB-42C3-9F9F-CF04398C7C7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84624-EB2D-45A8-A51C-F2F31BC77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4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84624-EB2D-45A8-A51C-F2F31BC773F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60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007ADC-9A35-496E-A676-E4CF2B89B6B0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45E2C8-73BC-4B7D-8BF9-A80EAA453CD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Basic Calculator using python</a:t>
            </a:r>
            <a:br>
              <a:rPr lang="en-US" u="sng" dirty="0" smtClean="0"/>
            </a:br>
            <a:endParaRPr lang="en-IN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 smtClean="0"/>
          </a:p>
          <a:p>
            <a:endParaRPr lang="en-IN" dirty="0" smtClean="0"/>
          </a:p>
          <a:p>
            <a:pPr algn="l"/>
            <a:r>
              <a:rPr lang="en-IN" sz="2000" dirty="0" smtClean="0"/>
              <a:t>Presented </a:t>
            </a:r>
            <a:r>
              <a:rPr lang="en-IN" sz="2000" dirty="0"/>
              <a:t>By</a:t>
            </a:r>
            <a:r>
              <a:rPr lang="en-IN" sz="2000" dirty="0" smtClean="0"/>
              <a:t>:-Ashish kumar sen(Next Hike </a:t>
            </a:r>
            <a:r>
              <a:rPr lang="en-IN" sz="2000" dirty="0"/>
              <a:t>IT </a:t>
            </a:r>
            <a:r>
              <a:rPr lang="en-IN" sz="2000" dirty="0" smtClean="0"/>
              <a:t>Solution)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71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Calculator </a:t>
            </a:r>
            <a:r>
              <a:rPr lang="en-US" dirty="0"/>
              <a:t>is a small, portable, often  </a:t>
            </a:r>
            <a:r>
              <a:rPr lang="en-US" dirty="0" smtClean="0"/>
              <a:t>    inexpensive electronic </a:t>
            </a:r>
            <a:r>
              <a:rPr lang="en-US" dirty="0"/>
              <a:t>device</a:t>
            </a:r>
          </a:p>
          <a:p>
            <a:r>
              <a:rPr lang="en-US" dirty="0"/>
              <a:t>basically a program on a computer that </a:t>
            </a:r>
          </a:p>
          <a:p>
            <a:r>
              <a:rPr lang="en-US" dirty="0"/>
              <a:t>simuiates the behavior of any hand-held</a:t>
            </a:r>
          </a:p>
          <a:p>
            <a:r>
              <a:rPr lang="en-US" dirty="0"/>
              <a:t>calculator useful for performing </a:t>
            </a:r>
          </a:p>
          <a:p>
            <a:r>
              <a:rPr lang="en-US" dirty="0"/>
              <a:t>Mathematical Calculations. it is </a:t>
            </a:r>
            <a:r>
              <a:rPr lang="en-US" dirty="0" smtClean="0"/>
              <a:t>a very </a:t>
            </a:r>
            <a:r>
              <a:rPr lang="en-US" dirty="0"/>
              <a:t>basic </a:t>
            </a:r>
          </a:p>
          <a:p>
            <a:r>
              <a:rPr lang="en-US" dirty="0"/>
              <a:t>device used in our </a:t>
            </a:r>
            <a:r>
              <a:rPr lang="en-US" dirty="0" smtClean="0"/>
              <a:t>everyday </a:t>
            </a:r>
            <a:r>
              <a:rPr lang="en-US" dirty="0"/>
              <a:t>lives. Now all the</a:t>
            </a:r>
          </a:p>
          <a:p>
            <a:r>
              <a:rPr lang="en-US" dirty="0"/>
              <a:t>smartphones also have a </a:t>
            </a:r>
            <a:r>
              <a:rPr lang="en-US" dirty="0" smtClean="0"/>
              <a:t>Calculator</a:t>
            </a:r>
          </a:p>
          <a:p>
            <a:r>
              <a:rPr lang="en-US" dirty="0" smtClean="0"/>
              <a:t>application </a:t>
            </a:r>
            <a:r>
              <a:rPr lang="en-US" dirty="0"/>
              <a:t>in them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About the </a:t>
            </a:r>
            <a:r>
              <a:rPr lang="en-IN" u="sng" dirty="0" smtClean="0"/>
              <a:t>project: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9355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Technical Learning </a:t>
            </a:r>
          </a:p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Programming</a:t>
            </a:r>
          </a:p>
          <a:p>
            <a:r>
              <a:rPr lang="en-US" dirty="0" smtClean="0"/>
              <a:t>Python </a:t>
            </a:r>
            <a:r>
              <a:rPr lang="en-US" dirty="0"/>
              <a:t>t</a:t>
            </a:r>
            <a:r>
              <a:rPr lang="en-US" dirty="0" smtClean="0"/>
              <a:t>kinter </a:t>
            </a:r>
            <a:r>
              <a:rPr lang="en-US" dirty="0"/>
              <a:t>library</a:t>
            </a:r>
          </a:p>
          <a:p>
            <a:r>
              <a:rPr lang="en-US" dirty="0"/>
              <a:t>lambda </a:t>
            </a:r>
            <a:r>
              <a:rPr lang="en-US" dirty="0" smtClean="0"/>
              <a:t>function</a:t>
            </a:r>
          </a:p>
          <a:p>
            <a:endParaRPr lang="en-US" dirty="0" smtClean="0"/>
          </a:p>
          <a:p>
            <a:r>
              <a:rPr lang="en-US" dirty="0" smtClean="0"/>
              <a:t>General Learning </a:t>
            </a:r>
            <a:endParaRPr lang="en-US" dirty="0"/>
          </a:p>
          <a:p>
            <a:r>
              <a:rPr lang="en-US" dirty="0"/>
              <a:t>How to design and implement coding Skills.</a:t>
            </a:r>
          </a:p>
          <a:p>
            <a:endParaRPr lang="en-US" dirty="0"/>
          </a:p>
          <a:p>
            <a:r>
              <a:rPr lang="en-US" dirty="0"/>
              <a:t>Reference</a:t>
            </a:r>
          </a:p>
          <a:p>
            <a:endParaRPr lang="en-US" dirty="0"/>
          </a:p>
          <a:p>
            <a:r>
              <a:rPr lang="en-US" dirty="0"/>
              <a:t>https://www.google.com</a:t>
            </a:r>
          </a:p>
          <a:p>
            <a:r>
              <a:rPr lang="en-US" dirty="0"/>
              <a:t>https://github.com/GIT</a:t>
            </a:r>
          </a:p>
          <a:p>
            <a:r>
              <a:rPr lang="en-US" dirty="0"/>
              <a:t>https://digicrome.org/login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What I learnt</a:t>
            </a:r>
            <a:r>
              <a:rPr lang="en-IN" u="sng" dirty="0" smtClean="0"/>
              <a:t>?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5757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i make a layout how i want my</a:t>
            </a:r>
          </a:p>
          <a:p>
            <a:r>
              <a:rPr lang="en-US" dirty="0"/>
              <a:t>my calculator to look like.</a:t>
            </a:r>
          </a:p>
          <a:p>
            <a:endParaRPr lang="en-US" dirty="0"/>
          </a:p>
          <a:p>
            <a:r>
              <a:rPr lang="en-US" dirty="0"/>
              <a:t>As soon as layout completes I started coding </a:t>
            </a:r>
          </a:p>
          <a:p>
            <a:r>
              <a:rPr lang="en-US" dirty="0"/>
              <a:t>and i made the layout of the calculator.</a:t>
            </a:r>
          </a:p>
          <a:p>
            <a:endParaRPr lang="en-US" dirty="0"/>
          </a:p>
          <a:p>
            <a:r>
              <a:rPr lang="en-US" dirty="0"/>
              <a:t>Now continuing </a:t>
            </a:r>
            <a:r>
              <a:rPr lang="en-US" dirty="0" smtClean="0"/>
              <a:t>further </a:t>
            </a:r>
            <a:r>
              <a:rPr lang="en-US" dirty="0"/>
              <a:t>I had to make sure </a:t>
            </a:r>
          </a:p>
          <a:p>
            <a:r>
              <a:rPr lang="en-US" dirty="0"/>
              <a:t>that all keys are correctly performing </a:t>
            </a:r>
          </a:p>
          <a:p>
            <a:r>
              <a:rPr lang="en-US" dirty="0"/>
              <a:t>operation on screen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Methods: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6024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Hurray</a:t>
            </a:r>
            <a:r>
              <a:rPr lang="en-US" dirty="0"/>
              <a:t>! I have </a:t>
            </a:r>
            <a:r>
              <a:rPr lang="en-US" dirty="0" smtClean="0"/>
              <a:t>successfully </a:t>
            </a:r>
            <a:r>
              <a:rPr lang="en-US" dirty="0"/>
              <a:t>designed a python calculator with tkinter</a:t>
            </a:r>
            <a:r>
              <a:rPr lang="en-US" dirty="0" smtClean="0"/>
              <a:t>.</a:t>
            </a:r>
          </a:p>
          <a:p>
            <a:r>
              <a:rPr lang="en-US" dirty="0"/>
              <a:t>This means that tkinter way is used to build GUI application </a:t>
            </a:r>
            <a:endParaRPr lang="en-US" dirty="0" smtClean="0"/>
          </a:p>
          <a:p>
            <a:endParaRPr lang="en-US" dirty="0" smtClean="0"/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sz="5400" b="1" u="sng" dirty="0" smtClean="0">
                <a:solidFill>
                  <a:srgbClr val="7030A0"/>
                </a:solidFill>
              </a:rPr>
              <a:t>Thank You</a:t>
            </a:r>
            <a:endParaRPr lang="en-US" sz="5400" b="1" u="sng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Summary:</a:t>
            </a:r>
          </a:p>
        </p:txBody>
      </p:sp>
    </p:spTree>
    <p:extLst>
      <p:ext uri="{BB962C8B-B14F-4D97-AF65-F5344CB8AC3E}">
        <p14:creationId xmlns:p14="http://schemas.microsoft.com/office/powerpoint/2010/main" val="35061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122</TotalTime>
  <Words>187</Words>
  <Application>Microsoft Office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Basic Calculator using python </vt:lpstr>
      <vt:lpstr>About the project:</vt:lpstr>
      <vt:lpstr>What I learnt?</vt:lpstr>
      <vt:lpstr>Methods:</vt:lpstr>
      <vt:lpstr>Summary: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Calculator using python</dc:title>
  <dc:creator>Lenovo</dc:creator>
  <cp:lastModifiedBy>Lenovo</cp:lastModifiedBy>
  <cp:revision>9</cp:revision>
  <dcterms:created xsi:type="dcterms:W3CDTF">2024-12-01T07:46:26Z</dcterms:created>
  <dcterms:modified xsi:type="dcterms:W3CDTF">2024-12-01T10:21:16Z</dcterms:modified>
</cp:coreProperties>
</file>