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9" r:id="rId3"/>
    <p:sldId id="260" r:id="rId4"/>
    <p:sldId id="258" r:id="rId5"/>
    <p:sldId id="261" r:id="rId6"/>
    <p:sldId id="262" r:id="rId7"/>
    <p:sldId id="263" r:id="rId8"/>
    <p:sldId id="264" r:id="rId9"/>
    <p:sldId id="266" r:id="rId10"/>
    <p:sldId id="267" r:id="rId11"/>
    <p:sldId id="269" r:id="rId12"/>
    <p:sldId id="268" r:id="rId13"/>
    <p:sldId id="265" r:id="rId14"/>
    <p:sldId id="270" r:id="rId15"/>
    <p:sldId id="27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DFEEFF"/>
    <a:srgbClr val="AD4F0F"/>
    <a:srgbClr val="333333"/>
    <a:srgbClr val="EB75E8"/>
    <a:srgbClr val="4AA9B6"/>
    <a:srgbClr val="ABF9FB"/>
    <a:srgbClr val="E10313"/>
    <a:srgbClr val="53417F"/>
    <a:srgbClr val="5DC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3C5371-F2E8-42E9-904A-443CBF8CADB3}" v="1532" dt="2024-01-04T16:12:29.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5086" autoAdjust="0"/>
  </p:normalViewPr>
  <p:slideViewPr>
    <p:cSldViewPr snapToGrid="0" showGuides="1">
      <p:cViewPr varScale="1">
        <p:scale>
          <a:sx n="83" d="100"/>
          <a:sy n="83" d="100"/>
        </p:scale>
        <p:origin x="734" y="77"/>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f64c13fc2a2340e/Documents/Desktop/Processed_Flip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f64c13fc2a2340e/Documents/Desktop/Processed_Flip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f64c13fc2a2340e/Documents/Desktop/Processed_Flip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Sheet1!$H$3</c:f>
              <c:strCache>
                <c:ptCount val="1"/>
                <c:pt idx="0">
                  <c:v>Price</c:v>
                </c:pt>
              </c:strCache>
            </c:strRef>
          </c:tx>
          <c:spPr>
            <a:ln w="19050" cap="rnd">
              <a:solidFill>
                <a:srgbClr val="C00000"/>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Sheet1!$G$4:$G$8</c:f>
              <c:numCache>
                <c:formatCode>General</c:formatCode>
                <c:ptCount val="5"/>
                <c:pt idx="0">
                  <c:v>16</c:v>
                </c:pt>
                <c:pt idx="1">
                  <c:v>32</c:v>
                </c:pt>
                <c:pt idx="2">
                  <c:v>64</c:v>
                </c:pt>
                <c:pt idx="3">
                  <c:v>128</c:v>
                </c:pt>
                <c:pt idx="4">
                  <c:v>256</c:v>
                </c:pt>
              </c:numCache>
            </c:numRef>
          </c:xVal>
          <c:yVal>
            <c:numRef>
              <c:f>Sheet1!$H$4:$H$8</c:f>
              <c:numCache>
                <c:formatCode>0.00</c:formatCode>
                <c:ptCount val="5"/>
                <c:pt idx="0">
                  <c:v>1.7885999999999999E-2</c:v>
                </c:pt>
                <c:pt idx="1">
                  <c:v>0.35096300000000002</c:v>
                </c:pt>
                <c:pt idx="2">
                  <c:v>1.7888660000000001</c:v>
                </c:pt>
                <c:pt idx="3">
                  <c:v>5.0816869999999996</c:v>
                </c:pt>
                <c:pt idx="4">
                  <c:v>1.540149</c:v>
                </c:pt>
              </c:numCache>
            </c:numRef>
          </c:yVal>
          <c:smooth val="0"/>
          <c:extLst>
            <c:ext xmlns:c16="http://schemas.microsoft.com/office/drawing/2014/chart" uri="{C3380CC4-5D6E-409C-BE32-E72D297353CC}">
              <c16:uniqueId val="{00000000-9D18-40D2-988B-28B39D088E59}"/>
            </c:ext>
          </c:extLst>
        </c:ser>
        <c:dLbls>
          <c:dLblPos val="t"/>
          <c:showLegendKey val="0"/>
          <c:showVal val="1"/>
          <c:showCatName val="0"/>
          <c:showSerName val="0"/>
          <c:showPercent val="0"/>
          <c:showBubbleSize val="0"/>
        </c:dLbls>
        <c:axId val="1827787776"/>
        <c:axId val="1697322400"/>
      </c:scatterChart>
      <c:valAx>
        <c:axId val="1827787776"/>
        <c:scaling>
          <c:orientation val="minMax"/>
        </c:scaling>
        <c:delete val="0"/>
        <c:axPos val="b"/>
        <c:majorGridlines>
          <c:spPr>
            <a:ln w="9525" cap="flat" cmpd="sng" algn="ctr">
              <a:solidFill>
                <a:schemeClr val="tx1">
                  <a:lumMod val="95000"/>
                  <a:lumOff val="5000"/>
                  <a:alpha val="97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PRICE</a:t>
                </a:r>
              </a:p>
            </c:rich>
          </c:tx>
          <c:layout>
            <c:manualLayout>
              <c:xMode val="edge"/>
              <c:yMode val="edge"/>
              <c:x val="0.49064863213789495"/>
              <c:y val="0.8526382478052312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697322400"/>
        <c:crosses val="autoZero"/>
        <c:crossBetween val="midCat"/>
      </c:valAx>
      <c:valAx>
        <c:axId val="1697322400"/>
        <c:scaling>
          <c:orientation val="minMax"/>
        </c:scaling>
        <c:delete val="0"/>
        <c:axPos val="l"/>
        <c:majorGridlines>
          <c:spPr>
            <a:ln w="9525" cap="flat" cmpd="sng" algn="ctr">
              <a:solidFill>
                <a:schemeClr val="tx1">
                  <a:lumMod val="95000"/>
                  <a:lumOff val="5000"/>
                  <a:alpha val="96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MEMORY</a:t>
                </a: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27787776"/>
        <c:crosses val="autoZero"/>
        <c:crossBetween val="midCat"/>
      </c:valAx>
      <c:spPr>
        <a:noFill/>
        <a:ln>
          <a:solidFill>
            <a:schemeClr val="tx1">
              <a:lumMod val="95000"/>
              <a:lumOff val="5000"/>
            </a:schemeClr>
          </a:solidFill>
        </a:ln>
        <a:effectLst/>
      </c:spPr>
    </c:plotArea>
    <c:plotVisOnly val="1"/>
    <c:dispBlanksAs val="gap"/>
    <c:showDLblsOverMax val="0"/>
  </c:chart>
  <c:spPr>
    <a:noFill/>
    <a:ln>
      <a:noFill/>
    </a:ln>
    <a:effectLst/>
  </c:spPr>
  <c:txPr>
    <a:bodyPr/>
    <a:lstStyle/>
    <a:p>
      <a:pPr>
        <a:defRPr sz="1400"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Sheet1!$H$13</c:f>
              <c:strCache>
                <c:ptCount val="1"/>
                <c:pt idx="0">
                  <c:v>Price</c:v>
                </c:pt>
              </c:strCache>
            </c:strRef>
          </c:tx>
          <c:spPr>
            <a:ln w="19050" cap="rnd">
              <a:solidFill>
                <a:srgbClr val="C00000"/>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Sheet1!$G$14:$G$18</c:f>
              <c:numCache>
                <c:formatCode>General</c:formatCode>
                <c:ptCount val="5"/>
                <c:pt idx="0">
                  <c:v>2</c:v>
                </c:pt>
                <c:pt idx="1">
                  <c:v>3</c:v>
                </c:pt>
                <c:pt idx="2">
                  <c:v>4</c:v>
                </c:pt>
                <c:pt idx="3">
                  <c:v>6</c:v>
                </c:pt>
                <c:pt idx="4">
                  <c:v>8</c:v>
                </c:pt>
              </c:numCache>
            </c:numRef>
          </c:xVal>
          <c:yVal>
            <c:numRef>
              <c:f>Sheet1!$H$14:$H$18</c:f>
              <c:numCache>
                <c:formatCode>_(* #,##0.00_);_(* \(#,##0.00\);_(* "-"??_);_(@_)</c:formatCode>
                <c:ptCount val="5"/>
                <c:pt idx="0">
                  <c:v>0.29099399999999997</c:v>
                </c:pt>
                <c:pt idx="1">
                  <c:v>0.39573599999999998</c:v>
                </c:pt>
                <c:pt idx="2">
                  <c:v>2.1893919999999998</c:v>
                </c:pt>
                <c:pt idx="3">
                  <c:v>2.106122</c:v>
                </c:pt>
                <c:pt idx="4">
                  <c:v>3.797307</c:v>
                </c:pt>
              </c:numCache>
            </c:numRef>
          </c:yVal>
          <c:smooth val="0"/>
          <c:extLst>
            <c:ext xmlns:c16="http://schemas.microsoft.com/office/drawing/2014/chart" uri="{C3380CC4-5D6E-409C-BE32-E72D297353CC}">
              <c16:uniqueId val="{00000000-248A-4F3C-A8E7-4A5A3F293728}"/>
            </c:ext>
          </c:extLst>
        </c:ser>
        <c:dLbls>
          <c:dLblPos val="t"/>
          <c:showLegendKey val="0"/>
          <c:showVal val="1"/>
          <c:showCatName val="0"/>
          <c:showSerName val="0"/>
          <c:showPercent val="0"/>
          <c:showBubbleSize val="0"/>
        </c:dLbls>
        <c:axId val="1827776256"/>
        <c:axId val="1839339664"/>
      </c:scatterChart>
      <c:valAx>
        <c:axId val="1827776256"/>
        <c:scaling>
          <c:orientation val="minMax"/>
        </c:scaling>
        <c:delete val="0"/>
        <c:axPos val="b"/>
        <c:majorGridlines>
          <c:spPr>
            <a:ln w="9525" cap="flat" cmpd="sng" algn="ctr">
              <a:solidFill>
                <a:schemeClr val="tx1">
                  <a:lumMod val="95000"/>
                  <a:lumOff val="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PRICE</a:t>
                </a:r>
              </a:p>
            </c:rich>
          </c:tx>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39339664"/>
        <c:crosses val="autoZero"/>
        <c:crossBetween val="midCat"/>
      </c:valAx>
      <c:valAx>
        <c:axId val="1839339664"/>
        <c:scaling>
          <c:orientation val="minMax"/>
        </c:scaling>
        <c:delete val="0"/>
        <c:axPos val="l"/>
        <c:majorGridlines>
          <c:spPr>
            <a:ln w="9525" cap="flat" cmpd="sng" algn="ctr">
              <a:solidFill>
                <a:schemeClr val="tx1">
                  <a:lumMod val="95000"/>
                  <a:lumOff val="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RAM</a:t>
                </a: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_(* #,##0.00_);_(* \(#,##0.0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27776256"/>
        <c:crosses val="autoZero"/>
        <c:crossBetween val="midCat"/>
      </c:valAx>
      <c:spPr>
        <a:noFill/>
        <a:ln>
          <a:solidFill>
            <a:schemeClr val="tx1">
              <a:lumMod val="95000"/>
              <a:lumOff val="5000"/>
            </a:schemeClr>
          </a:solidFill>
        </a:ln>
        <a:effectLst/>
      </c:spPr>
    </c:plotArea>
    <c:plotVisOnly val="1"/>
    <c:dispBlanksAs val="gap"/>
    <c:showDLblsOverMax val="0"/>
  </c:chart>
  <c:spPr>
    <a:noFill/>
    <a:ln>
      <a:noFill/>
    </a:ln>
    <a:effectLst/>
  </c:spPr>
  <c:txPr>
    <a:bodyPr/>
    <a:lstStyle/>
    <a:p>
      <a:pPr>
        <a:defRPr sz="1400"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Sheet1!$H$22</c:f>
              <c:strCache>
                <c:ptCount val="1"/>
                <c:pt idx="0">
                  <c:v>Price</c:v>
                </c:pt>
              </c:strCache>
            </c:strRef>
          </c:tx>
          <c:spPr>
            <a:ln w="19050" cap="rnd">
              <a:solidFill>
                <a:srgbClr val="C00000"/>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2-822C-402C-BDBE-F351154CC9D2}"/>
                </c:ext>
              </c:extLst>
            </c:dLbl>
            <c:dLbl>
              <c:idx val="2"/>
              <c:delete val="1"/>
              <c:extLst>
                <c:ext xmlns:c15="http://schemas.microsoft.com/office/drawing/2012/chart" uri="{CE6537A1-D6FC-4f65-9D91-7224C49458BB}"/>
                <c:ext xmlns:c16="http://schemas.microsoft.com/office/drawing/2014/chart" uri="{C3380CC4-5D6E-409C-BE32-E72D297353CC}">
                  <c16:uniqueId val="{00000003-822C-402C-BDBE-F351154CC9D2}"/>
                </c:ext>
              </c:extLst>
            </c:dLbl>
            <c:dLbl>
              <c:idx val="9"/>
              <c:delete val="1"/>
              <c:extLst>
                <c:ext xmlns:c15="http://schemas.microsoft.com/office/drawing/2012/chart" uri="{CE6537A1-D6FC-4f65-9D91-7224C49458BB}"/>
                <c:ext xmlns:c16="http://schemas.microsoft.com/office/drawing/2014/chart" uri="{C3380CC4-5D6E-409C-BE32-E72D297353CC}">
                  <c16:uniqueId val="{00000013-822C-402C-BDBE-F351154CC9D2}"/>
                </c:ext>
              </c:extLst>
            </c:dLbl>
            <c:dLbl>
              <c:idx val="10"/>
              <c:delete val="1"/>
              <c:extLst>
                <c:ext xmlns:c15="http://schemas.microsoft.com/office/drawing/2012/chart" uri="{CE6537A1-D6FC-4f65-9D91-7224C49458BB}"/>
                <c:ext xmlns:c16="http://schemas.microsoft.com/office/drawing/2014/chart" uri="{C3380CC4-5D6E-409C-BE32-E72D297353CC}">
                  <c16:uniqueId val="{00000014-822C-402C-BDBE-F351154CC9D2}"/>
                </c:ext>
              </c:extLst>
            </c:dLbl>
            <c:dLbl>
              <c:idx val="14"/>
              <c:delete val="1"/>
              <c:extLst>
                <c:ext xmlns:c15="http://schemas.microsoft.com/office/drawing/2012/chart" uri="{CE6537A1-D6FC-4f65-9D91-7224C49458BB}"/>
                <c:ext xmlns:c16="http://schemas.microsoft.com/office/drawing/2014/chart" uri="{C3380CC4-5D6E-409C-BE32-E72D297353CC}">
                  <c16:uniqueId val="{00000010-822C-402C-BDBE-F351154CC9D2}"/>
                </c:ext>
              </c:extLst>
            </c:dLbl>
            <c:dLbl>
              <c:idx val="15"/>
              <c:delete val="1"/>
              <c:extLst>
                <c:ext xmlns:c15="http://schemas.microsoft.com/office/drawing/2012/chart" uri="{CE6537A1-D6FC-4f65-9D91-7224C49458BB}"/>
                <c:ext xmlns:c16="http://schemas.microsoft.com/office/drawing/2014/chart" uri="{C3380CC4-5D6E-409C-BE32-E72D297353CC}">
                  <c16:uniqueId val="{0000000F-822C-402C-BDBE-F351154CC9D2}"/>
                </c:ext>
              </c:extLst>
            </c:dLbl>
            <c:dLbl>
              <c:idx val="16"/>
              <c:delete val="1"/>
              <c:extLst>
                <c:ext xmlns:c15="http://schemas.microsoft.com/office/drawing/2012/chart" uri="{CE6537A1-D6FC-4f65-9D91-7224C49458BB}"/>
                <c:ext xmlns:c16="http://schemas.microsoft.com/office/drawing/2014/chart" uri="{C3380CC4-5D6E-409C-BE32-E72D297353CC}">
                  <c16:uniqueId val="{0000000D-822C-402C-BDBE-F351154CC9D2}"/>
                </c:ext>
              </c:extLst>
            </c:dLbl>
            <c:dLbl>
              <c:idx val="17"/>
              <c:delete val="1"/>
              <c:extLst>
                <c:ext xmlns:c15="http://schemas.microsoft.com/office/drawing/2012/chart" uri="{CE6537A1-D6FC-4f65-9D91-7224C49458BB}"/>
                <c:ext xmlns:c16="http://schemas.microsoft.com/office/drawing/2014/chart" uri="{C3380CC4-5D6E-409C-BE32-E72D297353CC}">
                  <c16:uniqueId val="{00000009-822C-402C-BDBE-F351154CC9D2}"/>
                </c:ext>
              </c:extLst>
            </c:dLbl>
            <c:dLbl>
              <c:idx val="18"/>
              <c:delete val="1"/>
              <c:extLst>
                <c:ext xmlns:c15="http://schemas.microsoft.com/office/drawing/2012/chart" uri="{CE6537A1-D6FC-4f65-9D91-7224C49458BB}"/>
                <c:ext xmlns:c16="http://schemas.microsoft.com/office/drawing/2014/chart" uri="{C3380CC4-5D6E-409C-BE32-E72D297353CC}">
                  <c16:uniqueId val="{0000000E-822C-402C-BDBE-F351154CC9D2}"/>
                </c:ext>
              </c:extLst>
            </c:dLbl>
            <c:dLbl>
              <c:idx val="19"/>
              <c:delete val="1"/>
              <c:extLst>
                <c:ext xmlns:c15="http://schemas.microsoft.com/office/drawing/2012/chart" uri="{CE6537A1-D6FC-4f65-9D91-7224C49458BB}"/>
                <c:ext xmlns:c16="http://schemas.microsoft.com/office/drawing/2014/chart" uri="{C3380CC4-5D6E-409C-BE32-E72D297353CC}">
                  <c16:uniqueId val="{0000000C-822C-402C-BDBE-F351154CC9D2}"/>
                </c:ext>
              </c:extLst>
            </c:dLbl>
            <c:dLbl>
              <c:idx val="20"/>
              <c:delete val="1"/>
              <c:extLst>
                <c:ext xmlns:c15="http://schemas.microsoft.com/office/drawing/2012/chart" uri="{CE6537A1-D6FC-4f65-9D91-7224C49458BB}"/>
                <c:ext xmlns:c16="http://schemas.microsoft.com/office/drawing/2014/chart" uri="{C3380CC4-5D6E-409C-BE32-E72D297353CC}">
                  <c16:uniqueId val="{0000000B-822C-402C-BDBE-F351154CC9D2}"/>
                </c:ext>
              </c:extLst>
            </c:dLbl>
            <c:dLbl>
              <c:idx val="21"/>
              <c:delete val="1"/>
              <c:extLst>
                <c:ext xmlns:c15="http://schemas.microsoft.com/office/drawing/2012/chart" uri="{CE6537A1-D6FC-4f65-9D91-7224C49458BB}"/>
                <c:ext xmlns:c16="http://schemas.microsoft.com/office/drawing/2014/chart" uri="{C3380CC4-5D6E-409C-BE32-E72D297353CC}">
                  <c16:uniqueId val="{00000008-822C-402C-BDBE-F351154CC9D2}"/>
                </c:ext>
              </c:extLst>
            </c:dLbl>
            <c:dLbl>
              <c:idx val="23"/>
              <c:delete val="1"/>
              <c:extLst>
                <c:ext xmlns:c15="http://schemas.microsoft.com/office/drawing/2012/chart" uri="{CE6537A1-D6FC-4f65-9D91-7224C49458BB}"/>
                <c:ext xmlns:c16="http://schemas.microsoft.com/office/drawing/2014/chart" uri="{C3380CC4-5D6E-409C-BE32-E72D297353CC}">
                  <c16:uniqueId val="{00000004-822C-402C-BDBE-F351154CC9D2}"/>
                </c:ext>
              </c:extLst>
            </c:dLbl>
            <c:dLbl>
              <c:idx val="26"/>
              <c:delete val="1"/>
              <c:extLst>
                <c:ext xmlns:c15="http://schemas.microsoft.com/office/drawing/2012/chart" uri="{CE6537A1-D6FC-4f65-9D91-7224C49458BB}"/>
                <c:ext xmlns:c16="http://schemas.microsoft.com/office/drawing/2014/chart" uri="{C3380CC4-5D6E-409C-BE32-E72D297353CC}">
                  <c16:uniqueId val="{0000000A-822C-402C-BDBE-F351154CC9D2}"/>
                </c:ext>
              </c:extLst>
            </c:dLbl>
            <c:dLbl>
              <c:idx val="27"/>
              <c:delete val="1"/>
              <c:extLst>
                <c:ext xmlns:c15="http://schemas.microsoft.com/office/drawing/2012/chart" uri="{CE6537A1-D6FC-4f65-9D91-7224C49458BB}"/>
                <c:ext xmlns:c16="http://schemas.microsoft.com/office/drawing/2014/chart" uri="{C3380CC4-5D6E-409C-BE32-E72D297353CC}">
                  <c16:uniqueId val="{00000005-822C-402C-BDBE-F351154CC9D2}"/>
                </c:ext>
              </c:extLst>
            </c:dLbl>
            <c:dLbl>
              <c:idx val="29"/>
              <c:delete val="1"/>
              <c:extLst>
                <c:ext xmlns:c15="http://schemas.microsoft.com/office/drawing/2012/chart" uri="{CE6537A1-D6FC-4f65-9D91-7224C49458BB}"/>
                <c:ext xmlns:c16="http://schemas.microsoft.com/office/drawing/2014/chart" uri="{C3380CC4-5D6E-409C-BE32-E72D297353CC}">
                  <c16:uniqueId val="{00000006-822C-402C-BDBE-F351154CC9D2}"/>
                </c:ext>
              </c:extLst>
            </c:dLbl>
            <c:dLbl>
              <c:idx val="32"/>
              <c:delete val="1"/>
              <c:extLst>
                <c:ext xmlns:c15="http://schemas.microsoft.com/office/drawing/2012/chart" uri="{CE6537A1-D6FC-4f65-9D91-7224C49458BB}"/>
                <c:ext xmlns:c16="http://schemas.microsoft.com/office/drawing/2014/chart" uri="{C3380CC4-5D6E-409C-BE32-E72D297353CC}">
                  <c16:uniqueId val="{00000012-822C-402C-BDBE-F351154CC9D2}"/>
                </c:ext>
              </c:extLst>
            </c:dLbl>
            <c:dLbl>
              <c:idx val="33"/>
              <c:delete val="1"/>
              <c:extLst>
                <c:ext xmlns:c15="http://schemas.microsoft.com/office/drawing/2012/chart" uri="{CE6537A1-D6FC-4f65-9D91-7224C49458BB}"/>
                <c:ext xmlns:c16="http://schemas.microsoft.com/office/drawing/2014/chart" uri="{C3380CC4-5D6E-409C-BE32-E72D297353CC}">
                  <c16:uniqueId val="{00000011-822C-402C-BDBE-F351154CC9D2}"/>
                </c:ext>
              </c:extLst>
            </c:dLbl>
            <c:dLbl>
              <c:idx val="34"/>
              <c:delete val="1"/>
              <c:extLst>
                <c:ext xmlns:c15="http://schemas.microsoft.com/office/drawing/2012/chart" uri="{CE6537A1-D6FC-4f65-9D91-7224C49458BB}"/>
                <c:ext xmlns:c16="http://schemas.microsoft.com/office/drawing/2014/chart" uri="{C3380CC4-5D6E-409C-BE32-E72D297353CC}">
                  <c16:uniqueId val="{00000007-822C-402C-BDBE-F351154CC9D2}"/>
                </c:ext>
              </c:extLst>
            </c:dLbl>
            <c:spPr>
              <a:noFill/>
              <a:ln>
                <a:noFill/>
              </a:ln>
              <a:effectLst/>
            </c:spPr>
            <c:txPr>
              <a:bodyPr rot="0" spcFirstLastPara="1" vertOverflow="ellipsis" vert="horz" wrap="square" anchor="ctr" anchorCtr="1"/>
              <a:lstStyle/>
              <a:p>
                <a:pPr>
                  <a:defRPr sz="16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Sheet1!$G$23:$G$59</c:f>
              <c:numCache>
                <c:formatCode>General</c:formatCode>
                <c:ptCount val="37"/>
                <c:pt idx="0">
                  <c:v>800</c:v>
                </c:pt>
                <c:pt idx="1">
                  <c:v>1000</c:v>
                </c:pt>
                <c:pt idx="2">
                  <c:v>1020</c:v>
                </c:pt>
                <c:pt idx="3">
                  <c:v>1200</c:v>
                </c:pt>
                <c:pt idx="4">
                  <c:v>1500</c:v>
                </c:pt>
                <c:pt idx="5">
                  <c:v>1900</c:v>
                </c:pt>
                <c:pt idx="6">
                  <c:v>2550</c:v>
                </c:pt>
                <c:pt idx="7">
                  <c:v>2815</c:v>
                </c:pt>
                <c:pt idx="8">
                  <c:v>3000</c:v>
                </c:pt>
                <c:pt idx="9">
                  <c:v>3100</c:v>
                </c:pt>
                <c:pt idx="10">
                  <c:v>3110</c:v>
                </c:pt>
                <c:pt idx="11">
                  <c:v>3300</c:v>
                </c:pt>
                <c:pt idx="12">
                  <c:v>3900</c:v>
                </c:pt>
                <c:pt idx="13">
                  <c:v>4000</c:v>
                </c:pt>
                <c:pt idx="14">
                  <c:v>4020</c:v>
                </c:pt>
                <c:pt idx="15">
                  <c:v>4030</c:v>
                </c:pt>
                <c:pt idx="16">
                  <c:v>4050</c:v>
                </c:pt>
                <c:pt idx="17">
                  <c:v>4115</c:v>
                </c:pt>
                <c:pt idx="18">
                  <c:v>4200</c:v>
                </c:pt>
                <c:pt idx="19">
                  <c:v>4270</c:v>
                </c:pt>
                <c:pt idx="20">
                  <c:v>4300</c:v>
                </c:pt>
                <c:pt idx="21">
                  <c:v>4323</c:v>
                </c:pt>
                <c:pt idx="22">
                  <c:v>4400</c:v>
                </c:pt>
                <c:pt idx="23">
                  <c:v>4410</c:v>
                </c:pt>
                <c:pt idx="24">
                  <c:v>4500</c:v>
                </c:pt>
                <c:pt idx="25">
                  <c:v>4600</c:v>
                </c:pt>
                <c:pt idx="26">
                  <c:v>4610</c:v>
                </c:pt>
                <c:pt idx="27">
                  <c:v>4700</c:v>
                </c:pt>
                <c:pt idx="28">
                  <c:v>4800</c:v>
                </c:pt>
                <c:pt idx="29">
                  <c:v>4830</c:v>
                </c:pt>
                <c:pt idx="30">
                  <c:v>4980</c:v>
                </c:pt>
                <c:pt idx="31">
                  <c:v>5000</c:v>
                </c:pt>
                <c:pt idx="32">
                  <c:v>5020</c:v>
                </c:pt>
                <c:pt idx="33">
                  <c:v>5080</c:v>
                </c:pt>
                <c:pt idx="34">
                  <c:v>5200</c:v>
                </c:pt>
                <c:pt idx="35">
                  <c:v>6000</c:v>
                </c:pt>
                <c:pt idx="36">
                  <c:v>7000</c:v>
                </c:pt>
              </c:numCache>
            </c:numRef>
          </c:xVal>
          <c:yVal>
            <c:numRef>
              <c:f>Sheet1!$H$23:$H$59</c:f>
              <c:numCache>
                <c:formatCode>_ * #,##0.0_ ;_ * \-#,##0.0_ ;_ * "-"??_ ;_ @_ </c:formatCode>
                <c:ptCount val="37"/>
                <c:pt idx="0">
                  <c:v>8.1359999999999991E-3</c:v>
                </c:pt>
                <c:pt idx="1">
                  <c:v>4.9610000000000001E-3</c:v>
                </c:pt>
                <c:pt idx="2">
                  <c:v>7.613E-3</c:v>
                </c:pt>
                <c:pt idx="3">
                  <c:v>3.5490000000000001E-3</c:v>
                </c:pt>
                <c:pt idx="4">
                  <c:v>1.199E-3</c:v>
                </c:pt>
                <c:pt idx="5">
                  <c:v>1.8489999999999999E-3</c:v>
                </c:pt>
                <c:pt idx="6">
                  <c:v>1.3749999999999999E-3</c:v>
                </c:pt>
                <c:pt idx="7">
                  <c:v>5.3998999999999998E-2</c:v>
                </c:pt>
                <c:pt idx="8">
                  <c:v>1.2097999999999999E-2</c:v>
                </c:pt>
                <c:pt idx="9">
                  <c:v>5.9979999999999999E-3</c:v>
                </c:pt>
                <c:pt idx="10">
                  <c:v>4.1199E-2</c:v>
                </c:pt>
                <c:pt idx="11">
                  <c:v>4.4998999999999997E-2</c:v>
                </c:pt>
                <c:pt idx="12">
                  <c:v>7.9999000000000001E-2</c:v>
                </c:pt>
                <c:pt idx="13">
                  <c:v>1.3488999999999999E-2</c:v>
                </c:pt>
                <c:pt idx="14">
                  <c:v>4.9998000000000001E-2</c:v>
                </c:pt>
                <c:pt idx="15">
                  <c:v>9.3869999999999995E-3</c:v>
                </c:pt>
                <c:pt idx="16">
                  <c:v>3.6977999999999997E-2</c:v>
                </c:pt>
                <c:pt idx="17">
                  <c:v>2.4999E-2</c:v>
                </c:pt>
                <c:pt idx="18">
                  <c:v>0.12551699999999999</c:v>
                </c:pt>
                <c:pt idx="19">
                  <c:v>0.16799700000000001</c:v>
                </c:pt>
                <c:pt idx="20">
                  <c:v>0.200707</c:v>
                </c:pt>
                <c:pt idx="21">
                  <c:v>0.24299699999999999</c:v>
                </c:pt>
                <c:pt idx="22">
                  <c:v>0.159995</c:v>
                </c:pt>
                <c:pt idx="23">
                  <c:v>5.7998000000000001E-2</c:v>
                </c:pt>
                <c:pt idx="24">
                  <c:v>0.64946099999999996</c:v>
                </c:pt>
                <c:pt idx="25">
                  <c:v>0.10299700000000001</c:v>
                </c:pt>
                <c:pt idx="26">
                  <c:v>9.9998000000000004E-2</c:v>
                </c:pt>
                <c:pt idx="27">
                  <c:v>9.7996E-2</c:v>
                </c:pt>
                <c:pt idx="28">
                  <c:v>5.9998000000000003E-2</c:v>
                </c:pt>
                <c:pt idx="29">
                  <c:v>0.10024</c:v>
                </c:pt>
                <c:pt idx="30">
                  <c:v>0.188994</c:v>
                </c:pt>
                <c:pt idx="31">
                  <c:v>5.4837579999999999</c:v>
                </c:pt>
                <c:pt idx="32">
                  <c:v>2.9384E-2</c:v>
                </c:pt>
                <c:pt idx="33">
                  <c:v>0.14165900000000001</c:v>
                </c:pt>
                <c:pt idx="34">
                  <c:v>1.9997999999999998E-2</c:v>
                </c:pt>
                <c:pt idx="35">
                  <c:v>0.434033</c:v>
                </c:pt>
                <c:pt idx="36">
                  <c:v>1.3998999999999999E-2</c:v>
                </c:pt>
              </c:numCache>
            </c:numRef>
          </c:yVal>
          <c:smooth val="0"/>
          <c:extLst>
            <c:ext xmlns:c16="http://schemas.microsoft.com/office/drawing/2014/chart" uri="{C3380CC4-5D6E-409C-BE32-E72D297353CC}">
              <c16:uniqueId val="{00000000-822C-402C-BDBE-F351154CC9D2}"/>
            </c:ext>
          </c:extLst>
        </c:ser>
        <c:dLbls>
          <c:dLblPos val="t"/>
          <c:showLegendKey val="0"/>
          <c:showVal val="1"/>
          <c:showCatName val="0"/>
          <c:showSerName val="0"/>
          <c:showPercent val="0"/>
          <c:showBubbleSize val="0"/>
        </c:dLbls>
        <c:axId val="1827793056"/>
        <c:axId val="1697328848"/>
      </c:scatterChart>
      <c:valAx>
        <c:axId val="1827793056"/>
        <c:scaling>
          <c:orientation val="minMax"/>
        </c:scaling>
        <c:delete val="0"/>
        <c:axPos val="b"/>
        <c:majorGridlines>
          <c:spPr>
            <a:ln w="9525" cap="flat" cmpd="sng" algn="ctr">
              <a:solidFill>
                <a:schemeClr val="tx1">
                  <a:lumMod val="95000"/>
                  <a:lumOff val="5000"/>
                </a:schemeClr>
              </a:solidFill>
              <a:round/>
            </a:ln>
            <a:effectLst/>
          </c:spPr>
        </c:majorGridlines>
        <c:title>
          <c:tx>
            <c:rich>
              <a:bodyPr rot="0" spcFirstLastPara="1" vertOverflow="ellipsis" vert="horz" wrap="square" anchor="ctr" anchorCtr="1"/>
              <a:lstStyle/>
              <a:p>
                <a:pPr algn="ctr">
                  <a:defRPr sz="1600" b="1" i="0" u="none" strike="noStrike" kern="1200" baseline="0">
                    <a:solidFill>
                      <a:schemeClr val="tx1">
                        <a:lumMod val="65000"/>
                        <a:lumOff val="35000"/>
                      </a:schemeClr>
                    </a:solidFill>
                    <a:latin typeface="+mn-lt"/>
                    <a:ea typeface="+mn-ea"/>
                    <a:cs typeface="+mn-cs"/>
                  </a:defRPr>
                </a:pPr>
                <a:r>
                  <a:rPr lang="en-IN" sz="2400" dirty="0"/>
                  <a:t>BATTERY</a:t>
                </a:r>
              </a:p>
            </c:rich>
          </c:tx>
          <c:layout>
            <c:manualLayout>
              <c:xMode val="edge"/>
              <c:yMode val="edge"/>
              <c:x val="0.42995986914679141"/>
              <c:y val="0.83126945619535453"/>
            </c:manualLayout>
          </c:layout>
          <c:overlay val="0"/>
          <c:spPr>
            <a:noFill/>
            <a:ln>
              <a:noFill/>
            </a:ln>
            <a:effectLst/>
          </c:spPr>
          <c:txPr>
            <a:bodyPr rot="0" spcFirstLastPara="1" vertOverflow="ellipsis" vert="horz" wrap="square" anchor="ctr" anchorCtr="1"/>
            <a:lstStyle/>
            <a:p>
              <a:pPr algn="ct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697328848"/>
        <c:crosses val="autoZero"/>
        <c:crossBetween val="midCat"/>
      </c:valAx>
      <c:valAx>
        <c:axId val="1697328848"/>
        <c:scaling>
          <c:orientation val="minMax"/>
        </c:scaling>
        <c:delete val="0"/>
        <c:axPos val="l"/>
        <c:majorGridlines>
          <c:spPr>
            <a:ln w="9525" cap="flat" cmpd="sng" algn="ctr">
              <a:solidFill>
                <a:schemeClr val="tx1">
                  <a:lumMod val="95000"/>
                  <a:lumOff val="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2400" dirty="0"/>
                  <a:t>PRICE</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_ * #,##0.0_ ;_ * \-#,##0.0_ ;_ * &quot;-&quot;??_ ;_ @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827793056"/>
        <c:crosses val="autoZero"/>
        <c:crossBetween val="midCat"/>
      </c:valAx>
      <c:spPr>
        <a:noFill/>
        <a:ln>
          <a:noFill/>
        </a:ln>
        <a:effectLst/>
      </c:spPr>
    </c:plotArea>
    <c:plotVisOnly val="1"/>
    <c:dispBlanksAs val="gap"/>
    <c:showDLblsOverMax val="0"/>
  </c:chart>
  <c:spPr>
    <a:noFill/>
    <a:ln>
      <a:noFill/>
    </a:ln>
    <a:effectLst/>
  </c:spPr>
  <c:txPr>
    <a:bodyPr/>
    <a:lstStyle/>
    <a:p>
      <a:pPr>
        <a:defRPr sz="1600"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82410-D299-4ED8-9397-29FE24BC61B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580EE1DA-ECA4-4D0B-8832-D9BB0655E53C}">
      <dgm:prSet phldrT="[Text]" custT="1"/>
      <dgm:spPr>
        <a:solidFill>
          <a:srgbClr val="5DC1BF"/>
        </a:solidFill>
      </dgm:spPr>
      <dgm:t>
        <a:bodyPr/>
        <a:lstStyle/>
        <a:p>
          <a:r>
            <a:rPr lang="en-IN" sz="3200" b="1" dirty="0">
              <a:solidFill>
                <a:srgbClr val="AD4F0F"/>
              </a:solidFill>
            </a:rPr>
            <a:t>Linear Regression</a:t>
          </a:r>
        </a:p>
      </dgm:t>
    </dgm:pt>
    <dgm:pt modelId="{045E05DB-1BB7-4F51-8F4B-C26D5E6A129A}" type="parTrans" cxnId="{5559A5C8-2DCB-4585-B4E1-F3BAF7D427C9}">
      <dgm:prSet/>
      <dgm:spPr/>
      <dgm:t>
        <a:bodyPr/>
        <a:lstStyle/>
        <a:p>
          <a:endParaRPr lang="en-IN"/>
        </a:p>
      </dgm:t>
    </dgm:pt>
    <dgm:pt modelId="{907E32A7-C403-454C-A070-E3E0E632E71A}" type="sibTrans" cxnId="{5559A5C8-2DCB-4585-B4E1-F3BAF7D427C9}">
      <dgm:prSet/>
      <dgm:spPr/>
      <dgm:t>
        <a:bodyPr/>
        <a:lstStyle/>
        <a:p>
          <a:endParaRPr lang="en-IN"/>
        </a:p>
      </dgm:t>
    </dgm:pt>
    <dgm:pt modelId="{548D6E10-AF2C-46F1-8B8F-EBF801C6FF6D}">
      <dgm:prSet phldrT="[Text]" custT="1"/>
      <dgm:spPr>
        <a:solidFill>
          <a:srgbClr val="5DC1BF"/>
        </a:solidFill>
      </dgm:spPr>
      <dgm:t>
        <a:bodyPr/>
        <a:lstStyle/>
        <a:p>
          <a:r>
            <a:rPr lang="en-IN" sz="3200" b="1" dirty="0">
              <a:solidFill>
                <a:srgbClr val="AD4F0F"/>
              </a:solidFill>
            </a:rPr>
            <a:t>Decision Tree</a:t>
          </a:r>
        </a:p>
      </dgm:t>
    </dgm:pt>
    <dgm:pt modelId="{B90BB727-7CD8-498D-B4B0-D135E48B96E5}" type="parTrans" cxnId="{88ABF4EA-414D-4189-A2BA-8BDCDCCBFC29}">
      <dgm:prSet/>
      <dgm:spPr/>
      <dgm:t>
        <a:bodyPr/>
        <a:lstStyle/>
        <a:p>
          <a:endParaRPr lang="en-IN"/>
        </a:p>
      </dgm:t>
    </dgm:pt>
    <dgm:pt modelId="{5C8EA1C6-0F41-407C-BE00-789E71544AFE}" type="sibTrans" cxnId="{88ABF4EA-414D-4189-A2BA-8BDCDCCBFC29}">
      <dgm:prSet/>
      <dgm:spPr/>
      <dgm:t>
        <a:bodyPr/>
        <a:lstStyle/>
        <a:p>
          <a:endParaRPr lang="en-IN"/>
        </a:p>
      </dgm:t>
    </dgm:pt>
    <dgm:pt modelId="{89562B05-9681-47F9-9839-1DA1CFB6997E}">
      <dgm:prSet phldrT="[Text]" custT="1"/>
      <dgm:spPr>
        <a:solidFill>
          <a:srgbClr val="5DC1BF"/>
        </a:solidFill>
      </dgm:spPr>
      <dgm:t>
        <a:bodyPr/>
        <a:lstStyle/>
        <a:p>
          <a:r>
            <a:rPr lang="en-IN" sz="3200" b="1" dirty="0">
              <a:solidFill>
                <a:srgbClr val="AD4F0F"/>
              </a:solidFill>
            </a:rPr>
            <a:t>Random Forest</a:t>
          </a:r>
        </a:p>
      </dgm:t>
    </dgm:pt>
    <dgm:pt modelId="{7852684A-1CFB-4302-AE21-A70BED473D00}" type="parTrans" cxnId="{AF342E63-BE01-45AD-AB52-3314383E3FAB}">
      <dgm:prSet/>
      <dgm:spPr/>
      <dgm:t>
        <a:bodyPr/>
        <a:lstStyle/>
        <a:p>
          <a:endParaRPr lang="en-IN"/>
        </a:p>
      </dgm:t>
    </dgm:pt>
    <dgm:pt modelId="{5EF6ED4F-30A6-4D80-8974-5760ECD20E06}" type="sibTrans" cxnId="{AF342E63-BE01-45AD-AB52-3314383E3FAB}">
      <dgm:prSet/>
      <dgm:spPr/>
      <dgm:t>
        <a:bodyPr/>
        <a:lstStyle/>
        <a:p>
          <a:endParaRPr lang="en-IN"/>
        </a:p>
      </dgm:t>
    </dgm:pt>
    <dgm:pt modelId="{31472B67-B31E-43FC-A1E3-4A3E3FB510D7}">
      <dgm:prSet phldrT="[Text]" custT="1"/>
      <dgm:spPr>
        <a:solidFill>
          <a:srgbClr val="5DC1BF"/>
        </a:solidFill>
      </dgm:spPr>
      <dgm:t>
        <a:bodyPr/>
        <a:lstStyle/>
        <a:p>
          <a:r>
            <a:rPr lang="en-IN" sz="3200" dirty="0">
              <a:solidFill>
                <a:srgbClr val="AD4F0F"/>
              </a:solidFill>
            </a:rPr>
            <a:t>Gradient Boosting</a:t>
          </a:r>
        </a:p>
      </dgm:t>
    </dgm:pt>
    <dgm:pt modelId="{4939F992-4F35-4B2F-915A-3709C18FFBE6}" type="parTrans" cxnId="{AB000D55-416B-477E-8B20-8AA2B1933C86}">
      <dgm:prSet/>
      <dgm:spPr/>
      <dgm:t>
        <a:bodyPr/>
        <a:lstStyle/>
        <a:p>
          <a:endParaRPr lang="en-IN"/>
        </a:p>
      </dgm:t>
    </dgm:pt>
    <dgm:pt modelId="{4D04A4D8-662D-4631-AD22-0A26E4184BC6}" type="sibTrans" cxnId="{AB000D55-416B-477E-8B20-8AA2B1933C86}">
      <dgm:prSet/>
      <dgm:spPr/>
      <dgm:t>
        <a:bodyPr/>
        <a:lstStyle/>
        <a:p>
          <a:endParaRPr lang="en-IN"/>
        </a:p>
      </dgm:t>
    </dgm:pt>
    <dgm:pt modelId="{18B72E16-FF0C-403D-9641-199D9848CFB6}" type="pres">
      <dgm:prSet presAssocID="{04482410-D299-4ED8-9397-29FE24BC61BC}" presName="matrix" presStyleCnt="0">
        <dgm:presLayoutVars>
          <dgm:chMax val="1"/>
          <dgm:dir/>
          <dgm:resizeHandles val="exact"/>
        </dgm:presLayoutVars>
      </dgm:prSet>
      <dgm:spPr/>
      <dgm:t>
        <a:bodyPr/>
        <a:lstStyle/>
        <a:p>
          <a:endParaRPr lang="en-US"/>
        </a:p>
      </dgm:t>
    </dgm:pt>
    <dgm:pt modelId="{8686FFD6-6AA7-4317-AAD9-12E52595AEC1}" type="pres">
      <dgm:prSet presAssocID="{04482410-D299-4ED8-9397-29FE24BC61BC}" presName="diamond" presStyleLbl="bgShp" presStyleIdx="0" presStyleCnt="1"/>
      <dgm:spPr>
        <a:solidFill>
          <a:srgbClr val="53417F"/>
        </a:solidFill>
      </dgm:spPr>
    </dgm:pt>
    <dgm:pt modelId="{35041CBB-CE8F-4202-BB49-19B8EDB195D8}" type="pres">
      <dgm:prSet presAssocID="{04482410-D299-4ED8-9397-29FE24BC61BC}" presName="quad1" presStyleLbl="node1" presStyleIdx="0" presStyleCnt="4" custScaleX="158440" custLinFactNeighborX="-58938" custLinFactNeighborY="-14583">
        <dgm:presLayoutVars>
          <dgm:chMax val="0"/>
          <dgm:chPref val="0"/>
          <dgm:bulletEnabled val="1"/>
        </dgm:presLayoutVars>
      </dgm:prSet>
      <dgm:spPr/>
      <dgm:t>
        <a:bodyPr/>
        <a:lstStyle/>
        <a:p>
          <a:endParaRPr lang="en-US"/>
        </a:p>
      </dgm:t>
    </dgm:pt>
    <dgm:pt modelId="{0770CFF1-6565-42B1-ACC9-DB1BAADB2E2E}" type="pres">
      <dgm:prSet presAssocID="{04482410-D299-4ED8-9397-29FE24BC61BC}" presName="quad2" presStyleLbl="node1" presStyleIdx="1" presStyleCnt="4" custScaleX="170592" custLinFactNeighborX="58938" custLinFactNeighborY="-15118">
        <dgm:presLayoutVars>
          <dgm:chMax val="0"/>
          <dgm:chPref val="0"/>
          <dgm:bulletEnabled val="1"/>
        </dgm:presLayoutVars>
      </dgm:prSet>
      <dgm:spPr/>
      <dgm:t>
        <a:bodyPr/>
        <a:lstStyle/>
        <a:p>
          <a:endParaRPr lang="en-US"/>
        </a:p>
      </dgm:t>
    </dgm:pt>
    <dgm:pt modelId="{F10FEC43-DB7B-41D8-A071-3F80B98CBC18}" type="pres">
      <dgm:prSet presAssocID="{04482410-D299-4ED8-9397-29FE24BC61BC}" presName="quad3" presStyleLbl="node1" presStyleIdx="2" presStyleCnt="4" custScaleX="170884" custLinFactNeighborX="-58331" custLinFactNeighborY="-6076">
        <dgm:presLayoutVars>
          <dgm:chMax val="0"/>
          <dgm:chPref val="0"/>
          <dgm:bulletEnabled val="1"/>
        </dgm:presLayoutVars>
      </dgm:prSet>
      <dgm:spPr/>
      <dgm:t>
        <a:bodyPr/>
        <a:lstStyle/>
        <a:p>
          <a:endParaRPr lang="en-US"/>
        </a:p>
      </dgm:t>
    </dgm:pt>
    <dgm:pt modelId="{90C2D28E-6E71-4D7C-990B-6FDFB54FA8B1}" type="pres">
      <dgm:prSet presAssocID="{04482410-D299-4ED8-9397-29FE24BC61BC}" presName="quad4" presStyleLbl="node1" presStyleIdx="3" presStyleCnt="4" custScaleX="183813" custLinFactNeighborX="60153" custLinFactNeighborY="-1823">
        <dgm:presLayoutVars>
          <dgm:chMax val="0"/>
          <dgm:chPref val="0"/>
          <dgm:bulletEnabled val="1"/>
        </dgm:presLayoutVars>
      </dgm:prSet>
      <dgm:spPr/>
      <dgm:t>
        <a:bodyPr/>
        <a:lstStyle/>
        <a:p>
          <a:endParaRPr lang="en-US"/>
        </a:p>
      </dgm:t>
    </dgm:pt>
  </dgm:ptLst>
  <dgm:cxnLst>
    <dgm:cxn modelId="{AF342E63-BE01-45AD-AB52-3314383E3FAB}" srcId="{04482410-D299-4ED8-9397-29FE24BC61BC}" destId="{89562B05-9681-47F9-9839-1DA1CFB6997E}" srcOrd="2" destOrd="0" parTransId="{7852684A-1CFB-4302-AE21-A70BED473D00}" sibTransId="{5EF6ED4F-30A6-4D80-8974-5760ECD20E06}"/>
    <dgm:cxn modelId="{5CE0C563-8A78-406D-9119-A2E639041EAF}" type="presOf" srcId="{548D6E10-AF2C-46F1-8B8F-EBF801C6FF6D}" destId="{0770CFF1-6565-42B1-ACC9-DB1BAADB2E2E}" srcOrd="0" destOrd="0" presId="urn:microsoft.com/office/officeart/2005/8/layout/matrix3"/>
    <dgm:cxn modelId="{C63FD931-B76B-4887-AE8A-FD579327FC5A}" type="presOf" srcId="{580EE1DA-ECA4-4D0B-8832-D9BB0655E53C}" destId="{35041CBB-CE8F-4202-BB49-19B8EDB195D8}" srcOrd="0" destOrd="0" presId="urn:microsoft.com/office/officeart/2005/8/layout/matrix3"/>
    <dgm:cxn modelId="{B2FE0C0F-7A4B-4EFA-87F3-FCB18B580A79}" type="presOf" srcId="{31472B67-B31E-43FC-A1E3-4A3E3FB510D7}" destId="{90C2D28E-6E71-4D7C-990B-6FDFB54FA8B1}" srcOrd="0" destOrd="0" presId="urn:microsoft.com/office/officeart/2005/8/layout/matrix3"/>
    <dgm:cxn modelId="{88ABF4EA-414D-4189-A2BA-8BDCDCCBFC29}" srcId="{04482410-D299-4ED8-9397-29FE24BC61BC}" destId="{548D6E10-AF2C-46F1-8B8F-EBF801C6FF6D}" srcOrd="1" destOrd="0" parTransId="{B90BB727-7CD8-498D-B4B0-D135E48B96E5}" sibTransId="{5C8EA1C6-0F41-407C-BE00-789E71544AFE}"/>
    <dgm:cxn modelId="{AB000D55-416B-477E-8B20-8AA2B1933C86}" srcId="{04482410-D299-4ED8-9397-29FE24BC61BC}" destId="{31472B67-B31E-43FC-A1E3-4A3E3FB510D7}" srcOrd="3" destOrd="0" parTransId="{4939F992-4F35-4B2F-915A-3709C18FFBE6}" sibTransId="{4D04A4D8-662D-4631-AD22-0A26E4184BC6}"/>
    <dgm:cxn modelId="{9DDAB824-9629-4AE8-B58E-E4D2E3158D2E}" type="presOf" srcId="{89562B05-9681-47F9-9839-1DA1CFB6997E}" destId="{F10FEC43-DB7B-41D8-A071-3F80B98CBC18}" srcOrd="0" destOrd="0" presId="urn:microsoft.com/office/officeart/2005/8/layout/matrix3"/>
    <dgm:cxn modelId="{5559A5C8-2DCB-4585-B4E1-F3BAF7D427C9}" srcId="{04482410-D299-4ED8-9397-29FE24BC61BC}" destId="{580EE1DA-ECA4-4D0B-8832-D9BB0655E53C}" srcOrd="0" destOrd="0" parTransId="{045E05DB-1BB7-4F51-8F4B-C26D5E6A129A}" sibTransId="{907E32A7-C403-454C-A070-E3E0E632E71A}"/>
    <dgm:cxn modelId="{9CA41512-3F35-47A1-B2EE-A20107FC42D6}" type="presOf" srcId="{04482410-D299-4ED8-9397-29FE24BC61BC}" destId="{18B72E16-FF0C-403D-9641-199D9848CFB6}" srcOrd="0" destOrd="0" presId="urn:microsoft.com/office/officeart/2005/8/layout/matrix3"/>
    <dgm:cxn modelId="{4D52153E-DB0C-4DCB-BC3D-53780CC0A74E}" type="presParOf" srcId="{18B72E16-FF0C-403D-9641-199D9848CFB6}" destId="{8686FFD6-6AA7-4317-AAD9-12E52595AEC1}" srcOrd="0" destOrd="0" presId="urn:microsoft.com/office/officeart/2005/8/layout/matrix3"/>
    <dgm:cxn modelId="{4AADCE52-3A15-480C-90A0-B863BF476A4B}" type="presParOf" srcId="{18B72E16-FF0C-403D-9641-199D9848CFB6}" destId="{35041CBB-CE8F-4202-BB49-19B8EDB195D8}" srcOrd="1" destOrd="0" presId="urn:microsoft.com/office/officeart/2005/8/layout/matrix3"/>
    <dgm:cxn modelId="{5DCF7843-EFAD-445E-8606-34AC66E1C353}" type="presParOf" srcId="{18B72E16-FF0C-403D-9641-199D9848CFB6}" destId="{0770CFF1-6565-42B1-ACC9-DB1BAADB2E2E}" srcOrd="2" destOrd="0" presId="urn:microsoft.com/office/officeart/2005/8/layout/matrix3"/>
    <dgm:cxn modelId="{75B31C22-E5E1-4123-A08E-86D6602F7494}" type="presParOf" srcId="{18B72E16-FF0C-403D-9641-199D9848CFB6}" destId="{F10FEC43-DB7B-41D8-A071-3F80B98CBC18}" srcOrd="3" destOrd="0" presId="urn:microsoft.com/office/officeart/2005/8/layout/matrix3"/>
    <dgm:cxn modelId="{83A2BDE5-B15F-4813-98E7-83E041E8E5CA}" type="presParOf" srcId="{18B72E16-FF0C-403D-9641-199D9848CFB6}" destId="{90C2D28E-6E71-4D7C-990B-6FDFB54FA8B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55BF58-F97A-46A9-8F99-425DAAFB4354}"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873374FD-7E51-4065-82C4-390999F924C9}">
      <dgm:prSet phldrT="[Text]" custT="1"/>
      <dgm:spPr>
        <a:solidFill>
          <a:schemeClr val="tx1">
            <a:lumMod val="65000"/>
            <a:lumOff val="35000"/>
          </a:schemeClr>
        </a:solidFill>
      </dgm:spPr>
      <dgm:t>
        <a:bodyPr/>
        <a:lstStyle/>
        <a:p>
          <a:r>
            <a:rPr lang="en-IN" sz="3200" b="1" dirty="0"/>
            <a:t>Best Fitted Model</a:t>
          </a:r>
        </a:p>
      </dgm:t>
    </dgm:pt>
    <dgm:pt modelId="{97C97A14-8687-4602-85A4-8252BD3A9523}" type="parTrans" cxnId="{E4523297-E02B-4E73-A759-B4EE0C802FAF}">
      <dgm:prSet/>
      <dgm:spPr/>
      <dgm:t>
        <a:bodyPr/>
        <a:lstStyle/>
        <a:p>
          <a:endParaRPr lang="en-IN"/>
        </a:p>
      </dgm:t>
    </dgm:pt>
    <dgm:pt modelId="{015E715D-98A9-477A-8751-CBF524D041AA}" type="sibTrans" cxnId="{E4523297-E02B-4E73-A759-B4EE0C802FAF}">
      <dgm:prSet/>
      <dgm:spPr/>
      <dgm:t>
        <a:bodyPr/>
        <a:lstStyle/>
        <a:p>
          <a:endParaRPr lang="en-IN"/>
        </a:p>
      </dgm:t>
    </dgm:pt>
    <dgm:pt modelId="{C8090FD8-F06D-4D95-99E4-36663150A309}">
      <dgm:prSet phldrT="[Text]" custT="1"/>
      <dgm:spPr>
        <a:solidFill>
          <a:srgbClr val="4AA9B6"/>
        </a:solidFill>
      </dgm:spPr>
      <dgm:t>
        <a:bodyPr/>
        <a:lstStyle/>
        <a:p>
          <a:r>
            <a:rPr lang="en-IN" sz="3200" b="1" dirty="0"/>
            <a:t>Decision Tree</a:t>
          </a:r>
        </a:p>
      </dgm:t>
    </dgm:pt>
    <dgm:pt modelId="{346462C3-7069-4E36-9384-9F87482053AF}" type="parTrans" cxnId="{96D6CAD4-7D3E-4433-A009-8E5AFC4D9E70}">
      <dgm:prSet/>
      <dgm:spPr/>
      <dgm:t>
        <a:bodyPr/>
        <a:lstStyle/>
        <a:p>
          <a:endParaRPr lang="en-IN" sz="3200" b="1"/>
        </a:p>
      </dgm:t>
    </dgm:pt>
    <dgm:pt modelId="{4121B4EB-FD2E-4AB7-BC9C-9ED61C49B1B8}" type="sibTrans" cxnId="{96D6CAD4-7D3E-4433-A009-8E5AFC4D9E70}">
      <dgm:prSet/>
      <dgm:spPr/>
      <dgm:t>
        <a:bodyPr/>
        <a:lstStyle/>
        <a:p>
          <a:endParaRPr lang="en-IN"/>
        </a:p>
      </dgm:t>
    </dgm:pt>
    <dgm:pt modelId="{CC166CAE-DBE8-489C-ADB3-88B64D3614DC}">
      <dgm:prSet phldrT="[Text]" custT="1"/>
      <dgm:spPr>
        <a:solidFill>
          <a:srgbClr val="4AA9B6"/>
        </a:solidFill>
      </dgm:spPr>
      <dgm:t>
        <a:bodyPr/>
        <a:lstStyle/>
        <a:p>
          <a:r>
            <a:rPr lang="en-IN" sz="3200" b="1" dirty="0"/>
            <a:t>Random Forest </a:t>
          </a:r>
        </a:p>
      </dgm:t>
    </dgm:pt>
    <dgm:pt modelId="{0647811F-3F37-4CCC-BD12-E3EDDD481180}" type="parTrans" cxnId="{27CC4303-6F8E-4F96-A537-F9170722336D}">
      <dgm:prSet/>
      <dgm:spPr/>
      <dgm:t>
        <a:bodyPr/>
        <a:lstStyle/>
        <a:p>
          <a:endParaRPr lang="en-IN" sz="3200" b="1"/>
        </a:p>
      </dgm:t>
    </dgm:pt>
    <dgm:pt modelId="{806344A5-2E2D-4795-91A2-BDB1CAF34CC3}" type="sibTrans" cxnId="{27CC4303-6F8E-4F96-A537-F9170722336D}">
      <dgm:prSet/>
      <dgm:spPr/>
      <dgm:t>
        <a:bodyPr/>
        <a:lstStyle/>
        <a:p>
          <a:endParaRPr lang="en-IN"/>
        </a:p>
      </dgm:t>
    </dgm:pt>
    <dgm:pt modelId="{ADEDD8BD-CC87-48A3-A182-DE32A0F2B0F1}">
      <dgm:prSet phldrT="[Text]" custT="1"/>
      <dgm:spPr>
        <a:solidFill>
          <a:srgbClr val="4AA9B6"/>
        </a:solidFill>
      </dgm:spPr>
      <dgm:t>
        <a:bodyPr/>
        <a:lstStyle/>
        <a:p>
          <a:r>
            <a:rPr lang="en-IN" sz="3200" b="1" dirty="0"/>
            <a:t>Gradient Boosting</a:t>
          </a:r>
        </a:p>
      </dgm:t>
    </dgm:pt>
    <dgm:pt modelId="{33D284E4-2BE5-479D-8ED0-5AD85CB20B2A}" type="parTrans" cxnId="{20371B08-8680-4ACA-984D-B30391F90E76}">
      <dgm:prSet/>
      <dgm:spPr/>
      <dgm:t>
        <a:bodyPr/>
        <a:lstStyle/>
        <a:p>
          <a:endParaRPr lang="en-IN" sz="3200" b="1"/>
        </a:p>
      </dgm:t>
    </dgm:pt>
    <dgm:pt modelId="{C3284575-F5EB-4E98-8DAF-1966D9B931C1}" type="sibTrans" cxnId="{20371B08-8680-4ACA-984D-B30391F90E76}">
      <dgm:prSet/>
      <dgm:spPr/>
      <dgm:t>
        <a:bodyPr/>
        <a:lstStyle/>
        <a:p>
          <a:endParaRPr lang="en-IN"/>
        </a:p>
      </dgm:t>
    </dgm:pt>
    <dgm:pt modelId="{5C07C7A2-4963-41DD-875D-3932DC447B98}">
      <dgm:prSet custT="1"/>
      <dgm:spPr/>
      <dgm:t>
        <a:bodyPr/>
        <a:lstStyle/>
        <a:p>
          <a:r>
            <a:rPr lang="en-IN" sz="3200" b="1" dirty="0"/>
            <a:t>Accuracy</a:t>
          </a:r>
        </a:p>
        <a:p>
          <a:r>
            <a:rPr lang="en-IN" sz="3200" b="1" dirty="0"/>
            <a:t>85.2%</a:t>
          </a:r>
        </a:p>
      </dgm:t>
    </dgm:pt>
    <dgm:pt modelId="{9CE50A1B-98A7-42A6-9626-BA8C97A49841}" type="parTrans" cxnId="{9E1EFC6E-C884-4C1F-997B-88C0675E5854}">
      <dgm:prSet/>
      <dgm:spPr/>
      <dgm:t>
        <a:bodyPr/>
        <a:lstStyle/>
        <a:p>
          <a:endParaRPr lang="en-IN" sz="3200" b="1"/>
        </a:p>
      </dgm:t>
    </dgm:pt>
    <dgm:pt modelId="{C20E8586-62C0-4E14-BB5E-C5EB99B04F80}" type="sibTrans" cxnId="{9E1EFC6E-C884-4C1F-997B-88C0675E5854}">
      <dgm:prSet/>
      <dgm:spPr/>
      <dgm:t>
        <a:bodyPr/>
        <a:lstStyle/>
        <a:p>
          <a:endParaRPr lang="en-IN"/>
        </a:p>
      </dgm:t>
    </dgm:pt>
    <dgm:pt modelId="{DA2031E3-FC04-44F8-8D75-DB56CEAA4AFA}">
      <dgm:prSet custT="1"/>
      <dgm:spPr/>
      <dgm:t>
        <a:bodyPr/>
        <a:lstStyle/>
        <a:p>
          <a:r>
            <a:rPr lang="en-IN" sz="3200" b="1" dirty="0"/>
            <a:t>Accuracy</a:t>
          </a:r>
        </a:p>
        <a:p>
          <a:r>
            <a:rPr lang="en-IN" sz="3200" b="1" dirty="0"/>
            <a:t>80.12%</a:t>
          </a:r>
        </a:p>
      </dgm:t>
    </dgm:pt>
    <dgm:pt modelId="{D7263301-EB65-447E-A7E7-26F03DDD5500}" type="parTrans" cxnId="{2815BC9F-7934-485D-A023-58D693B33B43}">
      <dgm:prSet/>
      <dgm:spPr/>
      <dgm:t>
        <a:bodyPr/>
        <a:lstStyle/>
        <a:p>
          <a:endParaRPr lang="en-IN" sz="3200" b="1"/>
        </a:p>
      </dgm:t>
    </dgm:pt>
    <dgm:pt modelId="{45B49DA9-82A8-4151-B570-7364410E5629}" type="sibTrans" cxnId="{2815BC9F-7934-485D-A023-58D693B33B43}">
      <dgm:prSet/>
      <dgm:spPr/>
      <dgm:t>
        <a:bodyPr/>
        <a:lstStyle/>
        <a:p>
          <a:endParaRPr lang="en-IN"/>
        </a:p>
      </dgm:t>
    </dgm:pt>
    <dgm:pt modelId="{852449A3-34AC-4C5D-8F2A-5B643BA58897}">
      <dgm:prSet custT="1"/>
      <dgm:spPr/>
      <dgm:t>
        <a:bodyPr/>
        <a:lstStyle/>
        <a:p>
          <a:r>
            <a:rPr lang="en-IN" sz="3200" b="1" dirty="0"/>
            <a:t>Accuracy</a:t>
          </a:r>
        </a:p>
        <a:p>
          <a:r>
            <a:rPr lang="en-IN" sz="3200" b="1" dirty="0"/>
            <a:t>79.71%</a:t>
          </a:r>
        </a:p>
      </dgm:t>
    </dgm:pt>
    <dgm:pt modelId="{FA24E70D-74DD-42A9-8421-117DA46D338F}" type="parTrans" cxnId="{2AC8CECC-B2C6-460F-AF31-BC9035072A6E}">
      <dgm:prSet/>
      <dgm:spPr/>
      <dgm:t>
        <a:bodyPr/>
        <a:lstStyle/>
        <a:p>
          <a:endParaRPr lang="en-IN" sz="3200" b="1"/>
        </a:p>
      </dgm:t>
    </dgm:pt>
    <dgm:pt modelId="{D32BCE2D-6860-4D32-8E2E-1AED19AE6E8E}" type="sibTrans" cxnId="{2AC8CECC-B2C6-460F-AF31-BC9035072A6E}">
      <dgm:prSet/>
      <dgm:spPr/>
      <dgm:t>
        <a:bodyPr/>
        <a:lstStyle/>
        <a:p>
          <a:endParaRPr lang="en-IN"/>
        </a:p>
      </dgm:t>
    </dgm:pt>
    <dgm:pt modelId="{047DF813-3958-4B60-97E5-3ACD22930006}" type="pres">
      <dgm:prSet presAssocID="{E655BF58-F97A-46A9-8F99-425DAAFB4354}" presName="hierChild1" presStyleCnt="0">
        <dgm:presLayoutVars>
          <dgm:orgChart val="1"/>
          <dgm:chPref val="1"/>
          <dgm:dir/>
          <dgm:animOne val="branch"/>
          <dgm:animLvl val="lvl"/>
          <dgm:resizeHandles/>
        </dgm:presLayoutVars>
      </dgm:prSet>
      <dgm:spPr/>
      <dgm:t>
        <a:bodyPr/>
        <a:lstStyle/>
        <a:p>
          <a:endParaRPr lang="en-US"/>
        </a:p>
      </dgm:t>
    </dgm:pt>
    <dgm:pt modelId="{108F95BC-423E-4D5C-8415-D6C183FC2C41}" type="pres">
      <dgm:prSet presAssocID="{873374FD-7E51-4065-82C4-390999F924C9}" presName="hierRoot1" presStyleCnt="0">
        <dgm:presLayoutVars>
          <dgm:hierBranch val="init"/>
        </dgm:presLayoutVars>
      </dgm:prSet>
      <dgm:spPr/>
    </dgm:pt>
    <dgm:pt modelId="{0A00C823-9F08-4E54-B9AF-0E4DBABBC84F}" type="pres">
      <dgm:prSet presAssocID="{873374FD-7E51-4065-82C4-390999F924C9}" presName="rootComposite1" presStyleCnt="0"/>
      <dgm:spPr/>
    </dgm:pt>
    <dgm:pt modelId="{A056FBA6-4282-40C7-8890-E4F8BFEDD2DC}" type="pres">
      <dgm:prSet presAssocID="{873374FD-7E51-4065-82C4-390999F924C9}" presName="rootText1" presStyleLbl="node0" presStyleIdx="0" presStyleCnt="1">
        <dgm:presLayoutVars>
          <dgm:chPref val="3"/>
        </dgm:presLayoutVars>
      </dgm:prSet>
      <dgm:spPr/>
      <dgm:t>
        <a:bodyPr/>
        <a:lstStyle/>
        <a:p>
          <a:endParaRPr lang="en-US"/>
        </a:p>
      </dgm:t>
    </dgm:pt>
    <dgm:pt modelId="{402F2BCB-45ED-4B17-BDF0-57DF861C61E6}" type="pres">
      <dgm:prSet presAssocID="{873374FD-7E51-4065-82C4-390999F924C9}" presName="rootPict1" presStyleLbl="alignImgPlac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l="-17000" r="-17000"/>
          </a:stretch>
        </a:blipFill>
      </dgm:spPr>
      <dgm:extLst>
        <a:ext uri="{E40237B7-FDA0-4F09-8148-C483321AD2D9}">
          <dgm14:cNvPr xmlns:dgm14="http://schemas.microsoft.com/office/drawing/2010/diagram" id="0" name="" descr="Cloud Computing with solid fill"/>
        </a:ext>
      </dgm:extLst>
    </dgm:pt>
    <dgm:pt modelId="{ADE3C3FA-30A8-4DBB-A707-52827BDB40A5}" type="pres">
      <dgm:prSet presAssocID="{873374FD-7E51-4065-82C4-390999F924C9}" presName="rootConnector1" presStyleLbl="node1" presStyleIdx="0" presStyleCnt="0"/>
      <dgm:spPr/>
      <dgm:t>
        <a:bodyPr/>
        <a:lstStyle/>
        <a:p>
          <a:endParaRPr lang="en-US"/>
        </a:p>
      </dgm:t>
    </dgm:pt>
    <dgm:pt modelId="{FF6CF4E3-130C-469D-9412-159B2355A4F0}" type="pres">
      <dgm:prSet presAssocID="{873374FD-7E51-4065-82C4-390999F924C9}" presName="hierChild2" presStyleCnt="0"/>
      <dgm:spPr/>
    </dgm:pt>
    <dgm:pt modelId="{AE715DB8-E794-4906-8869-13B9624848E9}" type="pres">
      <dgm:prSet presAssocID="{346462C3-7069-4E36-9384-9F87482053AF}" presName="Name37" presStyleLbl="parChTrans1D2" presStyleIdx="0" presStyleCnt="3"/>
      <dgm:spPr/>
      <dgm:t>
        <a:bodyPr/>
        <a:lstStyle/>
        <a:p>
          <a:endParaRPr lang="en-US"/>
        </a:p>
      </dgm:t>
    </dgm:pt>
    <dgm:pt modelId="{D8D93702-0DA1-4C13-A940-84D1D56D6DAC}" type="pres">
      <dgm:prSet presAssocID="{C8090FD8-F06D-4D95-99E4-36663150A309}" presName="hierRoot2" presStyleCnt="0">
        <dgm:presLayoutVars>
          <dgm:hierBranch val="init"/>
        </dgm:presLayoutVars>
      </dgm:prSet>
      <dgm:spPr/>
    </dgm:pt>
    <dgm:pt modelId="{E51764DE-E44B-4BC5-A348-B7F474A5B430}" type="pres">
      <dgm:prSet presAssocID="{C8090FD8-F06D-4D95-99E4-36663150A309}" presName="rootComposite" presStyleCnt="0"/>
      <dgm:spPr/>
    </dgm:pt>
    <dgm:pt modelId="{EBF268AD-111F-4083-98CA-E6025950A96C}" type="pres">
      <dgm:prSet presAssocID="{C8090FD8-F06D-4D95-99E4-36663150A309}" presName="rootText" presStyleLbl="node2" presStyleIdx="0" presStyleCnt="3">
        <dgm:presLayoutVars>
          <dgm:chPref val="3"/>
        </dgm:presLayoutVars>
      </dgm:prSet>
      <dgm:spPr/>
      <dgm:t>
        <a:bodyPr/>
        <a:lstStyle/>
        <a:p>
          <a:endParaRPr lang="en-US"/>
        </a:p>
      </dgm:t>
    </dgm:pt>
    <dgm:pt modelId="{CCC8BDFD-E7D8-4363-9B6A-CA5821D5BAF6}" type="pres">
      <dgm:prSet presAssocID="{C8090FD8-F06D-4D95-99E4-36663150A309}" presName="rootPict" presStyleLbl="alignImgPlac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l="-17000" r="-17000"/>
          </a:stretch>
        </a:blipFill>
      </dgm:spPr>
      <dgm:extLst>
        <a:ext uri="{E40237B7-FDA0-4F09-8148-C483321AD2D9}">
          <dgm14:cNvPr xmlns:dgm14="http://schemas.microsoft.com/office/drawing/2010/diagram" id="0" name="" descr="Fir tree with solid fill"/>
        </a:ext>
      </dgm:extLst>
    </dgm:pt>
    <dgm:pt modelId="{EB5748A1-4292-4FA6-9893-549C78B0441C}" type="pres">
      <dgm:prSet presAssocID="{C8090FD8-F06D-4D95-99E4-36663150A309}" presName="rootConnector" presStyleLbl="node2" presStyleIdx="0" presStyleCnt="3"/>
      <dgm:spPr/>
      <dgm:t>
        <a:bodyPr/>
        <a:lstStyle/>
        <a:p>
          <a:endParaRPr lang="en-US"/>
        </a:p>
      </dgm:t>
    </dgm:pt>
    <dgm:pt modelId="{739BDCB4-73A5-4B70-8AD3-945F4F979F5D}" type="pres">
      <dgm:prSet presAssocID="{C8090FD8-F06D-4D95-99E4-36663150A309}" presName="hierChild4" presStyleCnt="0"/>
      <dgm:spPr/>
    </dgm:pt>
    <dgm:pt modelId="{9D60BA29-41AB-4EA4-B12B-881F3041A9A0}" type="pres">
      <dgm:prSet presAssocID="{9CE50A1B-98A7-42A6-9626-BA8C97A49841}" presName="Name37" presStyleLbl="parChTrans1D3" presStyleIdx="0" presStyleCnt="3"/>
      <dgm:spPr/>
      <dgm:t>
        <a:bodyPr/>
        <a:lstStyle/>
        <a:p>
          <a:endParaRPr lang="en-US"/>
        </a:p>
      </dgm:t>
    </dgm:pt>
    <dgm:pt modelId="{2AC2B550-8F0E-4741-BB8D-0CE23C7C9FED}" type="pres">
      <dgm:prSet presAssocID="{5C07C7A2-4963-41DD-875D-3932DC447B98}" presName="hierRoot2" presStyleCnt="0">
        <dgm:presLayoutVars>
          <dgm:hierBranch val="init"/>
        </dgm:presLayoutVars>
      </dgm:prSet>
      <dgm:spPr/>
    </dgm:pt>
    <dgm:pt modelId="{C84C899C-3B69-4B64-AA4F-A2FB5227E2FC}" type="pres">
      <dgm:prSet presAssocID="{5C07C7A2-4963-41DD-875D-3932DC447B98}" presName="rootComposite" presStyleCnt="0"/>
      <dgm:spPr/>
    </dgm:pt>
    <dgm:pt modelId="{C40DDC3B-5F9E-42CE-9227-7DF88DBEF587}" type="pres">
      <dgm:prSet presAssocID="{5C07C7A2-4963-41DD-875D-3932DC447B98}" presName="rootText" presStyleLbl="node3" presStyleIdx="0" presStyleCnt="3">
        <dgm:presLayoutVars>
          <dgm:chPref val="3"/>
        </dgm:presLayoutVars>
      </dgm:prSet>
      <dgm:spPr/>
      <dgm:t>
        <a:bodyPr/>
        <a:lstStyle/>
        <a:p>
          <a:endParaRPr lang="en-US"/>
        </a:p>
      </dgm:t>
    </dgm:pt>
    <dgm:pt modelId="{37C34F9B-9404-47B5-8A91-CED886287D2B}" type="pres">
      <dgm:prSet presAssocID="{5C07C7A2-4963-41DD-875D-3932DC447B98}" presName="rootPict" presStyleLbl="alignImgPlace1" presStyleIdx="2" presStyleCnt="7" custLinFactNeighborX="-16227" custLinFactNeighborY="-465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l="-17000" r="-17000"/>
          </a:stretch>
        </a:blipFill>
      </dgm:spPr>
      <dgm:extLst>
        <a:ext uri="{E40237B7-FDA0-4F09-8148-C483321AD2D9}">
          <dgm14:cNvPr xmlns:dgm14="http://schemas.microsoft.com/office/drawing/2010/diagram" id="0" name="" descr="Checklist with solid fill"/>
        </a:ext>
      </dgm:extLst>
    </dgm:pt>
    <dgm:pt modelId="{DDE7F27D-A87A-4592-B786-BDCEE8A16EB3}" type="pres">
      <dgm:prSet presAssocID="{5C07C7A2-4963-41DD-875D-3932DC447B98}" presName="rootConnector" presStyleLbl="node3" presStyleIdx="0" presStyleCnt="3"/>
      <dgm:spPr/>
      <dgm:t>
        <a:bodyPr/>
        <a:lstStyle/>
        <a:p>
          <a:endParaRPr lang="en-US"/>
        </a:p>
      </dgm:t>
    </dgm:pt>
    <dgm:pt modelId="{BBCF8C08-DCFB-4FBC-85D3-19400095CA4B}" type="pres">
      <dgm:prSet presAssocID="{5C07C7A2-4963-41DD-875D-3932DC447B98}" presName="hierChild4" presStyleCnt="0"/>
      <dgm:spPr/>
    </dgm:pt>
    <dgm:pt modelId="{822457DE-4814-4F3D-B133-40813BB8BDD0}" type="pres">
      <dgm:prSet presAssocID="{5C07C7A2-4963-41DD-875D-3932DC447B98}" presName="hierChild5" presStyleCnt="0"/>
      <dgm:spPr/>
    </dgm:pt>
    <dgm:pt modelId="{DC34383D-B195-41E1-B484-95B3F9EBACE9}" type="pres">
      <dgm:prSet presAssocID="{C8090FD8-F06D-4D95-99E4-36663150A309}" presName="hierChild5" presStyleCnt="0"/>
      <dgm:spPr/>
    </dgm:pt>
    <dgm:pt modelId="{974C57D3-1FC6-4A9A-9CE7-CAD934F0BC9C}" type="pres">
      <dgm:prSet presAssocID="{0647811F-3F37-4CCC-BD12-E3EDDD481180}" presName="Name37" presStyleLbl="parChTrans1D2" presStyleIdx="1" presStyleCnt="3"/>
      <dgm:spPr/>
      <dgm:t>
        <a:bodyPr/>
        <a:lstStyle/>
        <a:p>
          <a:endParaRPr lang="en-US"/>
        </a:p>
      </dgm:t>
    </dgm:pt>
    <dgm:pt modelId="{7B7C0EB7-4159-4802-9F4E-3129C5FF32E8}" type="pres">
      <dgm:prSet presAssocID="{CC166CAE-DBE8-489C-ADB3-88B64D3614DC}" presName="hierRoot2" presStyleCnt="0">
        <dgm:presLayoutVars>
          <dgm:hierBranch val="init"/>
        </dgm:presLayoutVars>
      </dgm:prSet>
      <dgm:spPr/>
    </dgm:pt>
    <dgm:pt modelId="{13B3F6AD-86C7-4BBE-91A6-401ABB19CBEC}" type="pres">
      <dgm:prSet presAssocID="{CC166CAE-DBE8-489C-ADB3-88B64D3614DC}" presName="rootComposite" presStyleCnt="0"/>
      <dgm:spPr/>
    </dgm:pt>
    <dgm:pt modelId="{AB18D9C2-696B-4C41-8988-12C6C6160CBB}" type="pres">
      <dgm:prSet presAssocID="{CC166CAE-DBE8-489C-ADB3-88B64D3614DC}" presName="rootText" presStyleLbl="node2" presStyleIdx="1" presStyleCnt="3">
        <dgm:presLayoutVars>
          <dgm:chPref val="3"/>
        </dgm:presLayoutVars>
      </dgm:prSet>
      <dgm:spPr/>
      <dgm:t>
        <a:bodyPr/>
        <a:lstStyle/>
        <a:p>
          <a:endParaRPr lang="en-US"/>
        </a:p>
      </dgm:t>
    </dgm:pt>
    <dgm:pt modelId="{BD729A1B-CE1E-4427-A2D3-DC29F298AE9A}" type="pres">
      <dgm:prSet presAssocID="{CC166CAE-DBE8-489C-ADB3-88B64D3614DC}" presName="rootPict" presStyleLbl="alignImgPlac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l="-17000" r="-17000"/>
          </a:stretch>
        </a:blipFill>
      </dgm:spPr>
      <dgm:extLst>
        <a:ext uri="{E40237B7-FDA0-4F09-8148-C483321AD2D9}">
          <dgm14:cNvPr xmlns:dgm14="http://schemas.microsoft.com/office/drawing/2010/diagram" id="0" name="" descr="Forest scene with solid fill"/>
        </a:ext>
      </dgm:extLst>
    </dgm:pt>
    <dgm:pt modelId="{8DB55CA5-B43C-49E0-98D3-A5FC915E569E}" type="pres">
      <dgm:prSet presAssocID="{CC166CAE-DBE8-489C-ADB3-88B64D3614DC}" presName="rootConnector" presStyleLbl="node2" presStyleIdx="1" presStyleCnt="3"/>
      <dgm:spPr/>
      <dgm:t>
        <a:bodyPr/>
        <a:lstStyle/>
        <a:p>
          <a:endParaRPr lang="en-US"/>
        </a:p>
      </dgm:t>
    </dgm:pt>
    <dgm:pt modelId="{68A0FE77-E8BB-49D6-9270-5C0D07F527DA}" type="pres">
      <dgm:prSet presAssocID="{CC166CAE-DBE8-489C-ADB3-88B64D3614DC}" presName="hierChild4" presStyleCnt="0"/>
      <dgm:spPr/>
    </dgm:pt>
    <dgm:pt modelId="{33630EAC-B7FF-42BD-8DC9-C990EDB5DEDB}" type="pres">
      <dgm:prSet presAssocID="{D7263301-EB65-447E-A7E7-26F03DDD5500}" presName="Name37" presStyleLbl="parChTrans1D3" presStyleIdx="1" presStyleCnt="3"/>
      <dgm:spPr/>
      <dgm:t>
        <a:bodyPr/>
        <a:lstStyle/>
        <a:p>
          <a:endParaRPr lang="en-US"/>
        </a:p>
      </dgm:t>
    </dgm:pt>
    <dgm:pt modelId="{1EA74D7D-3A1D-4155-8070-45519F9D09F8}" type="pres">
      <dgm:prSet presAssocID="{DA2031E3-FC04-44F8-8D75-DB56CEAA4AFA}" presName="hierRoot2" presStyleCnt="0">
        <dgm:presLayoutVars>
          <dgm:hierBranch val="init"/>
        </dgm:presLayoutVars>
      </dgm:prSet>
      <dgm:spPr/>
    </dgm:pt>
    <dgm:pt modelId="{2A4D2A8D-EDC7-4271-99ED-B2E46571EFF8}" type="pres">
      <dgm:prSet presAssocID="{DA2031E3-FC04-44F8-8D75-DB56CEAA4AFA}" presName="rootComposite" presStyleCnt="0"/>
      <dgm:spPr/>
    </dgm:pt>
    <dgm:pt modelId="{EBC246A2-8942-45BE-97E5-2CAF3C0A6248}" type="pres">
      <dgm:prSet presAssocID="{DA2031E3-FC04-44F8-8D75-DB56CEAA4AFA}" presName="rootText" presStyleLbl="node3" presStyleIdx="1" presStyleCnt="3">
        <dgm:presLayoutVars>
          <dgm:chPref val="3"/>
        </dgm:presLayoutVars>
      </dgm:prSet>
      <dgm:spPr/>
      <dgm:t>
        <a:bodyPr/>
        <a:lstStyle/>
        <a:p>
          <a:endParaRPr lang="en-US"/>
        </a:p>
      </dgm:t>
    </dgm:pt>
    <dgm:pt modelId="{A9C0B3EF-39FA-4690-8E78-5B2B13202AC8}" type="pres">
      <dgm:prSet presAssocID="{DA2031E3-FC04-44F8-8D75-DB56CEAA4AFA}" presName="rootPict" presStyleLbl="alignImgPlac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rcRect/>
          <a:stretch>
            <a:fillRect l="-17000" r="-17000"/>
          </a:stretch>
        </a:blipFill>
      </dgm:spPr>
      <dgm:extLst>
        <a:ext uri="{E40237B7-FDA0-4F09-8148-C483321AD2D9}">
          <dgm14:cNvPr xmlns:dgm14="http://schemas.microsoft.com/office/drawing/2010/diagram" id="0" name="" descr="List with solid fill"/>
        </a:ext>
      </dgm:extLst>
    </dgm:pt>
    <dgm:pt modelId="{8250B44C-8288-49CC-8C0D-FBD5CFE333D7}" type="pres">
      <dgm:prSet presAssocID="{DA2031E3-FC04-44F8-8D75-DB56CEAA4AFA}" presName="rootConnector" presStyleLbl="node3" presStyleIdx="1" presStyleCnt="3"/>
      <dgm:spPr/>
      <dgm:t>
        <a:bodyPr/>
        <a:lstStyle/>
        <a:p>
          <a:endParaRPr lang="en-US"/>
        </a:p>
      </dgm:t>
    </dgm:pt>
    <dgm:pt modelId="{85DE2FDF-B80C-4E7D-8FE0-631D3DBF2165}" type="pres">
      <dgm:prSet presAssocID="{DA2031E3-FC04-44F8-8D75-DB56CEAA4AFA}" presName="hierChild4" presStyleCnt="0"/>
      <dgm:spPr/>
    </dgm:pt>
    <dgm:pt modelId="{B76DF23C-F470-4D4E-A983-864661D3105F}" type="pres">
      <dgm:prSet presAssocID="{DA2031E3-FC04-44F8-8D75-DB56CEAA4AFA}" presName="hierChild5" presStyleCnt="0"/>
      <dgm:spPr/>
    </dgm:pt>
    <dgm:pt modelId="{8F14DED8-4C53-4983-8B1C-142F0E452E36}" type="pres">
      <dgm:prSet presAssocID="{CC166CAE-DBE8-489C-ADB3-88B64D3614DC}" presName="hierChild5" presStyleCnt="0"/>
      <dgm:spPr/>
    </dgm:pt>
    <dgm:pt modelId="{54503C89-EA11-4A8D-89B1-F1F74230F826}" type="pres">
      <dgm:prSet presAssocID="{33D284E4-2BE5-479D-8ED0-5AD85CB20B2A}" presName="Name37" presStyleLbl="parChTrans1D2" presStyleIdx="2" presStyleCnt="3"/>
      <dgm:spPr/>
      <dgm:t>
        <a:bodyPr/>
        <a:lstStyle/>
        <a:p>
          <a:endParaRPr lang="en-US"/>
        </a:p>
      </dgm:t>
    </dgm:pt>
    <dgm:pt modelId="{1AB9EDB2-EC53-4904-A60A-B23171559CE6}" type="pres">
      <dgm:prSet presAssocID="{ADEDD8BD-CC87-48A3-A182-DE32A0F2B0F1}" presName="hierRoot2" presStyleCnt="0">
        <dgm:presLayoutVars>
          <dgm:hierBranch val="init"/>
        </dgm:presLayoutVars>
      </dgm:prSet>
      <dgm:spPr/>
    </dgm:pt>
    <dgm:pt modelId="{14E63703-20DB-4F33-BE41-C10DA305F40E}" type="pres">
      <dgm:prSet presAssocID="{ADEDD8BD-CC87-48A3-A182-DE32A0F2B0F1}" presName="rootComposite" presStyleCnt="0"/>
      <dgm:spPr/>
    </dgm:pt>
    <dgm:pt modelId="{571232DE-FDC9-47C1-80CD-89FE009ACCF8}" type="pres">
      <dgm:prSet presAssocID="{ADEDD8BD-CC87-48A3-A182-DE32A0F2B0F1}" presName="rootText" presStyleLbl="node2" presStyleIdx="2" presStyleCnt="3">
        <dgm:presLayoutVars>
          <dgm:chPref val="3"/>
        </dgm:presLayoutVars>
      </dgm:prSet>
      <dgm:spPr/>
      <dgm:t>
        <a:bodyPr/>
        <a:lstStyle/>
        <a:p>
          <a:endParaRPr lang="en-US"/>
        </a:p>
      </dgm:t>
    </dgm:pt>
    <dgm:pt modelId="{AC315A30-BEFF-42C5-9EA7-622C06600DEB}" type="pres">
      <dgm:prSet presAssocID="{ADEDD8BD-CC87-48A3-A182-DE32A0F2B0F1}" presName="rootPict" presStyleLbl="alignImgPlac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 xmlns:asvg="http://schemas.microsoft.com/office/drawing/2016/SVG/main" r:embed="rId12"/>
              </a:ext>
            </a:extLst>
          </a:blip>
          <a:srcRect/>
          <a:stretch>
            <a:fillRect l="-17000" r="-17000"/>
          </a:stretch>
        </a:blipFill>
      </dgm:spPr>
      <dgm:extLst>
        <a:ext uri="{E40237B7-FDA0-4F09-8148-C483321AD2D9}">
          <dgm14:cNvPr xmlns:dgm14="http://schemas.microsoft.com/office/drawing/2010/diagram" id="0" name="" descr="Playbook with solid fill"/>
        </a:ext>
      </dgm:extLst>
    </dgm:pt>
    <dgm:pt modelId="{298F9BD0-3BE5-41CE-989F-DC4E21F2E8EF}" type="pres">
      <dgm:prSet presAssocID="{ADEDD8BD-CC87-48A3-A182-DE32A0F2B0F1}" presName="rootConnector" presStyleLbl="node2" presStyleIdx="2" presStyleCnt="3"/>
      <dgm:spPr/>
      <dgm:t>
        <a:bodyPr/>
        <a:lstStyle/>
        <a:p>
          <a:endParaRPr lang="en-US"/>
        </a:p>
      </dgm:t>
    </dgm:pt>
    <dgm:pt modelId="{94C06E64-902C-491E-BC74-739AACB1CC3B}" type="pres">
      <dgm:prSet presAssocID="{ADEDD8BD-CC87-48A3-A182-DE32A0F2B0F1}" presName="hierChild4" presStyleCnt="0"/>
      <dgm:spPr/>
    </dgm:pt>
    <dgm:pt modelId="{869E4C55-4B0F-4DD5-B098-DC747D629D2A}" type="pres">
      <dgm:prSet presAssocID="{FA24E70D-74DD-42A9-8421-117DA46D338F}" presName="Name37" presStyleLbl="parChTrans1D3" presStyleIdx="2" presStyleCnt="3"/>
      <dgm:spPr/>
      <dgm:t>
        <a:bodyPr/>
        <a:lstStyle/>
        <a:p>
          <a:endParaRPr lang="en-US"/>
        </a:p>
      </dgm:t>
    </dgm:pt>
    <dgm:pt modelId="{7555BDC6-95FA-4B48-AA68-E2F09ECF6C76}" type="pres">
      <dgm:prSet presAssocID="{852449A3-34AC-4C5D-8F2A-5B643BA58897}" presName="hierRoot2" presStyleCnt="0">
        <dgm:presLayoutVars>
          <dgm:hierBranch val="init"/>
        </dgm:presLayoutVars>
      </dgm:prSet>
      <dgm:spPr/>
    </dgm:pt>
    <dgm:pt modelId="{961921A2-7A0C-4E95-9F99-D262150620AC}" type="pres">
      <dgm:prSet presAssocID="{852449A3-34AC-4C5D-8F2A-5B643BA58897}" presName="rootComposite" presStyleCnt="0"/>
      <dgm:spPr/>
    </dgm:pt>
    <dgm:pt modelId="{09879DB3-0FB4-4AC2-9D2B-3FD9A7B94085}" type="pres">
      <dgm:prSet presAssocID="{852449A3-34AC-4C5D-8F2A-5B643BA58897}" presName="rootText" presStyleLbl="node3" presStyleIdx="2" presStyleCnt="3">
        <dgm:presLayoutVars>
          <dgm:chPref val="3"/>
        </dgm:presLayoutVars>
      </dgm:prSet>
      <dgm:spPr/>
      <dgm:t>
        <a:bodyPr/>
        <a:lstStyle/>
        <a:p>
          <a:endParaRPr lang="en-US"/>
        </a:p>
      </dgm:t>
    </dgm:pt>
    <dgm:pt modelId="{ABE052F1-4109-448F-A273-3E7A258B8AEB}" type="pres">
      <dgm:prSet presAssocID="{852449A3-34AC-4C5D-8F2A-5B643BA58897}" presName="rootPict" presStyleLbl="alignImgPlace1" presStyleIdx="6"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rcRect/>
          <a:stretch>
            <a:fillRect l="-17000" r="-17000"/>
          </a:stretch>
        </a:blipFill>
      </dgm:spPr>
      <dgm:extLst>
        <a:ext uri="{E40237B7-FDA0-4F09-8148-C483321AD2D9}">
          <dgm14:cNvPr xmlns:dgm14="http://schemas.microsoft.com/office/drawing/2010/diagram" id="0" name="" descr="List with solid fill"/>
        </a:ext>
      </dgm:extLst>
    </dgm:pt>
    <dgm:pt modelId="{CFC14C80-3FB7-4428-9B15-C0A6E9A92F91}" type="pres">
      <dgm:prSet presAssocID="{852449A3-34AC-4C5D-8F2A-5B643BA58897}" presName="rootConnector" presStyleLbl="node3" presStyleIdx="2" presStyleCnt="3"/>
      <dgm:spPr/>
      <dgm:t>
        <a:bodyPr/>
        <a:lstStyle/>
        <a:p>
          <a:endParaRPr lang="en-US"/>
        </a:p>
      </dgm:t>
    </dgm:pt>
    <dgm:pt modelId="{E3B7E38E-44A2-4EAB-9274-7AE2A6022757}" type="pres">
      <dgm:prSet presAssocID="{852449A3-34AC-4C5D-8F2A-5B643BA58897}" presName="hierChild4" presStyleCnt="0"/>
      <dgm:spPr/>
    </dgm:pt>
    <dgm:pt modelId="{F8A2C298-D9B4-4196-90A2-BDD0F1DB9A97}" type="pres">
      <dgm:prSet presAssocID="{852449A3-34AC-4C5D-8F2A-5B643BA58897}" presName="hierChild5" presStyleCnt="0"/>
      <dgm:spPr/>
    </dgm:pt>
    <dgm:pt modelId="{1DD15FBD-2B35-45BD-9B49-C73E34A3D72B}" type="pres">
      <dgm:prSet presAssocID="{ADEDD8BD-CC87-48A3-A182-DE32A0F2B0F1}" presName="hierChild5" presStyleCnt="0"/>
      <dgm:spPr/>
    </dgm:pt>
    <dgm:pt modelId="{0EFBE70D-3C67-498B-A372-A1DCA10D0765}" type="pres">
      <dgm:prSet presAssocID="{873374FD-7E51-4065-82C4-390999F924C9}" presName="hierChild3" presStyleCnt="0"/>
      <dgm:spPr/>
    </dgm:pt>
  </dgm:ptLst>
  <dgm:cxnLst>
    <dgm:cxn modelId="{33352692-BB37-4E60-8F18-F72199EE56B2}" type="presOf" srcId="{0647811F-3F37-4CCC-BD12-E3EDDD481180}" destId="{974C57D3-1FC6-4A9A-9CE7-CAD934F0BC9C}" srcOrd="0" destOrd="0" presId="urn:microsoft.com/office/officeart/2005/8/layout/pictureOrgChart+Icon"/>
    <dgm:cxn modelId="{D911101A-A8D8-405B-B105-4467C1906357}" type="presOf" srcId="{C8090FD8-F06D-4D95-99E4-36663150A309}" destId="{EBF268AD-111F-4083-98CA-E6025950A96C}" srcOrd="0" destOrd="0" presId="urn:microsoft.com/office/officeart/2005/8/layout/pictureOrgChart+Icon"/>
    <dgm:cxn modelId="{2D58C1D7-C378-4BFD-8CC6-E95AD8EC20F0}" type="presOf" srcId="{ADEDD8BD-CC87-48A3-A182-DE32A0F2B0F1}" destId="{571232DE-FDC9-47C1-80CD-89FE009ACCF8}" srcOrd="0" destOrd="0" presId="urn:microsoft.com/office/officeart/2005/8/layout/pictureOrgChart+Icon"/>
    <dgm:cxn modelId="{C3BC4381-5658-49F3-A003-75A1B6D1F5F7}" type="presOf" srcId="{FA24E70D-74DD-42A9-8421-117DA46D338F}" destId="{869E4C55-4B0F-4DD5-B098-DC747D629D2A}" srcOrd="0" destOrd="0" presId="urn:microsoft.com/office/officeart/2005/8/layout/pictureOrgChart+Icon"/>
    <dgm:cxn modelId="{19C77791-C71B-4017-B6FE-F61FA45DC36A}" type="presOf" srcId="{9CE50A1B-98A7-42A6-9626-BA8C97A49841}" destId="{9D60BA29-41AB-4EA4-B12B-881F3041A9A0}" srcOrd="0" destOrd="0" presId="urn:microsoft.com/office/officeart/2005/8/layout/pictureOrgChart+Icon"/>
    <dgm:cxn modelId="{D12E8908-5C59-4E53-81B2-F9E7E48B90EE}" type="presOf" srcId="{E655BF58-F97A-46A9-8F99-425DAAFB4354}" destId="{047DF813-3958-4B60-97E5-3ACD22930006}" srcOrd="0" destOrd="0" presId="urn:microsoft.com/office/officeart/2005/8/layout/pictureOrgChart+Icon"/>
    <dgm:cxn modelId="{5D2A07BD-8869-4E4A-8FE7-98D3BAE0C7DB}" type="presOf" srcId="{5C07C7A2-4963-41DD-875D-3932DC447B98}" destId="{DDE7F27D-A87A-4592-B786-BDCEE8A16EB3}" srcOrd="1" destOrd="0" presId="urn:microsoft.com/office/officeart/2005/8/layout/pictureOrgChart+Icon"/>
    <dgm:cxn modelId="{1E44BDB2-CBD5-404D-BDB2-A3BB9C741F0F}" type="presOf" srcId="{852449A3-34AC-4C5D-8F2A-5B643BA58897}" destId="{09879DB3-0FB4-4AC2-9D2B-3FD9A7B94085}" srcOrd="0" destOrd="0" presId="urn:microsoft.com/office/officeart/2005/8/layout/pictureOrgChart+Icon"/>
    <dgm:cxn modelId="{2AC8CECC-B2C6-460F-AF31-BC9035072A6E}" srcId="{ADEDD8BD-CC87-48A3-A182-DE32A0F2B0F1}" destId="{852449A3-34AC-4C5D-8F2A-5B643BA58897}" srcOrd="0" destOrd="0" parTransId="{FA24E70D-74DD-42A9-8421-117DA46D338F}" sibTransId="{D32BCE2D-6860-4D32-8E2E-1AED19AE6E8E}"/>
    <dgm:cxn modelId="{2C7C2CAF-5179-4C47-8315-9AC7985E5981}" type="presOf" srcId="{CC166CAE-DBE8-489C-ADB3-88B64D3614DC}" destId="{AB18D9C2-696B-4C41-8988-12C6C6160CBB}" srcOrd="0" destOrd="0" presId="urn:microsoft.com/office/officeart/2005/8/layout/pictureOrgChart+Icon"/>
    <dgm:cxn modelId="{08109189-8334-488E-9C6C-A95D0181F6E1}" type="presOf" srcId="{D7263301-EB65-447E-A7E7-26F03DDD5500}" destId="{33630EAC-B7FF-42BD-8DC9-C990EDB5DEDB}" srcOrd="0" destOrd="0" presId="urn:microsoft.com/office/officeart/2005/8/layout/pictureOrgChart+Icon"/>
    <dgm:cxn modelId="{CD175381-EC2C-4C55-9CE7-1F90704B627D}" type="presOf" srcId="{346462C3-7069-4E36-9384-9F87482053AF}" destId="{AE715DB8-E794-4906-8869-13B9624848E9}" srcOrd="0" destOrd="0" presId="urn:microsoft.com/office/officeart/2005/8/layout/pictureOrgChart+Icon"/>
    <dgm:cxn modelId="{249F14FC-76C9-4788-9B33-6FFB9A4DB5B6}" type="presOf" srcId="{DA2031E3-FC04-44F8-8D75-DB56CEAA4AFA}" destId="{8250B44C-8288-49CC-8C0D-FBD5CFE333D7}" srcOrd="1" destOrd="0" presId="urn:microsoft.com/office/officeart/2005/8/layout/pictureOrgChart+Icon"/>
    <dgm:cxn modelId="{67820844-AA6E-4606-B4D2-911B1C862623}" type="presOf" srcId="{ADEDD8BD-CC87-48A3-A182-DE32A0F2B0F1}" destId="{298F9BD0-3BE5-41CE-989F-DC4E21F2E8EF}" srcOrd="1" destOrd="0" presId="urn:microsoft.com/office/officeart/2005/8/layout/pictureOrgChart+Icon"/>
    <dgm:cxn modelId="{850724F2-DCCA-4ECE-A758-07BC484B4BD9}" type="presOf" srcId="{873374FD-7E51-4065-82C4-390999F924C9}" destId="{ADE3C3FA-30A8-4DBB-A707-52827BDB40A5}" srcOrd="1" destOrd="0" presId="urn:microsoft.com/office/officeart/2005/8/layout/pictureOrgChart+Icon"/>
    <dgm:cxn modelId="{9E1EFC6E-C884-4C1F-997B-88C0675E5854}" srcId="{C8090FD8-F06D-4D95-99E4-36663150A309}" destId="{5C07C7A2-4963-41DD-875D-3932DC447B98}" srcOrd="0" destOrd="0" parTransId="{9CE50A1B-98A7-42A6-9626-BA8C97A49841}" sibTransId="{C20E8586-62C0-4E14-BB5E-C5EB99B04F80}"/>
    <dgm:cxn modelId="{27CC4303-6F8E-4F96-A537-F9170722336D}" srcId="{873374FD-7E51-4065-82C4-390999F924C9}" destId="{CC166CAE-DBE8-489C-ADB3-88B64D3614DC}" srcOrd="1" destOrd="0" parTransId="{0647811F-3F37-4CCC-BD12-E3EDDD481180}" sibTransId="{806344A5-2E2D-4795-91A2-BDB1CAF34CC3}"/>
    <dgm:cxn modelId="{4D4766FA-1676-426B-8BD4-BD9013CD243D}" type="presOf" srcId="{873374FD-7E51-4065-82C4-390999F924C9}" destId="{A056FBA6-4282-40C7-8890-E4F8BFEDD2DC}" srcOrd="0" destOrd="0" presId="urn:microsoft.com/office/officeart/2005/8/layout/pictureOrgChart+Icon"/>
    <dgm:cxn modelId="{20371B08-8680-4ACA-984D-B30391F90E76}" srcId="{873374FD-7E51-4065-82C4-390999F924C9}" destId="{ADEDD8BD-CC87-48A3-A182-DE32A0F2B0F1}" srcOrd="2" destOrd="0" parTransId="{33D284E4-2BE5-479D-8ED0-5AD85CB20B2A}" sibTransId="{C3284575-F5EB-4E98-8DAF-1966D9B931C1}"/>
    <dgm:cxn modelId="{E4523297-E02B-4E73-A759-B4EE0C802FAF}" srcId="{E655BF58-F97A-46A9-8F99-425DAAFB4354}" destId="{873374FD-7E51-4065-82C4-390999F924C9}" srcOrd="0" destOrd="0" parTransId="{97C97A14-8687-4602-85A4-8252BD3A9523}" sibTransId="{015E715D-98A9-477A-8751-CBF524D041AA}"/>
    <dgm:cxn modelId="{B473922E-6FAD-4D4E-A2BB-3CAFC15285E6}" type="presOf" srcId="{C8090FD8-F06D-4D95-99E4-36663150A309}" destId="{EB5748A1-4292-4FA6-9893-549C78B0441C}" srcOrd="1" destOrd="0" presId="urn:microsoft.com/office/officeart/2005/8/layout/pictureOrgChart+Icon"/>
    <dgm:cxn modelId="{9518265E-4954-425F-A5B5-B06DA3F62CDE}" type="presOf" srcId="{CC166CAE-DBE8-489C-ADB3-88B64D3614DC}" destId="{8DB55CA5-B43C-49E0-98D3-A5FC915E569E}" srcOrd="1" destOrd="0" presId="urn:microsoft.com/office/officeart/2005/8/layout/pictureOrgChart+Icon"/>
    <dgm:cxn modelId="{61E400DB-12E6-4251-95CA-6B6F8AB7BB0A}" type="presOf" srcId="{33D284E4-2BE5-479D-8ED0-5AD85CB20B2A}" destId="{54503C89-EA11-4A8D-89B1-F1F74230F826}" srcOrd="0" destOrd="0" presId="urn:microsoft.com/office/officeart/2005/8/layout/pictureOrgChart+Icon"/>
    <dgm:cxn modelId="{D09FFCDA-38CE-4F77-B841-34F3FCD89187}" type="presOf" srcId="{DA2031E3-FC04-44F8-8D75-DB56CEAA4AFA}" destId="{EBC246A2-8942-45BE-97E5-2CAF3C0A6248}" srcOrd="0" destOrd="0" presId="urn:microsoft.com/office/officeart/2005/8/layout/pictureOrgChart+Icon"/>
    <dgm:cxn modelId="{8F70D85E-04CD-4107-A23A-6A42EB1B0303}" type="presOf" srcId="{852449A3-34AC-4C5D-8F2A-5B643BA58897}" destId="{CFC14C80-3FB7-4428-9B15-C0A6E9A92F91}" srcOrd="1" destOrd="0" presId="urn:microsoft.com/office/officeart/2005/8/layout/pictureOrgChart+Icon"/>
    <dgm:cxn modelId="{6DFBB284-13D7-4B4E-A318-B7EB85C79E83}" type="presOf" srcId="{5C07C7A2-4963-41DD-875D-3932DC447B98}" destId="{C40DDC3B-5F9E-42CE-9227-7DF88DBEF587}" srcOrd="0" destOrd="0" presId="urn:microsoft.com/office/officeart/2005/8/layout/pictureOrgChart+Icon"/>
    <dgm:cxn modelId="{2815BC9F-7934-485D-A023-58D693B33B43}" srcId="{CC166CAE-DBE8-489C-ADB3-88B64D3614DC}" destId="{DA2031E3-FC04-44F8-8D75-DB56CEAA4AFA}" srcOrd="0" destOrd="0" parTransId="{D7263301-EB65-447E-A7E7-26F03DDD5500}" sibTransId="{45B49DA9-82A8-4151-B570-7364410E5629}"/>
    <dgm:cxn modelId="{96D6CAD4-7D3E-4433-A009-8E5AFC4D9E70}" srcId="{873374FD-7E51-4065-82C4-390999F924C9}" destId="{C8090FD8-F06D-4D95-99E4-36663150A309}" srcOrd="0" destOrd="0" parTransId="{346462C3-7069-4E36-9384-9F87482053AF}" sibTransId="{4121B4EB-FD2E-4AB7-BC9C-9ED61C49B1B8}"/>
    <dgm:cxn modelId="{7A8F75A1-9465-4F87-BB5F-828D67C0712E}" type="presParOf" srcId="{047DF813-3958-4B60-97E5-3ACD22930006}" destId="{108F95BC-423E-4D5C-8415-D6C183FC2C41}" srcOrd="0" destOrd="0" presId="urn:microsoft.com/office/officeart/2005/8/layout/pictureOrgChart+Icon"/>
    <dgm:cxn modelId="{4B48AE5E-A9E5-4517-B370-10DEF20E82BF}" type="presParOf" srcId="{108F95BC-423E-4D5C-8415-D6C183FC2C41}" destId="{0A00C823-9F08-4E54-B9AF-0E4DBABBC84F}" srcOrd="0" destOrd="0" presId="urn:microsoft.com/office/officeart/2005/8/layout/pictureOrgChart+Icon"/>
    <dgm:cxn modelId="{7C5E1D4B-9C1E-4864-838B-2BC30E2C975E}" type="presParOf" srcId="{0A00C823-9F08-4E54-B9AF-0E4DBABBC84F}" destId="{A056FBA6-4282-40C7-8890-E4F8BFEDD2DC}" srcOrd="0" destOrd="0" presId="urn:microsoft.com/office/officeart/2005/8/layout/pictureOrgChart+Icon"/>
    <dgm:cxn modelId="{5DE3C4E2-D29A-48C8-BD24-3A6BB6287893}" type="presParOf" srcId="{0A00C823-9F08-4E54-B9AF-0E4DBABBC84F}" destId="{402F2BCB-45ED-4B17-BDF0-57DF861C61E6}" srcOrd="1" destOrd="0" presId="urn:microsoft.com/office/officeart/2005/8/layout/pictureOrgChart+Icon"/>
    <dgm:cxn modelId="{089040A9-225B-447E-8500-10D87DFAA46E}" type="presParOf" srcId="{0A00C823-9F08-4E54-B9AF-0E4DBABBC84F}" destId="{ADE3C3FA-30A8-4DBB-A707-52827BDB40A5}" srcOrd="2" destOrd="0" presId="urn:microsoft.com/office/officeart/2005/8/layout/pictureOrgChart+Icon"/>
    <dgm:cxn modelId="{9E732CB6-B0CC-4FCB-9D13-64F6F46D8A3A}" type="presParOf" srcId="{108F95BC-423E-4D5C-8415-D6C183FC2C41}" destId="{FF6CF4E3-130C-469D-9412-159B2355A4F0}" srcOrd="1" destOrd="0" presId="urn:microsoft.com/office/officeart/2005/8/layout/pictureOrgChart+Icon"/>
    <dgm:cxn modelId="{FBE66368-F307-4428-80ED-6DA1E44466DE}" type="presParOf" srcId="{FF6CF4E3-130C-469D-9412-159B2355A4F0}" destId="{AE715DB8-E794-4906-8869-13B9624848E9}" srcOrd="0" destOrd="0" presId="urn:microsoft.com/office/officeart/2005/8/layout/pictureOrgChart+Icon"/>
    <dgm:cxn modelId="{F9D6265B-AB28-438A-A965-4D2746EF01CB}" type="presParOf" srcId="{FF6CF4E3-130C-469D-9412-159B2355A4F0}" destId="{D8D93702-0DA1-4C13-A940-84D1D56D6DAC}" srcOrd="1" destOrd="0" presId="urn:microsoft.com/office/officeart/2005/8/layout/pictureOrgChart+Icon"/>
    <dgm:cxn modelId="{7BB4EBDF-90B4-4B86-9939-9BF1DCEA0E1D}" type="presParOf" srcId="{D8D93702-0DA1-4C13-A940-84D1D56D6DAC}" destId="{E51764DE-E44B-4BC5-A348-B7F474A5B430}" srcOrd="0" destOrd="0" presId="urn:microsoft.com/office/officeart/2005/8/layout/pictureOrgChart+Icon"/>
    <dgm:cxn modelId="{2DC3B806-54A2-428A-958D-6EFA73F91070}" type="presParOf" srcId="{E51764DE-E44B-4BC5-A348-B7F474A5B430}" destId="{EBF268AD-111F-4083-98CA-E6025950A96C}" srcOrd="0" destOrd="0" presId="urn:microsoft.com/office/officeart/2005/8/layout/pictureOrgChart+Icon"/>
    <dgm:cxn modelId="{947A56D6-6CD8-4A6B-90DF-489505E3738D}" type="presParOf" srcId="{E51764DE-E44B-4BC5-A348-B7F474A5B430}" destId="{CCC8BDFD-E7D8-4363-9B6A-CA5821D5BAF6}" srcOrd="1" destOrd="0" presId="urn:microsoft.com/office/officeart/2005/8/layout/pictureOrgChart+Icon"/>
    <dgm:cxn modelId="{7ABA72CF-7DA2-4C6D-A917-AEB571FA55B0}" type="presParOf" srcId="{E51764DE-E44B-4BC5-A348-B7F474A5B430}" destId="{EB5748A1-4292-4FA6-9893-549C78B0441C}" srcOrd="2" destOrd="0" presId="urn:microsoft.com/office/officeart/2005/8/layout/pictureOrgChart+Icon"/>
    <dgm:cxn modelId="{C74C8068-98DE-4FD9-9A82-6C8BFA36B542}" type="presParOf" srcId="{D8D93702-0DA1-4C13-A940-84D1D56D6DAC}" destId="{739BDCB4-73A5-4B70-8AD3-945F4F979F5D}" srcOrd="1" destOrd="0" presId="urn:microsoft.com/office/officeart/2005/8/layout/pictureOrgChart+Icon"/>
    <dgm:cxn modelId="{31FF039B-137D-4CCB-B829-0D9E00647354}" type="presParOf" srcId="{739BDCB4-73A5-4B70-8AD3-945F4F979F5D}" destId="{9D60BA29-41AB-4EA4-B12B-881F3041A9A0}" srcOrd="0" destOrd="0" presId="urn:microsoft.com/office/officeart/2005/8/layout/pictureOrgChart+Icon"/>
    <dgm:cxn modelId="{57CFEFD2-E955-4473-8010-754F052A371F}" type="presParOf" srcId="{739BDCB4-73A5-4B70-8AD3-945F4F979F5D}" destId="{2AC2B550-8F0E-4741-BB8D-0CE23C7C9FED}" srcOrd="1" destOrd="0" presId="urn:microsoft.com/office/officeart/2005/8/layout/pictureOrgChart+Icon"/>
    <dgm:cxn modelId="{872646AC-EC18-476B-8673-3CF240923681}" type="presParOf" srcId="{2AC2B550-8F0E-4741-BB8D-0CE23C7C9FED}" destId="{C84C899C-3B69-4B64-AA4F-A2FB5227E2FC}" srcOrd="0" destOrd="0" presId="urn:microsoft.com/office/officeart/2005/8/layout/pictureOrgChart+Icon"/>
    <dgm:cxn modelId="{3675F427-01BA-4168-81AE-AAA7446626AC}" type="presParOf" srcId="{C84C899C-3B69-4B64-AA4F-A2FB5227E2FC}" destId="{C40DDC3B-5F9E-42CE-9227-7DF88DBEF587}" srcOrd="0" destOrd="0" presId="urn:microsoft.com/office/officeart/2005/8/layout/pictureOrgChart+Icon"/>
    <dgm:cxn modelId="{BE456CBA-2C3E-4361-BD70-4C0501D36B1E}" type="presParOf" srcId="{C84C899C-3B69-4B64-AA4F-A2FB5227E2FC}" destId="{37C34F9B-9404-47B5-8A91-CED886287D2B}" srcOrd="1" destOrd="0" presId="urn:microsoft.com/office/officeart/2005/8/layout/pictureOrgChart+Icon"/>
    <dgm:cxn modelId="{377A3B52-B59E-46D9-B79B-7F8D5C50E853}" type="presParOf" srcId="{C84C899C-3B69-4B64-AA4F-A2FB5227E2FC}" destId="{DDE7F27D-A87A-4592-B786-BDCEE8A16EB3}" srcOrd="2" destOrd="0" presId="urn:microsoft.com/office/officeart/2005/8/layout/pictureOrgChart+Icon"/>
    <dgm:cxn modelId="{B7092ED8-C0DE-43CF-919C-CE7DEDA9B74B}" type="presParOf" srcId="{2AC2B550-8F0E-4741-BB8D-0CE23C7C9FED}" destId="{BBCF8C08-DCFB-4FBC-85D3-19400095CA4B}" srcOrd="1" destOrd="0" presId="urn:microsoft.com/office/officeart/2005/8/layout/pictureOrgChart+Icon"/>
    <dgm:cxn modelId="{6D43A083-65B2-47AB-BC94-F78197685D01}" type="presParOf" srcId="{2AC2B550-8F0E-4741-BB8D-0CE23C7C9FED}" destId="{822457DE-4814-4F3D-B133-40813BB8BDD0}" srcOrd="2" destOrd="0" presId="urn:microsoft.com/office/officeart/2005/8/layout/pictureOrgChart+Icon"/>
    <dgm:cxn modelId="{C04E7400-4581-415F-88BC-F07304BFCD14}" type="presParOf" srcId="{D8D93702-0DA1-4C13-A940-84D1D56D6DAC}" destId="{DC34383D-B195-41E1-B484-95B3F9EBACE9}" srcOrd="2" destOrd="0" presId="urn:microsoft.com/office/officeart/2005/8/layout/pictureOrgChart+Icon"/>
    <dgm:cxn modelId="{5254C07A-5F4B-4280-9223-69556711908A}" type="presParOf" srcId="{FF6CF4E3-130C-469D-9412-159B2355A4F0}" destId="{974C57D3-1FC6-4A9A-9CE7-CAD934F0BC9C}" srcOrd="2" destOrd="0" presId="urn:microsoft.com/office/officeart/2005/8/layout/pictureOrgChart+Icon"/>
    <dgm:cxn modelId="{355695CC-DC2C-4192-A52F-F33FEE323C90}" type="presParOf" srcId="{FF6CF4E3-130C-469D-9412-159B2355A4F0}" destId="{7B7C0EB7-4159-4802-9F4E-3129C5FF32E8}" srcOrd="3" destOrd="0" presId="urn:microsoft.com/office/officeart/2005/8/layout/pictureOrgChart+Icon"/>
    <dgm:cxn modelId="{CE51E128-EA74-4D02-8989-DAEA2E1269AE}" type="presParOf" srcId="{7B7C0EB7-4159-4802-9F4E-3129C5FF32E8}" destId="{13B3F6AD-86C7-4BBE-91A6-401ABB19CBEC}" srcOrd="0" destOrd="0" presId="urn:microsoft.com/office/officeart/2005/8/layout/pictureOrgChart+Icon"/>
    <dgm:cxn modelId="{5FC499DD-1A22-4F60-89B5-EE64DA3B3131}" type="presParOf" srcId="{13B3F6AD-86C7-4BBE-91A6-401ABB19CBEC}" destId="{AB18D9C2-696B-4C41-8988-12C6C6160CBB}" srcOrd="0" destOrd="0" presId="urn:microsoft.com/office/officeart/2005/8/layout/pictureOrgChart+Icon"/>
    <dgm:cxn modelId="{9A19D1CC-81B2-4259-8ADA-B2A5619EACE6}" type="presParOf" srcId="{13B3F6AD-86C7-4BBE-91A6-401ABB19CBEC}" destId="{BD729A1B-CE1E-4427-A2D3-DC29F298AE9A}" srcOrd="1" destOrd="0" presId="urn:microsoft.com/office/officeart/2005/8/layout/pictureOrgChart+Icon"/>
    <dgm:cxn modelId="{C95975C8-5D2A-4556-8D69-DB24245A65A0}" type="presParOf" srcId="{13B3F6AD-86C7-4BBE-91A6-401ABB19CBEC}" destId="{8DB55CA5-B43C-49E0-98D3-A5FC915E569E}" srcOrd="2" destOrd="0" presId="urn:microsoft.com/office/officeart/2005/8/layout/pictureOrgChart+Icon"/>
    <dgm:cxn modelId="{6E0AF404-6422-4C7C-AC79-A8AB6F456C00}" type="presParOf" srcId="{7B7C0EB7-4159-4802-9F4E-3129C5FF32E8}" destId="{68A0FE77-E8BB-49D6-9270-5C0D07F527DA}" srcOrd="1" destOrd="0" presId="urn:microsoft.com/office/officeart/2005/8/layout/pictureOrgChart+Icon"/>
    <dgm:cxn modelId="{42F41E8A-175A-47BB-9CA5-D2173A6249A1}" type="presParOf" srcId="{68A0FE77-E8BB-49D6-9270-5C0D07F527DA}" destId="{33630EAC-B7FF-42BD-8DC9-C990EDB5DEDB}" srcOrd="0" destOrd="0" presId="urn:microsoft.com/office/officeart/2005/8/layout/pictureOrgChart+Icon"/>
    <dgm:cxn modelId="{572B1E61-7456-403F-8F4B-2101DD05F05F}" type="presParOf" srcId="{68A0FE77-E8BB-49D6-9270-5C0D07F527DA}" destId="{1EA74D7D-3A1D-4155-8070-45519F9D09F8}" srcOrd="1" destOrd="0" presId="urn:microsoft.com/office/officeart/2005/8/layout/pictureOrgChart+Icon"/>
    <dgm:cxn modelId="{AC2181D0-E0B1-4ED5-9761-BE4A1B518506}" type="presParOf" srcId="{1EA74D7D-3A1D-4155-8070-45519F9D09F8}" destId="{2A4D2A8D-EDC7-4271-99ED-B2E46571EFF8}" srcOrd="0" destOrd="0" presId="urn:microsoft.com/office/officeart/2005/8/layout/pictureOrgChart+Icon"/>
    <dgm:cxn modelId="{A539B747-205A-4EF0-A739-FA1413735D78}" type="presParOf" srcId="{2A4D2A8D-EDC7-4271-99ED-B2E46571EFF8}" destId="{EBC246A2-8942-45BE-97E5-2CAF3C0A6248}" srcOrd="0" destOrd="0" presId="urn:microsoft.com/office/officeart/2005/8/layout/pictureOrgChart+Icon"/>
    <dgm:cxn modelId="{E6460334-CDCE-4571-837A-BA0E73CBB0FC}" type="presParOf" srcId="{2A4D2A8D-EDC7-4271-99ED-B2E46571EFF8}" destId="{A9C0B3EF-39FA-4690-8E78-5B2B13202AC8}" srcOrd="1" destOrd="0" presId="urn:microsoft.com/office/officeart/2005/8/layout/pictureOrgChart+Icon"/>
    <dgm:cxn modelId="{A3A5D606-02C2-405B-A588-F7654BED79CD}" type="presParOf" srcId="{2A4D2A8D-EDC7-4271-99ED-B2E46571EFF8}" destId="{8250B44C-8288-49CC-8C0D-FBD5CFE333D7}" srcOrd="2" destOrd="0" presId="urn:microsoft.com/office/officeart/2005/8/layout/pictureOrgChart+Icon"/>
    <dgm:cxn modelId="{3360C699-3C31-46AB-8B61-7196481BDAC5}" type="presParOf" srcId="{1EA74D7D-3A1D-4155-8070-45519F9D09F8}" destId="{85DE2FDF-B80C-4E7D-8FE0-631D3DBF2165}" srcOrd="1" destOrd="0" presId="urn:microsoft.com/office/officeart/2005/8/layout/pictureOrgChart+Icon"/>
    <dgm:cxn modelId="{0C17E318-62EF-4343-9681-0097997C5C48}" type="presParOf" srcId="{1EA74D7D-3A1D-4155-8070-45519F9D09F8}" destId="{B76DF23C-F470-4D4E-A983-864661D3105F}" srcOrd="2" destOrd="0" presId="urn:microsoft.com/office/officeart/2005/8/layout/pictureOrgChart+Icon"/>
    <dgm:cxn modelId="{918C1ED4-16CF-4EA5-B11B-413AEAA77C3A}" type="presParOf" srcId="{7B7C0EB7-4159-4802-9F4E-3129C5FF32E8}" destId="{8F14DED8-4C53-4983-8B1C-142F0E452E36}" srcOrd="2" destOrd="0" presId="urn:microsoft.com/office/officeart/2005/8/layout/pictureOrgChart+Icon"/>
    <dgm:cxn modelId="{E9630155-CB9C-4502-8A7A-2A7374C86F0F}" type="presParOf" srcId="{FF6CF4E3-130C-469D-9412-159B2355A4F0}" destId="{54503C89-EA11-4A8D-89B1-F1F74230F826}" srcOrd="4" destOrd="0" presId="urn:microsoft.com/office/officeart/2005/8/layout/pictureOrgChart+Icon"/>
    <dgm:cxn modelId="{84C6F65D-65F5-4AF0-B02C-64E3B99380B3}" type="presParOf" srcId="{FF6CF4E3-130C-469D-9412-159B2355A4F0}" destId="{1AB9EDB2-EC53-4904-A60A-B23171559CE6}" srcOrd="5" destOrd="0" presId="urn:microsoft.com/office/officeart/2005/8/layout/pictureOrgChart+Icon"/>
    <dgm:cxn modelId="{1C9B3D54-B88A-4EF8-B2E1-13936466D34F}" type="presParOf" srcId="{1AB9EDB2-EC53-4904-A60A-B23171559CE6}" destId="{14E63703-20DB-4F33-BE41-C10DA305F40E}" srcOrd="0" destOrd="0" presId="urn:microsoft.com/office/officeart/2005/8/layout/pictureOrgChart+Icon"/>
    <dgm:cxn modelId="{059F324E-23C6-4521-84DD-DD0497D237A5}" type="presParOf" srcId="{14E63703-20DB-4F33-BE41-C10DA305F40E}" destId="{571232DE-FDC9-47C1-80CD-89FE009ACCF8}" srcOrd="0" destOrd="0" presId="urn:microsoft.com/office/officeart/2005/8/layout/pictureOrgChart+Icon"/>
    <dgm:cxn modelId="{E5C90225-2FF5-4499-AC93-E76E6AFFA5BF}" type="presParOf" srcId="{14E63703-20DB-4F33-BE41-C10DA305F40E}" destId="{AC315A30-BEFF-42C5-9EA7-622C06600DEB}" srcOrd="1" destOrd="0" presId="urn:microsoft.com/office/officeart/2005/8/layout/pictureOrgChart+Icon"/>
    <dgm:cxn modelId="{124CC115-6C94-4860-8883-1EBCB9F2A9C7}" type="presParOf" srcId="{14E63703-20DB-4F33-BE41-C10DA305F40E}" destId="{298F9BD0-3BE5-41CE-989F-DC4E21F2E8EF}" srcOrd="2" destOrd="0" presId="urn:microsoft.com/office/officeart/2005/8/layout/pictureOrgChart+Icon"/>
    <dgm:cxn modelId="{63C2AF21-EE91-4ED0-BA14-90A2E7782438}" type="presParOf" srcId="{1AB9EDB2-EC53-4904-A60A-B23171559CE6}" destId="{94C06E64-902C-491E-BC74-739AACB1CC3B}" srcOrd="1" destOrd="0" presId="urn:microsoft.com/office/officeart/2005/8/layout/pictureOrgChart+Icon"/>
    <dgm:cxn modelId="{D7DA5F88-57BC-42EB-B9B1-26CF38053FEB}" type="presParOf" srcId="{94C06E64-902C-491E-BC74-739AACB1CC3B}" destId="{869E4C55-4B0F-4DD5-B098-DC747D629D2A}" srcOrd="0" destOrd="0" presId="urn:microsoft.com/office/officeart/2005/8/layout/pictureOrgChart+Icon"/>
    <dgm:cxn modelId="{E7E2B3D4-487D-4126-9B4C-AABECB3C8781}" type="presParOf" srcId="{94C06E64-902C-491E-BC74-739AACB1CC3B}" destId="{7555BDC6-95FA-4B48-AA68-E2F09ECF6C76}" srcOrd="1" destOrd="0" presId="urn:microsoft.com/office/officeart/2005/8/layout/pictureOrgChart+Icon"/>
    <dgm:cxn modelId="{BAA9E1AC-1301-4F45-A581-21A49E389D96}" type="presParOf" srcId="{7555BDC6-95FA-4B48-AA68-E2F09ECF6C76}" destId="{961921A2-7A0C-4E95-9F99-D262150620AC}" srcOrd="0" destOrd="0" presId="urn:microsoft.com/office/officeart/2005/8/layout/pictureOrgChart+Icon"/>
    <dgm:cxn modelId="{B8A4AA9F-2A3D-4C66-B3A1-AF14CEA6EC0B}" type="presParOf" srcId="{961921A2-7A0C-4E95-9F99-D262150620AC}" destId="{09879DB3-0FB4-4AC2-9D2B-3FD9A7B94085}" srcOrd="0" destOrd="0" presId="urn:microsoft.com/office/officeart/2005/8/layout/pictureOrgChart+Icon"/>
    <dgm:cxn modelId="{958E44DE-672B-49E6-B6A8-1F60DA4BBF35}" type="presParOf" srcId="{961921A2-7A0C-4E95-9F99-D262150620AC}" destId="{ABE052F1-4109-448F-A273-3E7A258B8AEB}" srcOrd="1" destOrd="0" presId="urn:microsoft.com/office/officeart/2005/8/layout/pictureOrgChart+Icon"/>
    <dgm:cxn modelId="{39C011FE-326B-4A13-B2F9-330885213186}" type="presParOf" srcId="{961921A2-7A0C-4E95-9F99-D262150620AC}" destId="{CFC14C80-3FB7-4428-9B15-C0A6E9A92F91}" srcOrd="2" destOrd="0" presId="urn:microsoft.com/office/officeart/2005/8/layout/pictureOrgChart+Icon"/>
    <dgm:cxn modelId="{82CD7A40-5BF9-4D10-9AF7-EF0980E4B234}" type="presParOf" srcId="{7555BDC6-95FA-4B48-AA68-E2F09ECF6C76}" destId="{E3B7E38E-44A2-4EAB-9274-7AE2A6022757}" srcOrd="1" destOrd="0" presId="urn:microsoft.com/office/officeart/2005/8/layout/pictureOrgChart+Icon"/>
    <dgm:cxn modelId="{C9AA26EC-D33B-489C-B20D-3AA4E07CCEBF}" type="presParOf" srcId="{7555BDC6-95FA-4B48-AA68-E2F09ECF6C76}" destId="{F8A2C298-D9B4-4196-90A2-BDD0F1DB9A97}" srcOrd="2" destOrd="0" presId="urn:microsoft.com/office/officeart/2005/8/layout/pictureOrgChart+Icon"/>
    <dgm:cxn modelId="{42DD7207-FF41-4C31-9FF0-63686917C808}" type="presParOf" srcId="{1AB9EDB2-EC53-4904-A60A-B23171559CE6}" destId="{1DD15FBD-2B35-45BD-9B49-C73E34A3D72B}" srcOrd="2" destOrd="0" presId="urn:microsoft.com/office/officeart/2005/8/layout/pictureOrgChart+Icon"/>
    <dgm:cxn modelId="{9E0ED122-9CBE-4476-8554-EA1BA7DFD622}" type="presParOf" srcId="{108F95BC-423E-4D5C-8415-D6C183FC2C41}" destId="{0EFBE70D-3C67-498B-A372-A1DCA10D0765}" srcOrd="2" destOrd="0" presId="urn:microsoft.com/office/officeart/2005/8/layout/pictureOrgChar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6FFD6-6AA7-4317-AAD9-12E52595AEC1}">
      <dsp:nvSpPr>
        <dsp:cNvPr id="0" name=""/>
        <dsp:cNvSpPr/>
      </dsp:nvSpPr>
      <dsp:spPr>
        <a:xfrm>
          <a:off x="3664512" y="0"/>
          <a:ext cx="4287520" cy="4287520"/>
        </a:xfrm>
        <a:prstGeom prst="diamond">
          <a:avLst/>
        </a:prstGeom>
        <a:solidFill>
          <a:srgbClr val="53417F"/>
        </a:solidFill>
        <a:ln>
          <a:noFill/>
        </a:ln>
        <a:effectLst/>
      </dsp:spPr>
      <dsp:style>
        <a:lnRef idx="0">
          <a:scrgbClr r="0" g="0" b="0"/>
        </a:lnRef>
        <a:fillRef idx="1">
          <a:scrgbClr r="0" g="0" b="0"/>
        </a:fillRef>
        <a:effectRef idx="0">
          <a:scrgbClr r="0" g="0" b="0"/>
        </a:effectRef>
        <a:fontRef idx="minor"/>
      </dsp:style>
    </dsp:sp>
    <dsp:sp modelId="{35041CBB-CE8F-4202-BB49-19B8EDB195D8}">
      <dsp:nvSpPr>
        <dsp:cNvPr id="0" name=""/>
        <dsp:cNvSpPr/>
      </dsp:nvSpPr>
      <dsp:spPr>
        <a:xfrm>
          <a:off x="2597708" y="163467"/>
          <a:ext cx="2649327"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IN" sz="3200" b="1" kern="1200" dirty="0">
              <a:solidFill>
                <a:srgbClr val="AD4F0F"/>
              </a:solidFill>
            </a:rPr>
            <a:t>Linear Regression</a:t>
          </a:r>
        </a:p>
      </dsp:txBody>
      <dsp:txXfrm>
        <a:off x="2679335" y="245094"/>
        <a:ext cx="2486073" cy="1508878"/>
      </dsp:txXfrm>
    </dsp:sp>
    <dsp:sp modelId="{0770CFF1-6565-42B1-ACC9-DB1BAADB2E2E}">
      <dsp:nvSpPr>
        <dsp:cNvPr id="0" name=""/>
        <dsp:cNvSpPr/>
      </dsp:nvSpPr>
      <dsp:spPr>
        <a:xfrm>
          <a:off x="6267910" y="154521"/>
          <a:ext cx="2852524"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IN" sz="3200" b="1" kern="1200" dirty="0">
              <a:solidFill>
                <a:srgbClr val="AD4F0F"/>
              </a:solidFill>
            </a:rPr>
            <a:t>Decision Tree</a:t>
          </a:r>
        </a:p>
      </dsp:txBody>
      <dsp:txXfrm>
        <a:off x="6349537" y="236148"/>
        <a:ext cx="2689270" cy="1508878"/>
      </dsp:txXfrm>
    </dsp:sp>
    <dsp:sp modelId="{F10FEC43-DB7B-41D8-A071-3F80B98CBC18}">
      <dsp:nvSpPr>
        <dsp:cNvPr id="0" name=""/>
        <dsp:cNvSpPr/>
      </dsp:nvSpPr>
      <dsp:spPr>
        <a:xfrm>
          <a:off x="2503817" y="2106474"/>
          <a:ext cx="2857407"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IN" sz="3200" b="1" kern="1200" dirty="0">
              <a:solidFill>
                <a:srgbClr val="AD4F0F"/>
              </a:solidFill>
            </a:rPr>
            <a:t>Random Forest</a:t>
          </a:r>
        </a:p>
      </dsp:txBody>
      <dsp:txXfrm>
        <a:off x="2585444" y="2188101"/>
        <a:ext cx="2694153" cy="1508878"/>
      </dsp:txXfrm>
    </dsp:sp>
    <dsp:sp modelId="{90C2D28E-6E71-4D7C-990B-6FDFB54FA8B1}">
      <dsp:nvSpPr>
        <dsp:cNvPr id="0" name=""/>
        <dsp:cNvSpPr/>
      </dsp:nvSpPr>
      <dsp:spPr>
        <a:xfrm>
          <a:off x="6177690" y="2177589"/>
          <a:ext cx="3073597"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IN" sz="3200" kern="1200" dirty="0">
              <a:solidFill>
                <a:srgbClr val="AD4F0F"/>
              </a:solidFill>
            </a:rPr>
            <a:t>Gradient Boosting</a:t>
          </a:r>
        </a:p>
      </dsp:txBody>
      <dsp:txXfrm>
        <a:off x="6259317" y="2259216"/>
        <a:ext cx="2910343" cy="1508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E4C55-4B0F-4DD5-B098-DC747D629D2A}">
      <dsp:nvSpPr>
        <dsp:cNvPr id="0" name=""/>
        <dsp:cNvSpPr/>
      </dsp:nvSpPr>
      <dsp:spPr>
        <a:xfrm>
          <a:off x="7796144" y="3419342"/>
          <a:ext cx="423465" cy="1298626"/>
        </a:xfrm>
        <a:custGeom>
          <a:avLst/>
          <a:gdLst/>
          <a:ahLst/>
          <a:cxnLst/>
          <a:rect l="0" t="0" r="0" b="0"/>
          <a:pathLst>
            <a:path>
              <a:moveTo>
                <a:pt x="0" y="0"/>
              </a:moveTo>
              <a:lnTo>
                <a:pt x="0" y="1298626"/>
              </a:lnTo>
              <a:lnTo>
                <a:pt x="423465" y="1298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503C89-EA11-4A8D-89B1-F1F74230F826}">
      <dsp:nvSpPr>
        <dsp:cNvPr id="0" name=""/>
        <dsp:cNvSpPr/>
      </dsp:nvSpPr>
      <dsp:spPr>
        <a:xfrm>
          <a:off x="5509432" y="1414939"/>
          <a:ext cx="3415953" cy="592851"/>
        </a:xfrm>
        <a:custGeom>
          <a:avLst/>
          <a:gdLst/>
          <a:ahLst/>
          <a:cxnLst/>
          <a:rect l="0" t="0" r="0" b="0"/>
          <a:pathLst>
            <a:path>
              <a:moveTo>
                <a:pt x="0" y="0"/>
              </a:moveTo>
              <a:lnTo>
                <a:pt x="0" y="296425"/>
              </a:lnTo>
              <a:lnTo>
                <a:pt x="3415953" y="296425"/>
              </a:lnTo>
              <a:lnTo>
                <a:pt x="3415953" y="59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30EAC-B7FF-42BD-8DC9-C990EDB5DEDB}">
      <dsp:nvSpPr>
        <dsp:cNvPr id="0" name=""/>
        <dsp:cNvSpPr/>
      </dsp:nvSpPr>
      <dsp:spPr>
        <a:xfrm>
          <a:off x="4380191" y="3419342"/>
          <a:ext cx="423465" cy="1298626"/>
        </a:xfrm>
        <a:custGeom>
          <a:avLst/>
          <a:gdLst/>
          <a:ahLst/>
          <a:cxnLst/>
          <a:rect l="0" t="0" r="0" b="0"/>
          <a:pathLst>
            <a:path>
              <a:moveTo>
                <a:pt x="0" y="0"/>
              </a:moveTo>
              <a:lnTo>
                <a:pt x="0" y="1298626"/>
              </a:lnTo>
              <a:lnTo>
                <a:pt x="423465" y="1298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4C57D3-1FC6-4A9A-9CE7-CAD934F0BC9C}">
      <dsp:nvSpPr>
        <dsp:cNvPr id="0" name=""/>
        <dsp:cNvSpPr/>
      </dsp:nvSpPr>
      <dsp:spPr>
        <a:xfrm>
          <a:off x="5463712" y="1414939"/>
          <a:ext cx="91440" cy="592851"/>
        </a:xfrm>
        <a:custGeom>
          <a:avLst/>
          <a:gdLst/>
          <a:ahLst/>
          <a:cxnLst/>
          <a:rect l="0" t="0" r="0" b="0"/>
          <a:pathLst>
            <a:path>
              <a:moveTo>
                <a:pt x="45720" y="0"/>
              </a:moveTo>
              <a:lnTo>
                <a:pt x="45720" y="59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0BA29-41AB-4EA4-B12B-881F3041A9A0}">
      <dsp:nvSpPr>
        <dsp:cNvPr id="0" name=""/>
        <dsp:cNvSpPr/>
      </dsp:nvSpPr>
      <dsp:spPr>
        <a:xfrm>
          <a:off x="964237" y="3419342"/>
          <a:ext cx="423465" cy="1298626"/>
        </a:xfrm>
        <a:custGeom>
          <a:avLst/>
          <a:gdLst/>
          <a:ahLst/>
          <a:cxnLst/>
          <a:rect l="0" t="0" r="0" b="0"/>
          <a:pathLst>
            <a:path>
              <a:moveTo>
                <a:pt x="0" y="0"/>
              </a:moveTo>
              <a:lnTo>
                <a:pt x="0" y="1298626"/>
              </a:lnTo>
              <a:lnTo>
                <a:pt x="423465" y="1298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15DB8-E794-4906-8869-13B9624848E9}">
      <dsp:nvSpPr>
        <dsp:cNvPr id="0" name=""/>
        <dsp:cNvSpPr/>
      </dsp:nvSpPr>
      <dsp:spPr>
        <a:xfrm>
          <a:off x="2093478" y="1414939"/>
          <a:ext cx="3415953" cy="592851"/>
        </a:xfrm>
        <a:custGeom>
          <a:avLst/>
          <a:gdLst/>
          <a:ahLst/>
          <a:cxnLst/>
          <a:rect l="0" t="0" r="0" b="0"/>
          <a:pathLst>
            <a:path>
              <a:moveTo>
                <a:pt x="3415953" y="0"/>
              </a:moveTo>
              <a:lnTo>
                <a:pt x="3415953" y="296425"/>
              </a:lnTo>
              <a:lnTo>
                <a:pt x="0" y="296425"/>
              </a:lnTo>
              <a:lnTo>
                <a:pt x="0" y="59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56FBA6-4282-40C7-8890-E4F8BFEDD2DC}">
      <dsp:nvSpPr>
        <dsp:cNvPr id="0" name=""/>
        <dsp:cNvSpPr/>
      </dsp:nvSpPr>
      <dsp:spPr>
        <a:xfrm>
          <a:off x="4097881" y="3388"/>
          <a:ext cx="2823102" cy="1411551"/>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lvl="0" algn="ctr" defTabSz="1422400">
            <a:lnSpc>
              <a:spcPct val="90000"/>
            </a:lnSpc>
            <a:spcBef>
              <a:spcPct val="0"/>
            </a:spcBef>
            <a:spcAft>
              <a:spcPct val="35000"/>
            </a:spcAft>
          </a:pPr>
          <a:r>
            <a:rPr lang="en-IN" sz="3200" b="1" kern="1200" dirty="0"/>
            <a:t>Best Fitted Model</a:t>
          </a:r>
        </a:p>
      </dsp:txBody>
      <dsp:txXfrm>
        <a:off x="4097881" y="3388"/>
        <a:ext cx="2823102" cy="1411551"/>
      </dsp:txXfrm>
    </dsp:sp>
    <dsp:sp modelId="{402F2BCB-45ED-4B17-BDF0-57DF861C61E6}">
      <dsp:nvSpPr>
        <dsp:cNvPr id="0" name=""/>
        <dsp:cNvSpPr/>
      </dsp:nvSpPr>
      <dsp:spPr>
        <a:xfrm>
          <a:off x="4239036" y="144543"/>
          <a:ext cx="846930" cy="1129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F268AD-111F-4083-98CA-E6025950A96C}">
      <dsp:nvSpPr>
        <dsp:cNvPr id="0" name=""/>
        <dsp:cNvSpPr/>
      </dsp:nvSpPr>
      <dsp:spPr>
        <a:xfrm>
          <a:off x="681927" y="2007790"/>
          <a:ext cx="2823102" cy="1411551"/>
        </a:xfrm>
        <a:prstGeom prst="rect">
          <a:avLst/>
        </a:prstGeom>
        <a:solidFill>
          <a:srgbClr val="4AA9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lvl="0" algn="ctr" defTabSz="1422400">
            <a:lnSpc>
              <a:spcPct val="90000"/>
            </a:lnSpc>
            <a:spcBef>
              <a:spcPct val="0"/>
            </a:spcBef>
            <a:spcAft>
              <a:spcPct val="35000"/>
            </a:spcAft>
          </a:pPr>
          <a:r>
            <a:rPr lang="en-IN" sz="3200" b="1" kern="1200" dirty="0"/>
            <a:t>Decision Tree</a:t>
          </a:r>
        </a:p>
      </dsp:txBody>
      <dsp:txXfrm>
        <a:off x="681927" y="2007790"/>
        <a:ext cx="2823102" cy="1411551"/>
      </dsp:txXfrm>
    </dsp:sp>
    <dsp:sp modelId="{CCC8BDFD-E7D8-4363-9B6A-CA5821D5BAF6}">
      <dsp:nvSpPr>
        <dsp:cNvPr id="0" name=""/>
        <dsp:cNvSpPr/>
      </dsp:nvSpPr>
      <dsp:spPr>
        <a:xfrm>
          <a:off x="823082" y="2148946"/>
          <a:ext cx="846930" cy="1129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0DDC3B-5F9E-42CE-9227-7DF88DBEF587}">
      <dsp:nvSpPr>
        <dsp:cNvPr id="0" name=""/>
        <dsp:cNvSpPr/>
      </dsp:nvSpPr>
      <dsp:spPr>
        <a:xfrm>
          <a:off x="1387703" y="4012193"/>
          <a:ext cx="2823102" cy="14115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lvl="0" algn="ctr" defTabSz="1422400">
            <a:lnSpc>
              <a:spcPct val="90000"/>
            </a:lnSpc>
            <a:spcBef>
              <a:spcPct val="0"/>
            </a:spcBef>
            <a:spcAft>
              <a:spcPct val="35000"/>
            </a:spcAft>
          </a:pPr>
          <a:r>
            <a:rPr lang="en-IN" sz="3200" b="1" kern="1200" dirty="0"/>
            <a:t>Accuracy</a:t>
          </a:r>
        </a:p>
        <a:p>
          <a:pPr lvl="0" algn="ctr" defTabSz="1422400">
            <a:lnSpc>
              <a:spcPct val="90000"/>
            </a:lnSpc>
            <a:spcBef>
              <a:spcPct val="0"/>
            </a:spcBef>
            <a:spcAft>
              <a:spcPct val="35000"/>
            </a:spcAft>
          </a:pPr>
          <a:r>
            <a:rPr lang="en-IN" sz="3200" b="1" kern="1200" dirty="0"/>
            <a:t>85.2%</a:t>
          </a:r>
        </a:p>
      </dsp:txBody>
      <dsp:txXfrm>
        <a:off x="1387703" y="4012193"/>
        <a:ext cx="2823102" cy="1411551"/>
      </dsp:txXfrm>
    </dsp:sp>
    <dsp:sp modelId="{37C34F9B-9404-47B5-8A91-CED886287D2B}">
      <dsp:nvSpPr>
        <dsp:cNvPr id="0" name=""/>
        <dsp:cNvSpPr/>
      </dsp:nvSpPr>
      <dsp:spPr>
        <a:xfrm>
          <a:off x="1391426" y="4100804"/>
          <a:ext cx="846930" cy="1129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18D9C2-696B-4C41-8988-12C6C6160CBB}">
      <dsp:nvSpPr>
        <dsp:cNvPr id="0" name=""/>
        <dsp:cNvSpPr/>
      </dsp:nvSpPr>
      <dsp:spPr>
        <a:xfrm>
          <a:off x="4097881" y="2007790"/>
          <a:ext cx="2823102" cy="1411551"/>
        </a:xfrm>
        <a:prstGeom prst="rect">
          <a:avLst/>
        </a:prstGeom>
        <a:solidFill>
          <a:srgbClr val="4AA9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lvl="0" algn="ctr" defTabSz="1422400">
            <a:lnSpc>
              <a:spcPct val="90000"/>
            </a:lnSpc>
            <a:spcBef>
              <a:spcPct val="0"/>
            </a:spcBef>
            <a:spcAft>
              <a:spcPct val="35000"/>
            </a:spcAft>
          </a:pPr>
          <a:r>
            <a:rPr lang="en-IN" sz="3200" b="1" kern="1200" dirty="0"/>
            <a:t>Random Forest </a:t>
          </a:r>
        </a:p>
      </dsp:txBody>
      <dsp:txXfrm>
        <a:off x="4097881" y="2007790"/>
        <a:ext cx="2823102" cy="1411551"/>
      </dsp:txXfrm>
    </dsp:sp>
    <dsp:sp modelId="{BD729A1B-CE1E-4427-A2D3-DC29F298AE9A}">
      <dsp:nvSpPr>
        <dsp:cNvPr id="0" name=""/>
        <dsp:cNvSpPr/>
      </dsp:nvSpPr>
      <dsp:spPr>
        <a:xfrm>
          <a:off x="4239036" y="2148946"/>
          <a:ext cx="846930" cy="1129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C246A2-8942-45BE-97E5-2CAF3C0A6248}">
      <dsp:nvSpPr>
        <dsp:cNvPr id="0" name=""/>
        <dsp:cNvSpPr/>
      </dsp:nvSpPr>
      <dsp:spPr>
        <a:xfrm>
          <a:off x="4803656" y="4012193"/>
          <a:ext cx="2823102" cy="14115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lvl="0" algn="ctr" defTabSz="1422400">
            <a:lnSpc>
              <a:spcPct val="90000"/>
            </a:lnSpc>
            <a:spcBef>
              <a:spcPct val="0"/>
            </a:spcBef>
            <a:spcAft>
              <a:spcPct val="35000"/>
            </a:spcAft>
          </a:pPr>
          <a:r>
            <a:rPr lang="en-IN" sz="3200" b="1" kern="1200" dirty="0"/>
            <a:t>Accuracy</a:t>
          </a:r>
        </a:p>
        <a:p>
          <a:pPr lvl="0" algn="ctr" defTabSz="1422400">
            <a:lnSpc>
              <a:spcPct val="90000"/>
            </a:lnSpc>
            <a:spcBef>
              <a:spcPct val="0"/>
            </a:spcBef>
            <a:spcAft>
              <a:spcPct val="35000"/>
            </a:spcAft>
          </a:pPr>
          <a:r>
            <a:rPr lang="en-IN" sz="3200" b="1" kern="1200" dirty="0"/>
            <a:t>80.12%</a:t>
          </a:r>
        </a:p>
      </dsp:txBody>
      <dsp:txXfrm>
        <a:off x="4803656" y="4012193"/>
        <a:ext cx="2823102" cy="1411551"/>
      </dsp:txXfrm>
    </dsp:sp>
    <dsp:sp modelId="{A9C0B3EF-39FA-4690-8E78-5B2B13202AC8}">
      <dsp:nvSpPr>
        <dsp:cNvPr id="0" name=""/>
        <dsp:cNvSpPr/>
      </dsp:nvSpPr>
      <dsp:spPr>
        <a:xfrm>
          <a:off x="4944811" y="4153348"/>
          <a:ext cx="846930" cy="1129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1232DE-FDC9-47C1-80CD-89FE009ACCF8}">
      <dsp:nvSpPr>
        <dsp:cNvPr id="0" name=""/>
        <dsp:cNvSpPr/>
      </dsp:nvSpPr>
      <dsp:spPr>
        <a:xfrm>
          <a:off x="7513834" y="2007790"/>
          <a:ext cx="2823102" cy="1411551"/>
        </a:xfrm>
        <a:prstGeom prst="rect">
          <a:avLst/>
        </a:prstGeom>
        <a:solidFill>
          <a:srgbClr val="4AA9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lvl="0" algn="ctr" defTabSz="1422400">
            <a:lnSpc>
              <a:spcPct val="90000"/>
            </a:lnSpc>
            <a:spcBef>
              <a:spcPct val="0"/>
            </a:spcBef>
            <a:spcAft>
              <a:spcPct val="35000"/>
            </a:spcAft>
          </a:pPr>
          <a:r>
            <a:rPr lang="en-IN" sz="3200" b="1" kern="1200" dirty="0"/>
            <a:t>Gradient Boosting</a:t>
          </a:r>
        </a:p>
      </dsp:txBody>
      <dsp:txXfrm>
        <a:off x="7513834" y="2007790"/>
        <a:ext cx="2823102" cy="1411551"/>
      </dsp:txXfrm>
    </dsp:sp>
    <dsp:sp modelId="{AC315A30-BEFF-42C5-9EA7-622C06600DEB}">
      <dsp:nvSpPr>
        <dsp:cNvPr id="0" name=""/>
        <dsp:cNvSpPr/>
      </dsp:nvSpPr>
      <dsp:spPr>
        <a:xfrm>
          <a:off x="7654989" y="2148946"/>
          <a:ext cx="846930" cy="1129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 xmlns:asvg="http://schemas.microsoft.com/office/drawing/2016/SVG/main" r:embed="rId12"/>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879DB3-0FB4-4AC2-9D2B-3FD9A7B94085}">
      <dsp:nvSpPr>
        <dsp:cNvPr id="0" name=""/>
        <dsp:cNvSpPr/>
      </dsp:nvSpPr>
      <dsp:spPr>
        <a:xfrm>
          <a:off x="8219610" y="4012193"/>
          <a:ext cx="2823102" cy="14115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lvl="0" algn="ctr" defTabSz="1422400">
            <a:lnSpc>
              <a:spcPct val="90000"/>
            </a:lnSpc>
            <a:spcBef>
              <a:spcPct val="0"/>
            </a:spcBef>
            <a:spcAft>
              <a:spcPct val="35000"/>
            </a:spcAft>
          </a:pPr>
          <a:r>
            <a:rPr lang="en-IN" sz="3200" b="1" kern="1200" dirty="0"/>
            <a:t>Accuracy</a:t>
          </a:r>
        </a:p>
        <a:p>
          <a:pPr lvl="0" algn="ctr" defTabSz="1422400">
            <a:lnSpc>
              <a:spcPct val="90000"/>
            </a:lnSpc>
            <a:spcBef>
              <a:spcPct val="0"/>
            </a:spcBef>
            <a:spcAft>
              <a:spcPct val="35000"/>
            </a:spcAft>
          </a:pPr>
          <a:r>
            <a:rPr lang="en-IN" sz="3200" b="1" kern="1200" dirty="0"/>
            <a:t>79.71%</a:t>
          </a:r>
        </a:p>
      </dsp:txBody>
      <dsp:txXfrm>
        <a:off x="8219610" y="4012193"/>
        <a:ext cx="2823102" cy="1411551"/>
      </dsp:txXfrm>
    </dsp:sp>
    <dsp:sp modelId="{ABE052F1-4109-448F-A273-3E7A258B8AEB}">
      <dsp:nvSpPr>
        <dsp:cNvPr id="0" name=""/>
        <dsp:cNvSpPr/>
      </dsp:nvSpPr>
      <dsp:spPr>
        <a:xfrm>
          <a:off x="8360765" y="4153348"/>
          <a:ext cx="846930" cy="1129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1CB0-351E-B8A8-2449-558A642E3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A86AD6-89F0-FBF6-8B7D-9758A7D88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91DF51-8455-43C5-25DC-8680C360777F}"/>
              </a:ext>
            </a:extLst>
          </p:cNvPr>
          <p:cNvSpPr>
            <a:spLocks noGrp="1"/>
          </p:cNvSpPr>
          <p:nvPr>
            <p:ph type="dt" sz="half" idx="10"/>
          </p:nvPr>
        </p:nvSpPr>
        <p:spPr/>
        <p:txBody>
          <a:bodyPr/>
          <a:lstStyle/>
          <a:p>
            <a:fld id="{4DC45B32-4F3E-4A95-98E6-F2AE4CE20B81}" type="datetimeFigureOut">
              <a:rPr lang="en-IN" smtClean="0"/>
              <a:t>20-03-2025</a:t>
            </a:fld>
            <a:endParaRPr lang="en-IN"/>
          </a:p>
        </p:txBody>
      </p:sp>
      <p:sp>
        <p:nvSpPr>
          <p:cNvPr id="5" name="Footer Placeholder 4">
            <a:extLst>
              <a:ext uri="{FF2B5EF4-FFF2-40B4-BE49-F238E27FC236}">
                <a16:creationId xmlns:a16="http://schemas.microsoft.com/office/drawing/2014/main" id="{B97A1FF2-5926-91D1-CA14-CA3C8C89A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3E195-E499-BD2A-3E05-FD5B141770B1}"/>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98752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7159-4614-FD3B-B26A-99E7B27760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CF26A5-B4DE-F2BD-7A23-42A2767135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C57E6A-0777-1AE1-CB7E-32086FC5B019}"/>
              </a:ext>
            </a:extLst>
          </p:cNvPr>
          <p:cNvSpPr>
            <a:spLocks noGrp="1"/>
          </p:cNvSpPr>
          <p:nvPr>
            <p:ph type="dt" sz="half" idx="10"/>
          </p:nvPr>
        </p:nvSpPr>
        <p:spPr/>
        <p:txBody>
          <a:bodyPr/>
          <a:lstStyle/>
          <a:p>
            <a:fld id="{4DC45B32-4F3E-4A95-98E6-F2AE4CE20B81}" type="datetimeFigureOut">
              <a:rPr lang="en-IN" smtClean="0"/>
              <a:t>20-03-2025</a:t>
            </a:fld>
            <a:endParaRPr lang="en-IN"/>
          </a:p>
        </p:txBody>
      </p:sp>
      <p:sp>
        <p:nvSpPr>
          <p:cNvPr id="5" name="Footer Placeholder 4">
            <a:extLst>
              <a:ext uri="{FF2B5EF4-FFF2-40B4-BE49-F238E27FC236}">
                <a16:creationId xmlns:a16="http://schemas.microsoft.com/office/drawing/2014/main" id="{53155754-627C-F0FC-289B-2B262FDC6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F7465-0E7B-4E2E-DCBF-D72257756B03}"/>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98856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2D3CA-D837-307A-3CE1-DA7E89596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97AA32-8C37-15D6-B20D-EDAF2E303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5918B-70ED-5392-DA59-DFDCE9905A09}"/>
              </a:ext>
            </a:extLst>
          </p:cNvPr>
          <p:cNvSpPr>
            <a:spLocks noGrp="1"/>
          </p:cNvSpPr>
          <p:nvPr>
            <p:ph type="dt" sz="half" idx="10"/>
          </p:nvPr>
        </p:nvSpPr>
        <p:spPr/>
        <p:txBody>
          <a:bodyPr/>
          <a:lstStyle/>
          <a:p>
            <a:fld id="{4DC45B32-4F3E-4A95-98E6-F2AE4CE20B81}" type="datetimeFigureOut">
              <a:rPr lang="en-IN" smtClean="0"/>
              <a:t>20-03-2025</a:t>
            </a:fld>
            <a:endParaRPr lang="en-IN"/>
          </a:p>
        </p:txBody>
      </p:sp>
      <p:sp>
        <p:nvSpPr>
          <p:cNvPr id="5" name="Footer Placeholder 4">
            <a:extLst>
              <a:ext uri="{FF2B5EF4-FFF2-40B4-BE49-F238E27FC236}">
                <a16:creationId xmlns:a16="http://schemas.microsoft.com/office/drawing/2014/main" id="{1F3729A1-131A-B8D7-D95E-D8CBC790B8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70EAD0-EF0F-3B2D-029B-D604261F2AC0}"/>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92836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80BC-16C7-0FAB-DED7-C2B604BD38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905A1F-ED30-D582-53C8-C3DDDD650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50AC6-81FA-DBFA-8861-B007C835B1EA}"/>
              </a:ext>
            </a:extLst>
          </p:cNvPr>
          <p:cNvSpPr>
            <a:spLocks noGrp="1"/>
          </p:cNvSpPr>
          <p:nvPr>
            <p:ph type="dt" sz="half" idx="10"/>
          </p:nvPr>
        </p:nvSpPr>
        <p:spPr/>
        <p:txBody>
          <a:bodyPr/>
          <a:lstStyle/>
          <a:p>
            <a:fld id="{4DC45B32-4F3E-4A95-98E6-F2AE4CE20B81}" type="datetimeFigureOut">
              <a:rPr lang="en-IN" smtClean="0"/>
              <a:t>20-03-2025</a:t>
            </a:fld>
            <a:endParaRPr lang="en-IN"/>
          </a:p>
        </p:txBody>
      </p:sp>
      <p:sp>
        <p:nvSpPr>
          <p:cNvPr id="5" name="Footer Placeholder 4">
            <a:extLst>
              <a:ext uri="{FF2B5EF4-FFF2-40B4-BE49-F238E27FC236}">
                <a16:creationId xmlns:a16="http://schemas.microsoft.com/office/drawing/2014/main" id="{5F387EF5-F78F-3258-ABA3-BD7FD8B77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8C6D8-EDAD-B7C4-8B6C-8B5A366F22BE}"/>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7949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CDD2-C7E0-80B4-C966-72416A45D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A3AD1A-3A57-280D-815D-79EBF6ACE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BE6E7-1753-1DD8-D525-64F3C0F9C8B0}"/>
              </a:ext>
            </a:extLst>
          </p:cNvPr>
          <p:cNvSpPr>
            <a:spLocks noGrp="1"/>
          </p:cNvSpPr>
          <p:nvPr>
            <p:ph type="dt" sz="half" idx="10"/>
          </p:nvPr>
        </p:nvSpPr>
        <p:spPr/>
        <p:txBody>
          <a:bodyPr/>
          <a:lstStyle/>
          <a:p>
            <a:fld id="{4DC45B32-4F3E-4A95-98E6-F2AE4CE20B81}" type="datetimeFigureOut">
              <a:rPr lang="en-IN" smtClean="0"/>
              <a:t>20-03-2025</a:t>
            </a:fld>
            <a:endParaRPr lang="en-IN"/>
          </a:p>
        </p:txBody>
      </p:sp>
      <p:sp>
        <p:nvSpPr>
          <p:cNvPr id="5" name="Footer Placeholder 4">
            <a:extLst>
              <a:ext uri="{FF2B5EF4-FFF2-40B4-BE49-F238E27FC236}">
                <a16:creationId xmlns:a16="http://schemas.microsoft.com/office/drawing/2014/main" id="{B4F95279-1D52-2CD3-F372-AA72A9D4F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905D75-178B-A598-5221-0F2965E934A6}"/>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54053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380C-1FAF-077D-AAB1-1CE82A2585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3AACF-CFB1-7C23-08F1-33C1A8E7F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067DA6-66C9-05E4-2838-23AAF7F09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C362B9-8B13-FC78-D640-CED68A393B02}"/>
              </a:ext>
            </a:extLst>
          </p:cNvPr>
          <p:cNvSpPr>
            <a:spLocks noGrp="1"/>
          </p:cNvSpPr>
          <p:nvPr>
            <p:ph type="dt" sz="half" idx="10"/>
          </p:nvPr>
        </p:nvSpPr>
        <p:spPr/>
        <p:txBody>
          <a:bodyPr/>
          <a:lstStyle/>
          <a:p>
            <a:fld id="{4DC45B32-4F3E-4A95-98E6-F2AE4CE20B81}" type="datetimeFigureOut">
              <a:rPr lang="en-IN" smtClean="0"/>
              <a:t>20-03-2025</a:t>
            </a:fld>
            <a:endParaRPr lang="en-IN"/>
          </a:p>
        </p:txBody>
      </p:sp>
      <p:sp>
        <p:nvSpPr>
          <p:cNvPr id="6" name="Footer Placeholder 5">
            <a:extLst>
              <a:ext uri="{FF2B5EF4-FFF2-40B4-BE49-F238E27FC236}">
                <a16:creationId xmlns:a16="http://schemas.microsoft.com/office/drawing/2014/main" id="{F600760C-7D6F-0007-2338-94EDF1CDD5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E0CE93-1990-51CA-57BB-FDE90D1E943B}"/>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10899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4116-039C-4B04-6B07-488F9949C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CC2397-C358-CC63-710C-EAB343C29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579E3-0529-5F9D-C486-99DB5B6A8C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F976E1-D7AE-56DE-06AD-6CEBB9BAA4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B90995-BF08-44D4-E220-F9D0CE9D3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D026FD-FA75-2F73-2804-0DDB07B7AFD2}"/>
              </a:ext>
            </a:extLst>
          </p:cNvPr>
          <p:cNvSpPr>
            <a:spLocks noGrp="1"/>
          </p:cNvSpPr>
          <p:nvPr>
            <p:ph type="dt" sz="half" idx="10"/>
          </p:nvPr>
        </p:nvSpPr>
        <p:spPr/>
        <p:txBody>
          <a:bodyPr/>
          <a:lstStyle/>
          <a:p>
            <a:fld id="{4DC45B32-4F3E-4A95-98E6-F2AE4CE20B81}" type="datetimeFigureOut">
              <a:rPr lang="en-IN" smtClean="0"/>
              <a:t>20-03-2025</a:t>
            </a:fld>
            <a:endParaRPr lang="en-IN"/>
          </a:p>
        </p:txBody>
      </p:sp>
      <p:sp>
        <p:nvSpPr>
          <p:cNvPr id="8" name="Footer Placeholder 7">
            <a:extLst>
              <a:ext uri="{FF2B5EF4-FFF2-40B4-BE49-F238E27FC236}">
                <a16:creationId xmlns:a16="http://schemas.microsoft.com/office/drawing/2014/main" id="{7A67AA38-EE30-E5BE-A4E5-F69AD51C22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C4F782-1744-F79D-DC75-95CE999C371B}"/>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43649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D02A-B1E8-DF96-8DAD-D94B0EEE8D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D61131-2F40-E6AF-E457-2B945426469A}"/>
              </a:ext>
            </a:extLst>
          </p:cNvPr>
          <p:cNvSpPr>
            <a:spLocks noGrp="1"/>
          </p:cNvSpPr>
          <p:nvPr>
            <p:ph type="dt" sz="half" idx="10"/>
          </p:nvPr>
        </p:nvSpPr>
        <p:spPr/>
        <p:txBody>
          <a:bodyPr/>
          <a:lstStyle/>
          <a:p>
            <a:fld id="{4DC45B32-4F3E-4A95-98E6-F2AE4CE20B81}" type="datetimeFigureOut">
              <a:rPr lang="en-IN" smtClean="0"/>
              <a:t>20-03-2025</a:t>
            </a:fld>
            <a:endParaRPr lang="en-IN"/>
          </a:p>
        </p:txBody>
      </p:sp>
      <p:sp>
        <p:nvSpPr>
          <p:cNvPr id="4" name="Footer Placeholder 3">
            <a:extLst>
              <a:ext uri="{FF2B5EF4-FFF2-40B4-BE49-F238E27FC236}">
                <a16:creationId xmlns:a16="http://schemas.microsoft.com/office/drawing/2014/main" id="{44EE2B3F-C555-4B93-4F03-91C93899EA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3AA5E7-AE20-2DD6-BDDD-350E34F5B8C4}"/>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99115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A8BCA4-1813-6565-8452-B7C7F5D4798D}"/>
              </a:ext>
            </a:extLst>
          </p:cNvPr>
          <p:cNvSpPr>
            <a:spLocks noGrp="1"/>
          </p:cNvSpPr>
          <p:nvPr>
            <p:ph type="dt" sz="half" idx="10"/>
          </p:nvPr>
        </p:nvSpPr>
        <p:spPr/>
        <p:txBody>
          <a:bodyPr/>
          <a:lstStyle/>
          <a:p>
            <a:fld id="{4DC45B32-4F3E-4A95-98E6-F2AE4CE20B81}" type="datetimeFigureOut">
              <a:rPr lang="en-IN" smtClean="0"/>
              <a:t>20-03-2025</a:t>
            </a:fld>
            <a:endParaRPr lang="en-IN"/>
          </a:p>
        </p:txBody>
      </p:sp>
      <p:sp>
        <p:nvSpPr>
          <p:cNvPr id="3" name="Footer Placeholder 2">
            <a:extLst>
              <a:ext uri="{FF2B5EF4-FFF2-40B4-BE49-F238E27FC236}">
                <a16:creationId xmlns:a16="http://schemas.microsoft.com/office/drawing/2014/main" id="{8D98DFE5-DB12-EB64-8C6F-D3554A8FE9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F89090-CEEC-D9B0-D315-E6C9D9C722B1}"/>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99049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A79B-34F1-F09C-4109-58468BFE8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E1DA0-8380-5D61-7F8D-4AE8E58EA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912E22-4530-2C35-E62C-16942EE90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4B1B6-BD57-E738-39E7-2E3C955D9B1C}"/>
              </a:ext>
            </a:extLst>
          </p:cNvPr>
          <p:cNvSpPr>
            <a:spLocks noGrp="1"/>
          </p:cNvSpPr>
          <p:nvPr>
            <p:ph type="dt" sz="half" idx="10"/>
          </p:nvPr>
        </p:nvSpPr>
        <p:spPr/>
        <p:txBody>
          <a:bodyPr/>
          <a:lstStyle/>
          <a:p>
            <a:fld id="{4DC45B32-4F3E-4A95-98E6-F2AE4CE20B81}" type="datetimeFigureOut">
              <a:rPr lang="en-IN" smtClean="0"/>
              <a:t>20-03-2025</a:t>
            </a:fld>
            <a:endParaRPr lang="en-IN"/>
          </a:p>
        </p:txBody>
      </p:sp>
      <p:sp>
        <p:nvSpPr>
          <p:cNvPr id="6" name="Footer Placeholder 5">
            <a:extLst>
              <a:ext uri="{FF2B5EF4-FFF2-40B4-BE49-F238E27FC236}">
                <a16:creationId xmlns:a16="http://schemas.microsoft.com/office/drawing/2014/main" id="{567245FA-05B8-343F-6795-12446806FB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55F33B-08BC-47DD-84F0-4B3A267E1B94}"/>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4518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45CB-26E6-E1F6-AB40-BAD8A1EA8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18D7D3-A11B-F455-3D5E-04E8BBF5E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BA9ECB-5FF6-F110-BF54-251A00D61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14209-6F3F-97AC-07B1-5710256A09B7}"/>
              </a:ext>
            </a:extLst>
          </p:cNvPr>
          <p:cNvSpPr>
            <a:spLocks noGrp="1"/>
          </p:cNvSpPr>
          <p:nvPr>
            <p:ph type="dt" sz="half" idx="10"/>
          </p:nvPr>
        </p:nvSpPr>
        <p:spPr/>
        <p:txBody>
          <a:bodyPr/>
          <a:lstStyle/>
          <a:p>
            <a:fld id="{4DC45B32-4F3E-4A95-98E6-F2AE4CE20B81}" type="datetimeFigureOut">
              <a:rPr lang="en-IN" smtClean="0"/>
              <a:t>20-03-2025</a:t>
            </a:fld>
            <a:endParaRPr lang="en-IN"/>
          </a:p>
        </p:txBody>
      </p:sp>
      <p:sp>
        <p:nvSpPr>
          <p:cNvPr id="6" name="Footer Placeholder 5">
            <a:extLst>
              <a:ext uri="{FF2B5EF4-FFF2-40B4-BE49-F238E27FC236}">
                <a16:creationId xmlns:a16="http://schemas.microsoft.com/office/drawing/2014/main" id="{B389E7EE-EDF1-5003-4696-9DC647BCDE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94C73-C221-0C10-E26E-CDABBC22F777}"/>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94020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DB465-3A03-A19F-4E06-3F37E0B3A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3F54D5-C684-D436-9EE7-3557E326C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330F7-E4F3-07A9-E567-7C2791F71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45B32-4F3E-4A95-98E6-F2AE4CE20B81}" type="datetimeFigureOut">
              <a:rPr lang="en-IN" smtClean="0"/>
              <a:t>20-03-2025</a:t>
            </a:fld>
            <a:endParaRPr lang="en-IN"/>
          </a:p>
        </p:txBody>
      </p:sp>
      <p:sp>
        <p:nvSpPr>
          <p:cNvPr id="5" name="Footer Placeholder 4">
            <a:extLst>
              <a:ext uri="{FF2B5EF4-FFF2-40B4-BE49-F238E27FC236}">
                <a16:creationId xmlns:a16="http://schemas.microsoft.com/office/drawing/2014/main" id="{3F08B816-8BA5-AE8A-2DEA-D94C4E9AB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2B189E-3EF1-053F-7A86-62335B425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33D66-4397-450B-ACDD-A9A567E1730A}" type="slidenum">
              <a:rPr lang="en-IN" smtClean="0"/>
              <a:t>‹#›</a:t>
            </a:fld>
            <a:endParaRPr lang="en-IN"/>
          </a:p>
        </p:txBody>
      </p:sp>
    </p:spTree>
    <p:extLst>
      <p:ext uri="{BB962C8B-B14F-4D97-AF65-F5344CB8AC3E}">
        <p14:creationId xmlns:p14="http://schemas.microsoft.com/office/powerpoint/2010/main" val="838316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539D-AB52-C153-5383-33BA6CC2262F}"/>
              </a:ext>
            </a:extLst>
          </p:cNvPr>
          <p:cNvSpPr>
            <a:spLocks noGrp="1"/>
          </p:cNvSpPr>
          <p:nvPr>
            <p:ph type="ctrTitle"/>
          </p:nvPr>
        </p:nvSpPr>
        <p:spPr>
          <a:xfrm>
            <a:off x="706056" y="339634"/>
            <a:ext cx="9787773" cy="3492137"/>
          </a:xfrm>
        </p:spPr>
        <p:txBody>
          <a:bodyPr>
            <a:noAutofit/>
          </a:bodyPr>
          <a:lstStyle/>
          <a:p>
            <a:r>
              <a:rPr lang="en-IN" sz="3200" b="1" dirty="0" smtClean="0">
                <a:solidFill>
                  <a:schemeClr val="accent1"/>
                </a:solidFill>
                <a:effectLst>
                  <a:outerShdw blurRad="38100" dist="38100" dir="2700000" algn="tl">
                    <a:srgbClr val="000000">
                      <a:alpha val="43137"/>
                    </a:srgbClr>
                  </a:outerShdw>
                </a:effectLst>
              </a:rPr>
              <a:t>Next </a:t>
            </a:r>
            <a:r>
              <a:rPr lang="en-IN" sz="3200" b="1" dirty="0" smtClean="0">
                <a:solidFill>
                  <a:schemeClr val="accent1"/>
                </a:solidFill>
                <a:effectLst>
                  <a:outerShdw blurRad="38100" dist="38100" dir="2700000" algn="tl">
                    <a:srgbClr val="000000">
                      <a:alpha val="43137"/>
                    </a:srgbClr>
                  </a:outerShdw>
                </a:effectLst>
              </a:rPr>
              <a:t>Hikes </a:t>
            </a:r>
            <a:r>
              <a:rPr lang="en-IN" sz="3200" b="1" dirty="0">
                <a:solidFill>
                  <a:schemeClr val="accent1"/>
                </a:solidFill>
                <a:effectLst>
                  <a:outerShdw blurRad="38100" dist="38100" dir="2700000" algn="tl">
                    <a:srgbClr val="000000">
                      <a:alpha val="43137"/>
                    </a:srgbClr>
                  </a:outerShdw>
                </a:effectLst>
              </a:rPr>
              <a:t>IT Solutions </a:t>
            </a:r>
            <a:r>
              <a:rPr lang="en-IN" sz="3200" b="1" dirty="0" smtClean="0">
                <a:solidFill>
                  <a:schemeClr val="accent1"/>
                </a:solidFill>
                <a:effectLst>
                  <a:outerShdw blurRad="38100" dist="38100" dir="2700000" algn="tl">
                    <a:srgbClr val="000000">
                      <a:alpha val="43137"/>
                    </a:srgbClr>
                  </a:outerShdw>
                </a:effectLst>
              </a:rPr>
              <a:t>Project-4</a:t>
            </a:r>
            <a:r>
              <a:rPr lang="en-IN" sz="3200" b="1" dirty="0">
                <a:solidFill>
                  <a:schemeClr val="accent1"/>
                </a:solidFill>
                <a:effectLst>
                  <a:outerShdw blurRad="38100" dist="38100" dir="2700000" algn="tl">
                    <a:srgbClr val="000000">
                      <a:alpha val="43137"/>
                    </a:srgbClr>
                  </a:outerShdw>
                </a:effectLst>
              </a:rPr>
              <a:t/>
            </a:r>
            <a:br>
              <a:rPr lang="en-IN" sz="3200" b="1" dirty="0">
                <a:solidFill>
                  <a:schemeClr val="accent1"/>
                </a:solidFill>
                <a:effectLst>
                  <a:outerShdw blurRad="38100" dist="38100" dir="2700000" algn="tl">
                    <a:srgbClr val="000000">
                      <a:alpha val="43137"/>
                    </a:srgbClr>
                  </a:outerShdw>
                </a:effectLst>
              </a:rPr>
            </a:br>
            <a:r>
              <a:rPr lang="en-US" sz="3200" b="1" dirty="0">
                <a:solidFill>
                  <a:schemeClr val="accent1"/>
                </a:solidFill>
                <a:effectLst>
                  <a:outerShdw blurRad="38100" dist="38100" dir="2700000" algn="tl">
                    <a:srgbClr val="000000">
                      <a:alpha val="43137"/>
                    </a:srgbClr>
                  </a:outerShdw>
                </a:effectLst>
              </a:rPr>
              <a:t> Feature Extraction and Price Prediction for Mobile Phones </a:t>
            </a:r>
            <a:r>
              <a:rPr lang="en-US" sz="3200" b="1" dirty="0" smtClean="0">
                <a:solidFill>
                  <a:schemeClr val="accent1"/>
                </a:solidFill>
              </a:rPr>
              <a:t/>
            </a:r>
            <a:br>
              <a:rPr lang="en-US" sz="3200" b="1" dirty="0" smtClean="0">
                <a:solidFill>
                  <a:schemeClr val="accent1"/>
                </a:solidFill>
              </a:rPr>
            </a:br>
            <a:r>
              <a:rPr lang="en-US" sz="3200" b="1" i="0" dirty="0" smtClean="0">
                <a:solidFill>
                  <a:schemeClr val="accent1"/>
                </a:solidFill>
                <a:effectLst/>
                <a:latin typeface="Algerian" panose="04020705040A02060702" pitchFamily="82" charset="0"/>
              </a:rPr>
              <a:t> </a:t>
            </a:r>
            <a:r>
              <a:rPr lang="en-US" sz="3200" b="1" i="0" dirty="0">
                <a:solidFill>
                  <a:schemeClr val="accent1"/>
                </a:solidFill>
                <a:effectLst/>
                <a:latin typeface="Algerian" panose="04020705040A02060702" pitchFamily="82" charset="0"/>
              </a:rPr>
              <a:t>Using Machine </a:t>
            </a:r>
            <a:r>
              <a:rPr lang="en-US" sz="3200" b="1" i="0" dirty="0" smtClean="0">
                <a:solidFill>
                  <a:schemeClr val="accent1"/>
                </a:solidFill>
                <a:effectLst/>
                <a:latin typeface="Algerian" panose="04020705040A02060702" pitchFamily="82" charset="0"/>
              </a:rPr>
              <a:t>Learning  </a:t>
            </a:r>
            <a:br>
              <a:rPr lang="en-US" sz="3200" b="1" i="0" dirty="0" smtClean="0">
                <a:solidFill>
                  <a:schemeClr val="accent1"/>
                </a:solidFill>
                <a:effectLst/>
                <a:latin typeface="Algerian" panose="04020705040A02060702" pitchFamily="82" charset="0"/>
              </a:rPr>
            </a:br>
            <a:r>
              <a:rPr lang="en-US" sz="3200" b="1" dirty="0">
                <a:solidFill>
                  <a:schemeClr val="accent1"/>
                </a:solidFill>
                <a:latin typeface="Arial" panose="020B0604020202020204" pitchFamily="34" charset="0"/>
                <a:cs typeface="Arial" panose="020B0604020202020204" pitchFamily="34" charset="0"/>
              </a:rPr>
              <a:t>Presented By:-Ashish Kumar Sen</a:t>
            </a:r>
            <a:r>
              <a:rPr lang="en-US" sz="3200" dirty="0">
                <a:solidFill>
                  <a:schemeClr val="bg1"/>
                </a:solidFill>
                <a:latin typeface="Arial" panose="020B0604020202020204" pitchFamily="34" charset="0"/>
                <a:cs typeface="Arial" panose="020B0604020202020204" pitchFamily="34" charset="0"/>
              </a:rPr>
              <a:t/>
            </a:r>
            <a:br>
              <a:rPr lang="en-US" sz="3200" dirty="0">
                <a:solidFill>
                  <a:schemeClr val="bg1"/>
                </a:solidFill>
                <a:latin typeface="Arial" panose="020B0604020202020204" pitchFamily="34" charset="0"/>
                <a:cs typeface="Arial" panose="020B0604020202020204" pitchFamily="34" charset="0"/>
              </a:rPr>
            </a:br>
            <a:r>
              <a:rPr lang="en-US" sz="3200" dirty="0">
                <a:solidFill>
                  <a:schemeClr val="bg1"/>
                </a:solidFill>
                <a:latin typeface="Arial" panose="020B0604020202020204" pitchFamily="34" charset="0"/>
                <a:cs typeface="Arial" panose="020B0604020202020204" pitchFamily="34" charset="0"/>
              </a:rPr>
              <a:t>                               </a:t>
            </a:r>
            <a:r>
              <a:rPr lang="en-US" sz="3200" b="1" dirty="0">
                <a:solidFill>
                  <a:schemeClr val="bg1"/>
                </a:solidFill>
                <a:latin typeface="Arial" panose="020B0604020202020204" pitchFamily="34" charset="0"/>
                <a:cs typeface="Arial" panose="020B0604020202020204" pitchFamily="34" charset="0"/>
              </a:rPr>
              <a:t/>
            </a:r>
            <a:br>
              <a:rPr lang="en-US" sz="3200" b="1" dirty="0">
                <a:solidFill>
                  <a:schemeClr val="bg1"/>
                </a:solidFill>
                <a:latin typeface="Arial" panose="020B0604020202020204" pitchFamily="34" charset="0"/>
                <a:cs typeface="Arial" panose="020B0604020202020204" pitchFamily="34" charset="0"/>
              </a:rPr>
            </a:br>
            <a:endParaRPr lang="en-IN" sz="3200" b="1" dirty="0">
              <a:solidFill>
                <a:schemeClr val="accent5">
                  <a:lumMod val="75000"/>
                </a:schemeClr>
              </a:solidFill>
              <a:latin typeface="Algerian" panose="04020705040A02060702" pitchFamily="82" charset="0"/>
            </a:endParaRPr>
          </a:p>
        </p:txBody>
      </p:sp>
      <p:pic>
        <p:nvPicPr>
          <p:cNvPr id="7" name="Picture 6">
            <a:extLst>
              <a:ext uri="{FF2B5EF4-FFF2-40B4-BE49-F238E27FC236}">
                <a16:creationId xmlns:a16="http://schemas.microsoft.com/office/drawing/2014/main" id="{3203406E-9B86-1C19-8B61-103DDCD5C902}"/>
              </a:ext>
            </a:extLst>
          </p:cNvPr>
          <p:cNvPicPr>
            <a:picLocks noChangeAspect="1"/>
          </p:cNvPicPr>
          <p:nvPr/>
        </p:nvPicPr>
        <p:blipFill>
          <a:blip r:embed="rId2"/>
          <a:stretch>
            <a:fillRect/>
          </a:stretch>
        </p:blipFill>
        <p:spPr>
          <a:xfrm>
            <a:off x="2977363" y="3974155"/>
            <a:ext cx="1374161" cy="2342319"/>
          </a:xfrm>
          <a:prstGeom prst="rect">
            <a:avLst/>
          </a:prstGeom>
        </p:spPr>
      </p:pic>
      <p:sp>
        <p:nvSpPr>
          <p:cNvPr id="10" name="Arrow: Left 9">
            <a:extLst>
              <a:ext uri="{FF2B5EF4-FFF2-40B4-BE49-F238E27FC236}">
                <a16:creationId xmlns:a16="http://schemas.microsoft.com/office/drawing/2014/main" id="{F02D86A4-73FB-6C82-87B4-29126A6BADD2}"/>
              </a:ext>
            </a:extLst>
          </p:cNvPr>
          <p:cNvSpPr/>
          <p:nvPr/>
        </p:nvSpPr>
        <p:spPr>
          <a:xfrm>
            <a:off x="4634411" y="4921794"/>
            <a:ext cx="1859280" cy="447040"/>
          </a:xfrm>
          <a:prstGeom prst="leftArrow">
            <a:avLst/>
          </a:prstGeom>
          <a:solidFill>
            <a:schemeClr val="accent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accent5">
                  <a:lumMod val="75000"/>
                </a:schemeClr>
              </a:solidFill>
            </a:endParaRPr>
          </a:p>
        </p:txBody>
      </p:sp>
      <p:pic>
        <p:nvPicPr>
          <p:cNvPr id="4" name="Picture 3"/>
          <p:cNvPicPr>
            <a:picLocks noChangeAspect="1"/>
          </p:cNvPicPr>
          <p:nvPr/>
        </p:nvPicPr>
        <p:blipFill>
          <a:blip r:embed="rId3"/>
          <a:stretch>
            <a:fillRect/>
          </a:stretch>
        </p:blipFill>
        <p:spPr>
          <a:xfrm>
            <a:off x="6996713" y="3659415"/>
            <a:ext cx="2514600" cy="2971800"/>
          </a:xfrm>
          <a:prstGeom prst="rect">
            <a:avLst/>
          </a:prstGeom>
        </p:spPr>
      </p:pic>
    </p:spTree>
    <p:extLst>
      <p:ext uri="{BB962C8B-B14F-4D97-AF65-F5344CB8AC3E}">
        <p14:creationId xmlns:p14="http://schemas.microsoft.com/office/powerpoint/2010/main" val="427131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A07A19-861C-8C64-6A82-200FB0218CDC}"/>
              </a:ext>
            </a:extLst>
          </p:cNvPr>
          <p:cNvSpPr>
            <a:spLocks noGrp="1"/>
          </p:cNvSpPr>
          <p:nvPr>
            <p:ph type="title"/>
          </p:nvPr>
        </p:nvSpPr>
        <p:spPr>
          <a:xfrm>
            <a:off x="243840" y="28384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Decision tree regression</a:t>
            </a:r>
            <a:endParaRPr lang="en-IN" dirty="0"/>
          </a:p>
        </p:txBody>
      </p:sp>
      <p:pic>
        <p:nvPicPr>
          <p:cNvPr id="6" name="Picture 5">
            <a:extLst>
              <a:ext uri="{FF2B5EF4-FFF2-40B4-BE49-F238E27FC236}">
                <a16:creationId xmlns:a16="http://schemas.microsoft.com/office/drawing/2014/main" id="{C7877410-11E0-5A4F-70C8-9F81487A67D7}"/>
              </a:ext>
            </a:extLst>
          </p:cNvPr>
          <p:cNvPicPr>
            <a:picLocks noChangeAspect="1"/>
          </p:cNvPicPr>
          <p:nvPr/>
        </p:nvPicPr>
        <p:blipFill>
          <a:blip r:embed="rId2"/>
          <a:stretch>
            <a:fillRect/>
          </a:stretch>
        </p:blipFill>
        <p:spPr>
          <a:xfrm>
            <a:off x="355305" y="1555640"/>
            <a:ext cx="5740695" cy="425471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extBox 1">
            <a:extLst>
              <a:ext uri="{FF2B5EF4-FFF2-40B4-BE49-F238E27FC236}">
                <a16:creationId xmlns:a16="http://schemas.microsoft.com/office/drawing/2014/main" id="{2A6BF683-B799-C8C7-FC2B-F0AFED5734A4}"/>
              </a:ext>
            </a:extLst>
          </p:cNvPr>
          <p:cNvSpPr txBox="1"/>
          <p:nvPr/>
        </p:nvSpPr>
        <p:spPr>
          <a:xfrm>
            <a:off x="6337563" y="751840"/>
            <a:ext cx="5610597" cy="6247864"/>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endParaRPr lang="en-US" sz="2000" b="1" i="0" u="sng" dirty="0">
              <a:solidFill>
                <a:srgbClr val="E10313"/>
              </a:solidFill>
              <a:effectLst/>
              <a:latin typeface="Algerian" panose="04020705040A02060702" pitchFamily="82" charset="0"/>
            </a:endParaRPr>
          </a:p>
          <a:p>
            <a:r>
              <a:rPr lang="en-US" sz="2000" b="1" dirty="0">
                <a:latin typeface="Colonna MT" panose="04020805060202030203" pitchFamily="82" charset="0"/>
              </a:rPr>
              <a:t>Decision Tree Regression is a machine learning algorithm used for predicting numerical values based on input features. Unlike decision trees used for classification, where the aim is to assign data points to discrete classes, decision tree regression focuses on predicting a continuous output</a:t>
            </a:r>
          </a:p>
          <a:p>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endParaRPr lang="en-IN" sz="2000" b="1" u="sng" dirty="0">
              <a:solidFill>
                <a:srgbClr val="E10313"/>
              </a:solidFill>
              <a:latin typeface="Algerian" panose="04020705040A02060702" pitchFamily="82" charset="0"/>
            </a:endParaRPr>
          </a:p>
          <a:p>
            <a:r>
              <a:rPr lang="en-IN" sz="2000" b="1" dirty="0">
                <a:latin typeface="Colonna MT" panose="04020805060202030203" pitchFamily="82" charset="0"/>
              </a:rPr>
              <a:t>Mean Absolute Error- </a:t>
            </a:r>
            <a:r>
              <a:rPr lang="en-IN" sz="1600" b="1" dirty="0">
                <a:latin typeface="Algerian" panose="04020705040A02060702" pitchFamily="82" charset="0"/>
              </a:rPr>
              <a:t>1543.211</a:t>
            </a:r>
          </a:p>
          <a:p>
            <a:r>
              <a:rPr lang="en-IN" sz="2000" b="1" dirty="0">
                <a:latin typeface="Colonna MT" panose="04020805060202030203" pitchFamily="82" charset="0"/>
              </a:rPr>
              <a:t>Mean Squared Error- </a:t>
            </a:r>
            <a:r>
              <a:rPr lang="en-IN" sz="1400" b="1" dirty="0">
                <a:latin typeface="Algerian" panose="04020705040A02060702" pitchFamily="82" charset="0"/>
              </a:rPr>
              <a:t>20300</a:t>
            </a:r>
          </a:p>
          <a:p>
            <a:r>
              <a:rPr lang="en-IN" sz="2000" b="1" dirty="0">
                <a:latin typeface="Colonna MT" panose="04020805060202030203" pitchFamily="82" charset="0"/>
              </a:rPr>
              <a:t>R-Squared : </a:t>
            </a:r>
            <a:r>
              <a:rPr lang="en-IN" sz="1400" b="1" dirty="0">
                <a:latin typeface="Algerian" panose="04020705040A02060702" pitchFamily="82" charset="0"/>
              </a:rPr>
              <a:t>85.2%</a:t>
            </a:r>
          </a:p>
          <a:p>
            <a:endParaRPr lang="en-US" sz="2000" b="1" u="sng" dirty="0">
              <a:solidFill>
                <a:srgbClr val="E10313"/>
              </a:solidFill>
              <a:latin typeface="Algerian" panose="04020705040A02060702" pitchFamily="82" charset="0"/>
            </a:endParaRPr>
          </a:p>
          <a:p>
            <a:r>
              <a:rPr lang="en-US" sz="2000" b="1" u="sng" dirty="0">
                <a:solidFill>
                  <a:srgbClr val="E10313"/>
                </a:solidFill>
                <a:latin typeface="Algerian" panose="04020705040A02060702" pitchFamily="82" charset="0"/>
              </a:rPr>
              <a:t>Conclusion:</a:t>
            </a:r>
          </a:p>
          <a:p>
            <a:endParaRPr lang="en-US" sz="2000" b="1" u="sng" dirty="0">
              <a:solidFill>
                <a:srgbClr val="000000"/>
              </a:solidFill>
              <a:latin typeface="Colonna MT" panose="04020805060202030203" pitchFamily="82" charset="0"/>
            </a:endParaRPr>
          </a:p>
          <a:p>
            <a:r>
              <a:rPr lang="en-US" sz="2000" b="1" dirty="0">
                <a:solidFill>
                  <a:srgbClr val="000000"/>
                </a:solidFill>
                <a:latin typeface="Colonna MT" panose="04020805060202030203" pitchFamily="82" charset="0"/>
              </a:rPr>
              <a:t>T</a:t>
            </a:r>
            <a:r>
              <a:rPr lang="en-US" sz="2000" b="1" i="0" dirty="0">
                <a:solidFill>
                  <a:srgbClr val="000000"/>
                </a:solidFill>
                <a:effectLst/>
                <a:latin typeface="Colonna MT" panose="04020805060202030203" pitchFamily="82" charset="0"/>
              </a:rPr>
              <a:t>he decision tree model seems to have a strong predictive performance overall, as suggested by the high R-squared value</a:t>
            </a:r>
            <a:endParaRPr lang="en-IN" sz="2000" b="1" dirty="0">
              <a:latin typeface="Colonna MT" panose="04020805060202030203" pitchFamily="82" charset="0"/>
            </a:endParaRPr>
          </a:p>
        </p:txBody>
      </p:sp>
    </p:spTree>
    <p:extLst>
      <p:ext uri="{BB962C8B-B14F-4D97-AF65-F5344CB8AC3E}">
        <p14:creationId xmlns:p14="http://schemas.microsoft.com/office/powerpoint/2010/main" val="377711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89585-8521-9C60-F5D1-58947F610216}"/>
              </a:ext>
            </a:extLst>
          </p:cNvPr>
          <p:cNvPicPr>
            <a:picLocks noChangeAspect="1"/>
          </p:cNvPicPr>
          <p:nvPr/>
        </p:nvPicPr>
        <p:blipFill>
          <a:blip r:embed="rId2">
            <a:clrChange>
              <a:clrFrom>
                <a:srgbClr val="F5F5F5"/>
              </a:clrFrom>
              <a:clrTo>
                <a:srgbClr val="F5F5F5">
                  <a:alpha val="0"/>
                </a:srgbClr>
              </a:clrTo>
            </a:clrChange>
            <a:duotone>
              <a:prstClr val="black"/>
              <a:srgbClr val="ABF9FB">
                <a:tint val="45000"/>
                <a:satMod val="400000"/>
              </a:srgbClr>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tretch>
            <a:fillRect/>
          </a:stretch>
        </p:blipFill>
        <p:spPr>
          <a:xfrm>
            <a:off x="356002" y="1117600"/>
            <a:ext cx="11724238" cy="552122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F7F5FAB4-828F-C7DD-143C-EAF9137AF9BF}"/>
              </a:ext>
            </a:extLst>
          </p:cNvPr>
          <p:cNvSpPr>
            <a:spLocks noGrp="1"/>
          </p:cNvSpPr>
          <p:nvPr>
            <p:ph type="title"/>
          </p:nvPr>
        </p:nvSpPr>
        <p:spPr>
          <a:xfrm>
            <a:off x="248920" y="404301"/>
            <a:ext cx="10515600" cy="467995"/>
          </a:xfrm>
        </p:spPr>
        <p:txBody>
          <a:bodyPr>
            <a:normAutofit fontScale="90000"/>
          </a:bodyPr>
          <a:lstStyle/>
          <a:p>
            <a:pPr algn="ctr"/>
            <a:r>
              <a:rPr lang="en-IN" b="1" dirty="0">
                <a:solidFill>
                  <a:schemeClr val="accent2">
                    <a:lumMod val="75000"/>
                  </a:schemeClr>
                </a:solidFill>
                <a:latin typeface="Algerian" panose="04020705040A02060702" pitchFamily="82" charset="0"/>
              </a:rPr>
              <a:t>Decision tree structure</a:t>
            </a:r>
            <a:endParaRPr lang="en-IN" dirty="0"/>
          </a:p>
        </p:txBody>
      </p:sp>
    </p:spTree>
    <p:extLst>
      <p:ext uri="{BB962C8B-B14F-4D97-AF65-F5344CB8AC3E}">
        <p14:creationId xmlns:p14="http://schemas.microsoft.com/office/powerpoint/2010/main" val="145809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4DDEC-3308-8596-013D-DF02254F1047}"/>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Random forest regression</a:t>
            </a:r>
            <a:endParaRPr lang="en-IN" dirty="0"/>
          </a:p>
        </p:txBody>
      </p:sp>
      <p:pic>
        <p:nvPicPr>
          <p:cNvPr id="6" name="Picture 5">
            <a:extLst>
              <a:ext uri="{FF2B5EF4-FFF2-40B4-BE49-F238E27FC236}">
                <a16:creationId xmlns:a16="http://schemas.microsoft.com/office/drawing/2014/main" id="{8DEA0B17-0E23-E3E6-811C-D37F450FE989}"/>
              </a:ext>
            </a:extLst>
          </p:cNvPr>
          <p:cNvPicPr>
            <a:picLocks noChangeAspect="1"/>
          </p:cNvPicPr>
          <p:nvPr/>
        </p:nvPicPr>
        <p:blipFill>
          <a:blip r:embed="rId2"/>
          <a:stretch>
            <a:fillRect/>
          </a:stretch>
        </p:blipFill>
        <p:spPr>
          <a:xfrm>
            <a:off x="436880" y="1282589"/>
            <a:ext cx="5695633" cy="4803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97EACF11-299C-5030-19FC-7C78D8A78209}"/>
              </a:ext>
            </a:extLst>
          </p:cNvPr>
          <p:cNvSpPr txBox="1"/>
          <p:nvPr/>
        </p:nvSpPr>
        <p:spPr>
          <a:xfrm>
            <a:off x="6337563" y="751840"/>
            <a:ext cx="5610597" cy="5940088"/>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pPr algn="l"/>
            <a:r>
              <a:rPr lang="en-US" sz="2000" b="1" dirty="0">
                <a:latin typeface="Colonna MT" panose="04020805060202030203" pitchFamily="82" charset="0"/>
              </a:rPr>
              <a:t>Random Forest Regression is an ensemble learning technique based on the concept of combining multiple decision trees to improve the overall predictive performance and robustness of a regression model. It is an extension of the decision tree algorithm and belongs to the broader class of ensemble methods</a:t>
            </a:r>
          </a:p>
          <a:p>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r>
              <a:rPr lang="en-IN" sz="2000" b="1" dirty="0">
                <a:latin typeface="Colonna MT" panose="04020805060202030203" pitchFamily="82" charset="0"/>
              </a:rPr>
              <a:t>Mean Absolute Error- </a:t>
            </a:r>
            <a:r>
              <a:rPr lang="en-IN" sz="1600" b="1" dirty="0">
                <a:latin typeface="Algerian" panose="04020705040A02060702" pitchFamily="82" charset="0"/>
              </a:rPr>
              <a:t>1857.60</a:t>
            </a:r>
          </a:p>
          <a:p>
            <a:r>
              <a:rPr lang="en-IN" sz="2000" b="1" dirty="0">
                <a:latin typeface="Colonna MT" panose="04020805060202030203" pitchFamily="82" charset="0"/>
              </a:rPr>
              <a:t>Mean Squared Error- </a:t>
            </a:r>
            <a:r>
              <a:rPr lang="en-IN" sz="1400" b="1" dirty="0">
                <a:latin typeface="Algerian" panose="04020705040A02060702" pitchFamily="82" charset="0"/>
              </a:rPr>
              <a:t>27394079</a:t>
            </a:r>
          </a:p>
          <a:p>
            <a:r>
              <a:rPr lang="en-IN" sz="2000" b="1" dirty="0">
                <a:latin typeface="Colonna MT" panose="04020805060202030203" pitchFamily="82" charset="0"/>
              </a:rPr>
              <a:t>R-Squared : </a:t>
            </a:r>
            <a:r>
              <a:rPr lang="en-IN" sz="1400" b="1" dirty="0">
                <a:latin typeface="Algerian" panose="04020705040A02060702" pitchFamily="82" charset="0"/>
              </a:rPr>
              <a:t>80.12%</a:t>
            </a:r>
          </a:p>
          <a:p>
            <a:endParaRPr lang="en-US" sz="2000" b="1" u="sng" dirty="0">
              <a:solidFill>
                <a:srgbClr val="E10313"/>
              </a:solidFill>
              <a:latin typeface="Algerian" panose="04020705040A02060702" pitchFamily="82" charset="0"/>
            </a:endParaRPr>
          </a:p>
          <a:p>
            <a:r>
              <a:rPr lang="en-US" sz="2000" b="1" u="sng" dirty="0">
                <a:solidFill>
                  <a:srgbClr val="E10313"/>
                </a:solidFill>
                <a:latin typeface="Algerian" panose="04020705040A02060702" pitchFamily="82" charset="0"/>
              </a:rPr>
              <a:t>Conclusion:</a:t>
            </a:r>
            <a:endParaRPr lang="en-US" sz="2000" b="1" u="sng" dirty="0">
              <a:solidFill>
                <a:srgbClr val="000000"/>
              </a:solidFill>
              <a:latin typeface="Colonna MT" panose="04020805060202030203" pitchFamily="82" charset="0"/>
            </a:endParaRPr>
          </a:p>
          <a:p>
            <a:r>
              <a:rPr lang="en-US" sz="2000" b="1" dirty="0">
                <a:solidFill>
                  <a:srgbClr val="000000"/>
                </a:solidFill>
                <a:latin typeface="Colonna MT" panose="04020805060202030203" pitchFamily="82" charset="0"/>
              </a:rPr>
              <a:t>A relatively high R-squared value indicating a strong fit to the data. However, the substantial Mean Squared Error suggests the presence of instances with larger prediction errors</a:t>
            </a:r>
            <a:endParaRPr lang="en-IN" sz="2000" b="1" dirty="0">
              <a:latin typeface="Colonna MT" panose="04020805060202030203" pitchFamily="82" charset="0"/>
            </a:endParaRPr>
          </a:p>
        </p:txBody>
      </p:sp>
    </p:spTree>
    <p:extLst>
      <p:ext uri="{BB962C8B-B14F-4D97-AF65-F5344CB8AC3E}">
        <p14:creationId xmlns:p14="http://schemas.microsoft.com/office/powerpoint/2010/main" val="269167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76B2D6-D598-B7E3-D6EC-02B4D5DC758B}"/>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Gradient boosting regression</a:t>
            </a:r>
            <a:endParaRPr lang="en-IN" dirty="0"/>
          </a:p>
        </p:txBody>
      </p:sp>
      <p:pic>
        <p:nvPicPr>
          <p:cNvPr id="6" name="Picture 5">
            <a:extLst>
              <a:ext uri="{FF2B5EF4-FFF2-40B4-BE49-F238E27FC236}">
                <a16:creationId xmlns:a16="http://schemas.microsoft.com/office/drawing/2014/main" id="{616F73FB-AEC1-B364-3929-F9F5A585533C}"/>
              </a:ext>
            </a:extLst>
          </p:cNvPr>
          <p:cNvPicPr>
            <a:picLocks noChangeAspect="1"/>
          </p:cNvPicPr>
          <p:nvPr/>
        </p:nvPicPr>
        <p:blipFill>
          <a:blip r:embed="rId2"/>
          <a:stretch>
            <a:fillRect/>
          </a:stretch>
        </p:blipFill>
        <p:spPr>
          <a:xfrm>
            <a:off x="139523" y="1637555"/>
            <a:ext cx="5956477" cy="4347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105FC6EE-28E1-BBCD-86B7-F00CC8262FCE}"/>
              </a:ext>
            </a:extLst>
          </p:cNvPr>
          <p:cNvSpPr txBox="1"/>
          <p:nvPr/>
        </p:nvSpPr>
        <p:spPr>
          <a:xfrm>
            <a:off x="6337563" y="751840"/>
            <a:ext cx="5610597" cy="5632311"/>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pPr algn="l"/>
            <a:r>
              <a:rPr lang="en-US" sz="2000" b="1" dirty="0">
                <a:latin typeface="Colonna MT" panose="04020805060202030203" pitchFamily="82" charset="0"/>
              </a:rPr>
              <a:t>Gradient Boosting regression builds a predictive model in a stage-wise fashion by combining the predictions of multiple weak learners, typically decision trees, to create a strong predictive model</a:t>
            </a:r>
          </a:p>
          <a:p>
            <a:pPr algn="l"/>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r>
              <a:rPr lang="en-IN" sz="2000" b="1" dirty="0">
                <a:latin typeface="Colonna MT" panose="04020805060202030203" pitchFamily="82" charset="0"/>
              </a:rPr>
              <a:t>Mean Absolute Error- </a:t>
            </a:r>
            <a:r>
              <a:rPr lang="en-IN" sz="1600" b="1" dirty="0">
                <a:latin typeface="Algerian" panose="04020705040A02060702" pitchFamily="82" charset="0"/>
              </a:rPr>
              <a:t>1934.037</a:t>
            </a:r>
          </a:p>
          <a:p>
            <a:r>
              <a:rPr lang="en-IN" sz="2000" b="1" dirty="0">
                <a:latin typeface="Colonna MT" panose="04020805060202030203" pitchFamily="82" charset="0"/>
              </a:rPr>
              <a:t>Mean Squared Error- </a:t>
            </a:r>
            <a:r>
              <a:rPr lang="en-IN" sz="1400" b="1" dirty="0">
                <a:latin typeface="Algerian" panose="04020705040A02060702" pitchFamily="82" charset="0"/>
              </a:rPr>
              <a:t>27962073</a:t>
            </a:r>
          </a:p>
          <a:p>
            <a:r>
              <a:rPr lang="en-IN" sz="2000" b="1" dirty="0">
                <a:latin typeface="Colonna MT" panose="04020805060202030203" pitchFamily="82" charset="0"/>
              </a:rPr>
              <a:t>R-Squared : </a:t>
            </a:r>
            <a:r>
              <a:rPr lang="en-IN" sz="1400" b="1" dirty="0">
                <a:latin typeface="Algerian" panose="04020705040A02060702" pitchFamily="82" charset="0"/>
              </a:rPr>
              <a:t>79.71%</a:t>
            </a:r>
          </a:p>
          <a:p>
            <a:endParaRPr lang="en-US" sz="2000" b="1" u="sng" dirty="0">
              <a:solidFill>
                <a:srgbClr val="E10313"/>
              </a:solidFill>
              <a:latin typeface="Algerian" panose="04020705040A02060702" pitchFamily="82" charset="0"/>
            </a:endParaRPr>
          </a:p>
          <a:p>
            <a:r>
              <a:rPr lang="en-US" sz="2000" b="1" u="sng" dirty="0">
                <a:solidFill>
                  <a:srgbClr val="E10313"/>
                </a:solidFill>
                <a:latin typeface="Algerian" panose="04020705040A02060702" pitchFamily="82" charset="0"/>
              </a:rPr>
              <a:t>Conclusion:</a:t>
            </a:r>
            <a:endParaRPr lang="en-US" sz="2000" b="1" u="sng" dirty="0">
              <a:solidFill>
                <a:srgbClr val="000000"/>
              </a:solidFill>
              <a:latin typeface="Colonna MT" panose="04020805060202030203" pitchFamily="82" charset="0"/>
            </a:endParaRPr>
          </a:p>
          <a:p>
            <a:r>
              <a:rPr lang="en-US" sz="2000" b="1" dirty="0">
                <a:solidFill>
                  <a:srgbClr val="000000"/>
                </a:solidFill>
                <a:latin typeface="Colonna MT" panose="04020805060202030203" pitchFamily="82" charset="0"/>
              </a:rPr>
              <a:t>This model provides reasonably accurate predictions, as suggested by the R-squared value. However, the relatively high Mean Absolute Error and large Mean Squared Error hint at potential challenges, possibly due to outliers or other factors influencing prediction accuracy</a:t>
            </a:r>
            <a:endParaRPr lang="en-IN" sz="2000" b="1" dirty="0">
              <a:latin typeface="Colonna MT" panose="04020805060202030203" pitchFamily="82" charset="0"/>
            </a:endParaRPr>
          </a:p>
        </p:txBody>
      </p:sp>
    </p:spTree>
    <p:extLst>
      <p:ext uri="{BB962C8B-B14F-4D97-AF65-F5344CB8AC3E}">
        <p14:creationId xmlns:p14="http://schemas.microsoft.com/office/powerpoint/2010/main" val="377266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3FBE8AF-6464-8031-EF53-91D3011C6A54}"/>
              </a:ext>
            </a:extLst>
          </p:cNvPr>
          <p:cNvGraphicFramePr/>
          <p:nvPr>
            <p:extLst>
              <p:ext uri="{D42A27DB-BD31-4B8C-83A1-F6EECF244321}">
                <p14:modId xmlns:p14="http://schemas.microsoft.com/office/powerpoint/2010/main" val="2887233648"/>
              </p:ext>
            </p:extLst>
          </p:nvPr>
        </p:nvGraphicFramePr>
        <p:xfrm>
          <a:off x="335280" y="711200"/>
          <a:ext cx="11724640" cy="5427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CCA6D51-41FB-D3EF-281D-4E7A65204A48}"/>
              </a:ext>
            </a:extLst>
          </p:cNvPr>
          <p:cNvSpPr txBox="1"/>
          <p:nvPr/>
        </p:nvSpPr>
        <p:spPr>
          <a:xfrm>
            <a:off x="812800" y="2570480"/>
            <a:ext cx="3210560" cy="1747520"/>
          </a:xfrm>
          <a:prstGeom prst="rect">
            <a:avLst/>
          </a:prstGeom>
          <a:noFill/>
          <a:ln w="25400">
            <a:solidFill>
              <a:srgbClr val="C00000">
                <a:alpha val="95000"/>
              </a:srgbClr>
            </a:solidFill>
            <a:prstDash val="sysDash"/>
          </a:ln>
        </p:spPr>
        <p:txBody>
          <a:bodyPr wrap="square" rtlCol="0">
            <a:spAutoFit/>
          </a:bodyPr>
          <a:lstStyle/>
          <a:p>
            <a:endParaRPr lang="en-IN" dirty="0"/>
          </a:p>
        </p:txBody>
      </p:sp>
      <p:sp>
        <p:nvSpPr>
          <p:cNvPr id="6" name="TextBox 5">
            <a:extLst>
              <a:ext uri="{FF2B5EF4-FFF2-40B4-BE49-F238E27FC236}">
                <a16:creationId xmlns:a16="http://schemas.microsoft.com/office/drawing/2014/main" id="{17E59712-804B-6FBC-878A-AB9F23AAF1FB}"/>
              </a:ext>
            </a:extLst>
          </p:cNvPr>
          <p:cNvSpPr txBox="1"/>
          <p:nvPr/>
        </p:nvSpPr>
        <p:spPr>
          <a:xfrm>
            <a:off x="1463040" y="4592320"/>
            <a:ext cx="3210560" cy="1747520"/>
          </a:xfrm>
          <a:prstGeom prst="rect">
            <a:avLst/>
          </a:prstGeom>
          <a:noFill/>
          <a:ln w="25400">
            <a:solidFill>
              <a:srgbClr val="C00000">
                <a:alpha val="95000"/>
              </a:srgbClr>
            </a:solidFill>
            <a:prstDash val="sysDash"/>
          </a:ln>
        </p:spPr>
        <p:txBody>
          <a:bodyPr wrap="square" rtlCol="0">
            <a:spAutoFit/>
          </a:bodyPr>
          <a:lstStyle/>
          <a:p>
            <a:endParaRPr lang="en-IN" dirty="0"/>
          </a:p>
        </p:txBody>
      </p:sp>
    </p:spTree>
    <p:extLst>
      <p:ext uri="{BB962C8B-B14F-4D97-AF65-F5344CB8AC3E}">
        <p14:creationId xmlns:p14="http://schemas.microsoft.com/office/powerpoint/2010/main" val="261241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Content Placeholder 8" descr="Close-up of a pen writing on a chart">
            <a:extLst>
              <a:ext uri="{FF2B5EF4-FFF2-40B4-BE49-F238E27FC236}">
                <a16:creationId xmlns:a16="http://schemas.microsoft.com/office/drawing/2014/main" id="{71B717C3-5B1C-54F0-B9E5-C140B527D9C4}"/>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255146" y="1854517"/>
            <a:ext cx="5008194" cy="3660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a:rot lat="0" lon="20699976" rev="0"/>
            </a:camera>
            <a:lightRig rig="threePt" dir="t"/>
          </a:scene3d>
        </p:spPr>
      </p:pic>
      <p:sp>
        <p:nvSpPr>
          <p:cNvPr id="10" name="Title 1">
            <a:extLst>
              <a:ext uri="{FF2B5EF4-FFF2-40B4-BE49-F238E27FC236}">
                <a16:creationId xmlns:a16="http://schemas.microsoft.com/office/drawing/2014/main" id="{76D15338-70BE-138A-DCF5-0F990070F1D7}"/>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Price prediction using decision tree</a:t>
            </a:r>
            <a:endParaRPr lang="en-IN" dirty="0"/>
          </a:p>
        </p:txBody>
      </p:sp>
      <p:sp>
        <p:nvSpPr>
          <p:cNvPr id="11" name="TextBox 10">
            <a:extLst>
              <a:ext uri="{FF2B5EF4-FFF2-40B4-BE49-F238E27FC236}">
                <a16:creationId xmlns:a16="http://schemas.microsoft.com/office/drawing/2014/main" id="{8608A6C3-11B1-88A7-3D5D-B3584E27C56C}"/>
              </a:ext>
            </a:extLst>
          </p:cNvPr>
          <p:cNvSpPr txBox="1"/>
          <p:nvPr/>
        </p:nvSpPr>
        <p:spPr>
          <a:xfrm>
            <a:off x="4246880" y="1029573"/>
            <a:ext cx="6471920" cy="369332"/>
          </a:xfrm>
          <a:prstGeom prst="rect">
            <a:avLst/>
          </a:prstGeom>
          <a:noFill/>
        </p:spPr>
        <p:txBody>
          <a:bodyPr wrap="square" rtlCol="0">
            <a:spAutoFit/>
          </a:bodyPr>
          <a:lstStyle/>
          <a:p>
            <a:pPr algn="l"/>
            <a:r>
              <a:rPr lang="en-IN" b="1" dirty="0">
                <a:solidFill>
                  <a:srgbClr val="000000"/>
                </a:solidFill>
                <a:latin typeface="Colonna MT" panose="04020805060202030203" pitchFamily="82" charset="0"/>
              </a:rPr>
              <a:t>INPUT BASED ON FEATURE IMPORTANCE NEW_MOBILE_</a:t>
            </a:r>
            <a:r>
              <a:rPr lang="en-IN" b="1" dirty="0">
                <a:solidFill>
                  <a:srgbClr val="000000"/>
                </a:solidFill>
              </a:rPr>
              <a:t>1</a:t>
            </a:r>
          </a:p>
        </p:txBody>
      </p:sp>
      <p:sp>
        <p:nvSpPr>
          <p:cNvPr id="12" name="Right Brace 11">
            <a:extLst>
              <a:ext uri="{FF2B5EF4-FFF2-40B4-BE49-F238E27FC236}">
                <a16:creationId xmlns:a16="http://schemas.microsoft.com/office/drawing/2014/main" id="{57DA6D01-E222-FA36-3A82-34E4E4574DD0}"/>
              </a:ext>
            </a:extLst>
          </p:cNvPr>
          <p:cNvSpPr/>
          <p:nvPr/>
        </p:nvSpPr>
        <p:spPr>
          <a:xfrm>
            <a:off x="9164320" y="2031999"/>
            <a:ext cx="518160" cy="3664585"/>
          </a:xfrm>
          <a:prstGeom prst="rightBrace">
            <a:avLst/>
          </a:prstGeom>
          <a:ln w="15875">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Star: 10 Points 12">
            <a:extLst>
              <a:ext uri="{FF2B5EF4-FFF2-40B4-BE49-F238E27FC236}">
                <a16:creationId xmlns:a16="http://schemas.microsoft.com/office/drawing/2014/main" id="{D3D0AE83-ED0D-1782-931D-0C8DA852B9AA}"/>
              </a:ext>
            </a:extLst>
          </p:cNvPr>
          <p:cNvSpPr/>
          <p:nvPr/>
        </p:nvSpPr>
        <p:spPr>
          <a:xfrm>
            <a:off x="9682480" y="2767369"/>
            <a:ext cx="2438400" cy="1642071"/>
          </a:xfrm>
          <a:prstGeom prst="star10">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Algerian" panose="04020705040A02060702" pitchFamily="82" charset="0"/>
              </a:rPr>
              <a:t>INR.12,999/-</a:t>
            </a:r>
          </a:p>
        </p:txBody>
      </p:sp>
      <p:graphicFrame>
        <p:nvGraphicFramePr>
          <p:cNvPr id="14" name="Table 13">
            <a:extLst>
              <a:ext uri="{FF2B5EF4-FFF2-40B4-BE49-F238E27FC236}">
                <a16:creationId xmlns:a16="http://schemas.microsoft.com/office/drawing/2014/main" id="{E1D0BA69-7DD3-2F9B-5241-A4DFF560E24B}"/>
              </a:ext>
            </a:extLst>
          </p:cNvPr>
          <p:cNvGraphicFramePr>
            <a:graphicFrameLocks noGrp="1"/>
          </p:cNvGraphicFramePr>
          <p:nvPr>
            <p:extLst>
              <p:ext uri="{D42A27DB-BD31-4B8C-83A1-F6EECF244321}">
                <p14:modId xmlns:p14="http://schemas.microsoft.com/office/powerpoint/2010/main" val="3397296045"/>
              </p:ext>
            </p:extLst>
          </p:nvPr>
        </p:nvGraphicFramePr>
        <p:xfrm>
          <a:off x="5445760" y="1398905"/>
          <a:ext cx="3637280" cy="4572000"/>
        </p:xfrm>
        <a:graphic>
          <a:graphicData uri="http://schemas.openxmlformats.org/drawingml/2006/table">
            <a:tbl>
              <a:tblPr firstRow="1" bandRow="1">
                <a:tableStyleId>{5940675A-B579-460E-94D1-54222C63F5DA}</a:tableStyleId>
              </a:tblPr>
              <a:tblGrid>
                <a:gridCol w="1818640">
                  <a:extLst>
                    <a:ext uri="{9D8B030D-6E8A-4147-A177-3AD203B41FA5}">
                      <a16:colId xmlns:a16="http://schemas.microsoft.com/office/drawing/2014/main" val="2784466365"/>
                    </a:ext>
                  </a:extLst>
                </a:gridCol>
                <a:gridCol w="1818640">
                  <a:extLst>
                    <a:ext uri="{9D8B030D-6E8A-4147-A177-3AD203B41FA5}">
                      <a16:colId xmlns:a16="http://schemas.microsoft.com/office/drawing/2014/main" val="1514951437"/>
                    </a:ext>
                  </a:extLst>
                </a:gridCol>
              </a:tblGrid>
              <a:tr h="455835">
                <a:tc>
                  <a:txBody>
                    <a:bodyPr/>
                    <a:lstStyle/>
                    <a:p>
                      <a:pPr algn="ctr"/>
                      <a:r>
                        <a:rPr lang="en-IN" b="1" dirty="0">
                          <a:solidFill>
                            <a:schemeClr val="bg1"/>
                          </a:solidFill>
                          <a:latin typeface="Colonna MT" panose="04020805060202030203" pitchFamily="82" charset="0"/>
                        </a:rPr>
                        <a:t>FEATURE</a:t>
                      </a:r>
                    </a:p>
                  </a:txBody>
                  <a:tcPr>
                    <a:solidFill>
                      <a:schemeClr val="accent1">
                        <a:lumMod val="75000"/>
                      </a:schemeClr>
                    </a:solidFill>
                  </a:tcPr>
                </a:tc>
                <a:tc>
                  <a:txBody>
                    <a:bodyPr/>
                    <a:lstStyle/>
                    <a:p>
                      <a:pPr algn="ctr"/>
                      <a:r>
                        <a:rPr lang="en-IN" b="1" dirty="0">
                          <a:solidFill>
                            <a:schemeClr val="bg1"/>
                          </a:solidFill>
                          <a:latin typeface="Colonna MT" panose="04020805060202030203" pitchFamily="82" charset="0"/>
                        </a:rPr>
                        <a:t>ASSUMPTION VALUES</a:t>
                      </a:r>
                    </a:p>
                  </a:txBody>
                  <a:tcPr>
                    <a:solidFill>
                      <a:schemeClr val="accent1">
                        <a:lumMod val="75000"/>
                      </a:schemeClr>
                    </a:solidFill>
                  </a:tcPr>
                </a:tc>
                <a:extLst>
                  <a:ext uri="{0D108BD9-81ED-4DB2-BD59-A6C34878D82A}">
                    <a16:rowId xmlns:a16="http://schemas.microsoft.com/office/drawing/2014/main" val="1247785362"/>
                  </a:ext>
                </a:extLst>
              </a:tr>
              <a:tr h="260477">
                <a:tc>
                  <a:txBody>
                    <a:bodyPr/>
                    <a:lstStyle/>
                    <a:p>
                      <a:pPr algn="ctr"/>
                      <a:r>
                        <a:rPr lang="en-IN" b="1" dirty="0">
                          <a:latin typeface="Colonna MT" panose="04020805060202030203" pitchFamily="82" charset="0"/>
                        </a:rPr>
                        <a:t>MODEL</a:t>
                      </a:r>
                    </a:p>
                  </a:txBody>
                  <a:tcPr/>
                </a:tc>
                <a:tc>
                  <a:txBody>
                    <a:bodyPr/>
                    <a:lstStyle/>
                    <a:p>
                      <a:pPr algn="ctr"/>
                      <a:r>
                        <a:rPr lang="en-IN" b="1" dirty="0">
                          <a:latin typeface="+mn-lt"/>
                        </a:rPr>
                        <a:t>547</a:t>
                      </a:r>
                    </a:p>
                  </a:txBody>
                  <a:tcPr/>
                </a:tc>
                <a:extLst>
                  <a:ext uri="{0D108BD9-81ED-4DB2-BD59-A6C34878D82A}">
                    <a16:rowId xmlns:a16="http://schemas.microsoft.com/office/drawing/2014/main" val="1720126973"/>
                  </a:ext>
                </a:extLst>
              </a:tr>
              <a:tr h="260477">
                <a:tc>
                  <a:txBody>
                    <a:bodyPr/>
                    <a:lstStyle/>
                    <a:p>
                      <a:pPr algn="ctr"/>
                      <a:r>
                        <a:rPr lang="en-IN" b="1" dirty="0">
                          <a:latin typeface="Colonna MT" panose="04020805060202030203" pitchFamily="82" charset="0"/>
                        </a:rPr>
                        <a:t>COLOUR</a:t>
                      </a:r>
                    </a:p>
                  </a:txBody>
                  <a:tcPr/>
                </a:tc>
                <a:tc>
                  <a:txBody>
                    <a:bodyPr/>
                    <a:lstStyle/>
                    <a:p>
                      <a:pPr algn="ctr"/>
                      <a:r>
                        <a:rPr lang="en-IN" b="1" dirty="0">
                          <a:latin typeface="+mn-lt"/>
                        </a:rPr>
                        <a:t>10</a:t>
                      </a:r>
                    </a:p>
                  </a:txBody>
                  <a:tcPr/>
                </a:tc>
                <a:extLst>
                  <a:ext uri="{0D108BD9-81ED-4DB2-BD59-A6C34878D82A}">
                    <a16:rowId xmlns:a16="http://schemas.microsoft.com/office/drawing/2014/main" val="1715757623"/>
                  </a:ext>
                </a:extLst>
              </a:tr>
              <a:tr h="260477">
                <a:tc>
                  <a:txBody>
                    <a:bodyPr/>
                    <a:lstStyle/>
                    <a:p>
                      <a:pPr algn="ctr"/>
                      <a:r>
                        <a:rPr lang="en-IN" b="1" dirty="0">
                          <a:latin typeface="Colonna MT" panose="04020805060202030203" pitchFamily="82" charset="0"/>
                        </a:rPr>
                        <a:t>MEMORY</a:t>
                      </a:r>
                    </a:p>
                  </a:txBody>
                  <a:tcPr/>
                </a:tc>
                <a:tc>
                  <a:txBody>
                    <a:bodyPr/>
                    <a:lstStyle/>
                    <a:p>
                      <a:pPr algn="ctr"/>
                      <a:r>
                        <a:rPr lang="en-IN" b="1" dirty="0">
                          <a:latin typeface="+mn-lt"/>
                        </a:rPr>
                        <a:t>128</a:t>
                      </a:r>
                    </a:p>
                  </a:txBody>
                  <a:tcPr/>
                </a:tc>
                <a:extLst>
                  <a:ext uri="{0D108BD9-81ED-4DB2-BD59-A6C34878D82A}">
                    <a16:rowId xmlns:a16="http://schemas.microsoft.com/office/drawing/2014/main" val="1440281787"/>
                  </a:ext>
                </a:extLst>
              </a:tr>
              <a:tr h="260477">
                <a:tc>
                  <a:txBody>
                    <a:bodyPr/>
                    <a:lstStyle/>
                    <a:p>
                      <a:pPr algn="ctr"/>
                      <a:r>
                        <a:rPr lang="en-IN" b="1" dirty="0">
                          <a:latin typeface="Colonna MT" panose="04020805060202030203" pitchFamily="82" charset="0"/>
                        </a:rPr>
                        <a:t>RAM</a:t>
                      </a:r>
                    </a:p>
                  </a:txBody>
                  <a:tcPr/>
                </a:tc>
                <a:tc>
                  <a:txBody>
                    <a:bodyPr/>
                    <a:lstStyle/>
                    <a:p>
                      <a:pPr algn="ctr"/>
                      <a:r>
                        <a:rPr lang="en-IN" b="1" dirty="0">
                          <a:latin typeface="+mn-lt"/>
                        </a:rPr>
                        <a:t>8</a:t>
                      </a:r>
                    </a:p>
                  </a:txBody>
                  <a:tcPr/>
                </a:tc>
                <a:extLst>
                  <a:ext uri="{0D108BD9-81ED-4DB2-BD59-A6C34878D82A}">
                    <a16:rowId xmlns:a16="http://schemas.microsoft.com/office/drawing/2014/main" val="2230957043"/>
                  </a:ext>
                </a:extLst>
              </a:tr>
              <a:tr h="260477">
                <a:tc>
                  <a:txBody>
                    <a:bodyPr/>
                    <a:lstStyle/>
                    <a:p>
                      <a:pPr algn="ctr"/>
                      <a:r>
                        <a:rPr lang="en-IN" b="1" dirty="0">
                          <a:latin typeface="Colonna MT" panose="04020805060202030203" pitchFamily="82" charset="0"/>
                        </a:rPr>
                        <a:t>BATTERY</a:t>
                      </a:r>
                    </a:p>
                  </a:txBody>
                  <a:tcPr/>
                </a:tc>
                <a:tc>
                  <a:txBody>
                    <a:bodyPr/>
                    <a:lstStyle/>
                    <a:p>
                      <a:pPr algn="ctr"/>
                      <a:r>
                        <a:rPr lang="en-IN" b="1" dirty="0">
                          <a:latin typeface="+mn-lt"/>
                        </a:rPr>
                        <a:t>4700</a:t>
                      </a:r>
                    </a:p>
                  </a:txBody>
                  <a:tcPr/>
                </a:tc>
                <a:extLst>
                  <a:ext uri="{0D108BD9-81ED-4DB2-BD59-A6C34878D82A}">
                    <a16:rowId xmlns:a16="http://schemas.microsoft.com/office/drawing/2014/main" val="4088821855"/>
                  </a:ext>
                </a:extLst>
              </a:tr>
              <a:tr h="260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latin typeface="Colonna MT" panose="04020805060202030203" pitchFamily="82" charset="0"/>
                        </a:rPr>
                        <a:t>REAR CAMERA</a:t>
                      </a:r>
                    </a:p>
                  </a:txBody>
                  <a:tcPr/>
                </a:tc>
                <a:tc>
                  <a:txBody>
                    <a:bodyPr/>
                    <a:lstStyle/>
                    <a:p>
                      <a:pPr algn="ctr"/>
                      <a:r>
                        <a:rPr lang="en-IN" b="1" dirty="0">
                          <a:latin typeface="+mn-lt"/>
                        </a:rPr>
                        <a:t>64</a:t>
                      </a:r>
                    </a:p>
                  </a:txBody>
                  <a:tcPr/>
                </a:tc>
                <a:extLst>
                  <a:ext uri="{0D108BD9-81ED-4DB2-BD59-A6C34878D82A}">
                    <a16:rowId xmlns:a16="http://schemas.microsoft.com/office/drawing/2014/main" val="1522514661"/>
                  </a:ext>
                </a:extLst>
              </a:tr>
              <a:tr h="292510">
                <a:tc>
                  <a:txBody>
                    <a:bodyPr/>
                    <a:lstStyle/>
                    <a:p>
                      <a:pPr algn="ctr"/>
                      <a:r>
                        <a:rPr lang="en-IN" b="1" dirty="0">
                          <a:latin typeface="Colonna MT" panose="04020805060202030203" pitchFamily="82" charset="0"/>
                        </a:rPr>
                        <a:t>FRONT CAMERA</a:t>
                      </a:r>
                    </a:p>
                  </a:txBody>
                  <a:tcPr/>
                </a:tc>
                <a:tc>
                  <a:txBody>
                    <a:bodyPr/>
                    <a:lstStyle/>
                    <a:p>
                      <a:pPr algn="ctr"/>
                      <a:r>
                        <a:rPr lang="en-IN" b="1" dirty="0">
                          <a:latin typeface="+mn-lt"/>
                        </a:rPr>
                        <a:t>16</a:t>
                      </a:r>
                    </a:p>
                  </a:txBody>
                  <a:tcPr/>
                </a:tc>
                <a:extLst>
                  <a:ext uri="{0D108BD9-81ED-4DB2-BD59-A6C34878D82A}">
                    <a16:rowId xmlns:a16="http://schemas.microsoft.com/office/drawing/2014/main" val="1872523832"/>
                  </a:ext>
                </a:extLst>
              </a:tr>
              <a:tr h="260477">
                <a:tc>
                  <a:txBody>
                    <a:bodyPr/>
                    <a:lstStyle/>
                    <a:p>
                      <a:pPr algn="ctr"/>
                      <a:r>
                        <a:rPr lang="en-IN" b="1" dirty="0">
                          <a:latin typeface="Colonna MT" panose="04020805060202030203" pitchFamily="82" charset="0"/>
                        </a:rPr>
                        <a:t>AI KENS</a:t>
                      </a:r>
                    </a:p>
                  </a:txBody>
                  <a:tcPr/>
                </a:tc>
                <a:tc>
                  <a:txBody>
                    <a:bodyPr/>
                    <a:lstStyle/>
                    <a:p>
                      <a:pPr algn="ctr"/>
                      <a:r>
                        <a:rPr lang="en-IN" b="1" dirty="0">
                          <a:latin typeface="+mn-lt"/>
                        </a:rPr>
                        <a:t>0</a:t>
                      </a:r>
                    </a:p>
                  </a:txBody>
                  <a:tcPr/>
                </a:tc>
                <a:extLst>
                  <a:ext uri="{0D108BD9-81ED-4DB2-BD59-A6C34878D82A}">
                    <a16:rowId xmlns:a16="http://schemas.microsoft.com/office/drawing/2014/main" val="502652899"/>
                  </a:ext>
                </a:extLst>
              </a:tr>
              <a:tr h="292510">
                <a:tc>
                  <a:txBody>
                    <a:bodyPr/>
                    <a:lstStyle/>
                    <a:p>
                      <a:pPr algn="ctr"/>
                      <a:r>
                        <a:rPr lang="en-IN" b="1" dirty="0">
                          <a:latin typeface="Colonna MT" panose="04020805060202030203" pitchFamily="82" charset="0"/>
                        </a:rPr>
                        <a:t>MOBILE HEIGHT</a:t>
                      </a:r>
                    </a:p>
                  </a:txBody>
                  <a:tcPr/>
                </a:tc>
                <a:tc>
                  <a:txBody>
                    <a:bodyPr/>
                    <a:lstStyle/>
                    <a:p>
                      <a:pPr algn="ctr"/>
                      <a:r>
                        <a:rPr lang="en-IN" b="1" dirty="0">
                          <a:latin typeface="+mn-lt"/>
                        </a:rPr>
                        <a:t>16.36</a:t>
                      </a:r>
                    </a:p>
                  </a:txBody>
                  <a:tcPr/>
                </a:tc>
                <a:extLst>
                  <a:ext uri="{0D108BD9-81ED-4DB2-BD59-A6C34878D82A}">
                    <a16:rowId xmlns:a16="http://schemas.microsoft.com/office/drawing/2014/main" val="1409890150"/>
                  </a:ext>
                </a:extLst>
              </a:tr>
              <a:tr h="260477">
                <a:tc>
                  <a:txBody>
                    <a:bodyPr/>
                    <a:lstStyle/>
                    <a:p>
                      <a:pPr algn="ctr"/>
                      <a:r>
                        <a:rPr lang="en-IN" b="1" dirty="0">
                          <a:latin typeface="Colonna MT" panose="04020805060202030203" pitchFamily="82" charset="0"/>
                        </a:rPr>
                        <a:t>PROCESSOR</a:t>
                      </a:r>
                    </a:p>
                  </a:txBody>
                  <a:tcPr/>
                </a:tc>
                <a:tc>
                  <a:txBody>
                    <a:bodyPr/>
                    <a:lstStyle/>
                    <a:p>
                      <a:pPr algn="ctr"/>
                      <a:r>
                        <a:rPr lang="en-IN" b="1" dirty="0">
                          <a:latin typeface="+mn-lt"/>
                        </a:rPr>
                        <a:t>547</a:t>
                      </a:r>
                    </a:p>
                  </a:txBody>
                  <a:tcPr/>
                </a:tc>
                <a:extLst>
                  <a:ext uri="{0D108BD9-81ED-4DB2-BD59-A6C34878D82A}">
                    <a16:rowId xmlns:a16="http://schemas.microsoft.com/office/drawing/2014/main" val="72536109"/>
                  </a:ext>
                </a:extLst>
              </a:tr>
            </a:tbl>
          </a:graphicData>
        </a:graphic>
      </p:graphicFrame>
    </p:spTree>
    <p:extLst>
      <p:ext uri="{BB962C8B-B14F-4D97-AF65-F5344CB8AC3E}">
        <p14:creationId xmlns:p14="http://schemas.microsoft.com/office/powerpoint/2010/main" val="20887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D15338-70BE-138A-DCF5-0F990070F1D7}"/>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Price prediction using decision tree</a:t>
            </a:r>
            <a:endParaRPr lang="en-IN" dirty="0"/>
          </a:p>
        </p:txBody>
      </p:sp>
      <p:sp>
        <p:nvSpPr>
          <p:cNvPr id="11" name="TextBox 10">
            <a:extLst>
              <a:ext uri="{FF2B5EF4-FFF2-40B4-BE49-F238E27FC236}">
                <a16:creationId xmlns:a16="http://schemas.microsoft.com/office/drawing/2014/main" id="{8608A6C3-11B1-88A7-3D5D-B3584E27C56C}"/>
              </a:ext>
            </a:extLst>
          </p:cNvPr>
          <p:cNvSpPr txBox="1"/>
          <p:nvPr/>
        </p:nvSpPr>
        <p:spPr>
          <a:xfrm>
            <a:off x="4653280" y="1029573"/>
            <a:ext cx="6700520" cy="369332"/>
          </a:xfrm>
          <a:prstGeom prst="rect">
            <a:avLst/>
          </a:prstGeom>
          <a:noFill/>
        </p:spPr>
        <p:txBody>
          <a:bodyPr wrap="square" rtlCol="0">
            <a:spAutoFit/>
          </a:bodyPr>
          <a:lstStyle/>
          <a:p>
            <a:pPr algn="l"/>
            <a:r>
              <a:rPr lang="en-IN" b="1" dirty="0">
                <a:solidFill>
                  <a:srgbClr val="000000"/>
                </a:solidFill>
                <a:latin typeface="Colonna MT" panose="04020805060202030203" pitchFamily="82" charset="0"/>
              </a:rPr>
              <a:t>INPUT BASED ON FEATURE IMPORTANCE NEW_MOBILE_</a:t>
            </a:r>
            <a:r>
              <a:rPr lang="en-IN" b="1" dirty="0">
                <a:solidFill>
                  <a:srgbClr val="000000"/>
                </a:solidFill>
              </a:rPr>
              <a:t>2</a:t>
            </a:r>
            <a:endParaRPr lang="en-IN" b="1" i="0" dirty="0">
              <a:solidFill>
                <a:srgbClr val="000000"/>
              </a:solidFill>
              <a:effectLst/>
            </a:endParaRPr>
          </a:p>
        </p:txBody>
      </p:sp>
      <p:sp>
        <p:nvSpPr>
          <p:cNvPr id="12" name="Right Brace 11">
            <a:extLst>
              <a:ext uri="{FF2B5EF4-FFF2-40B4-BE49-F238E27FC236}">
                <a16:creationId xmlns:a16="http://schemas.microsoft.com/office/drawing/2014/main" id="{57DA6D01-E222-FA36-3A82-34E4E4574DD0}"/>
              </a:ext>
            </a:extLst>
          </p:cNvPr>
          <p:cNvSpPr/>
          <p:nvPr/>
        </p:nvSpPr>
        <p:spPr>
          <a:xfrm>
            <a:off x="9164320" y="2031999"/>
            <a:ext cx="518160" cy="3664585"/>
          </a:xfrm>
          <a:prstGeom prst="rightBrace">
            <a:avLst/>
          </a:prstGeom>
          <a:ln w="15875">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Star: 10 Points 12">
            <a:extLst>
              <a:ext uri="{FF2B5EF4-FFF2-40B4-BE49-F238E27FC236}">
                <a16:creationId xmlns:a16="http://schemas.microsoft.com/office/drawing/2014/main" id="{D3D0AE83-ED0D-1782-931D-0C8DA852B9AA}"/>
              </a:ext>
            </a:extLst>
          </p:cNvPr>
          <p:cNvSpPr/>
          <p:nvPr/>
        </p:nvSpPr>
        <p:spPr>
          <a:xfrm>
            <a:off x="9682480" y="2767369"/>
            <a:ext cx="2438400" cy="1642071"/>
          </a:xfrm>
          <a:prstGeom prst="star10">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Algerian" panose="04020705040A02060702" pitchFamily="82" charset="0"/>
              </a:rPr>
              <a:t>INR.80,999/-</a:t>
            </a:r>
          </a:p>
        </p:txBody>
      </p:sp>
      <p:graphicFrame>
        <p:nvGraphicFramePr>
          <p:cNvPr id="14" name="Table 13">
            <a:extLst>
              <a:ext uri="{FF2B5EF4-FFF2-40B4-BE49-F238E27FC236}">
                <a16:creationId xmlns:a16="http://schemas.microsoft.com/office/drawing/2014/main" id="{E1D0BA69-7DD3-2F9B-5241-A4DFF560E24B}"/>
              </a:ext>
            </a:extLst>
          </p:cNvPr>
          <p:cNvGraphicFramePr>
            <a:graphicFrameLocks noGrp="1"/>
          </p:cNvGraphicFramePr>
          <p:nvPr>
            <p:extLst>
              <p:ext uri="{D42A27DB-BD31-4B8C-83A1-F6EECF244321}">
                <p14:modId xmlns:p14="http://schemas.microsoft.com/office/powerpoint/2010/main" val="1086533860"/>
              </p:ext>
            </p:extLst>
          </p:nvPr>
        </p:nvGraphicFramePr>
        <p:xfrm>
          <a:off x="5445760" y="1398905"/>
          <a:ext cx="3637280" cy="4572000"/>
        </p:xfrm>
        <a:graphic>
          <a:graphicData uri="http://schemas.openxmlformats.org/drawingml/2006/table">
            <a:tbl>
              <a:tblPr firstRow="1" bandRow="1">
                <a:tableStyleId>{5940675A-B579-460E-94D1-54222C63F5DA}</a:tableStyleId>
              </a:tblPr>
              <a:tblGrid>
                <a:gridCol w="1818640">
                  <a:extLst>
                    <a:ext uri="{9D8B030D-6E8A-4147-A177-3AD203B41FA5}">
                      <a16:colId xmlns:a16="http://schemas.microsoft.com/office/drawing/2014/main" val="2784466365"/>
                    </a:ext>
                  </a:extLst>
                </a:gridCol>
                <a:gridCol w="1818640">
                  <a:extLst>
                    <a:ext uri="{9D8B030D-6E8A-4147-A177-3AD203B41FA5}">
                      <a16:colId xmlns:a16="http://schemas.microsoft.com/office/drawing/2014/main" val="1514951437"/>
                    </a:ext>
                  </a:extLst>
                </a:gridCol>
              </a:tblGrid>
              <a:tr h="455835">
                <a:tc>
                  <a:txBody>
                    <a:bodyPr/>
                    <a:lstStyle/>
                    <a:p>
                      <a:pPr algn="ctr"/>
                      <a:r>
                        <a:rPr lang="en-IN" b="1" dirty="0">
                          <a:solidFill>
                            <a:schemeClr val="bg1"/>
                          </a:solidFill>
                          <a:latin typeface="Colonna MT" panose="04020805060202030203" pitchFamily="82" charset="0"/>
                        </a:rPr>
                        <a:t>FEATURE</a:t>
                      </a:r>
                    </a:p>
                  </a:txBody>
                  <a:tcPr>
                    <a:solidFill>
                      <a:schemeClr val="accent1">
                        <a:lumMod val="75000"/>
                      </a:schemeClr>
                    </a:solidFill>
                  </a:tcPr>
                </a:tc>
                <a:tc>
                  <a:txBody>
                    <a:bodyPr/>
                    <a:lstStyle/>
                    <a:p>
                      <a:pPr algn="ctr"/>
                      <a:r>
                        <a:rPr lang="en-IN" b="1" dirty="0">
                          <a:solidFill>
                            <a:schemeClr val="bg1"/>
                          </a:solidFill>
                          <a:latin typeface="Colonna MT" panose="04020805060202030203" pitchFamily="82" charset="0"/>
                        </a:rPr>
                        <a:t>ASSUMPTION VALUES</a:t>
                      </a:r>
                    </a:p>
                  </a:txBody>
                  <a:tcPr>
                    <a:solidFill>
                      <a:schemeClr val="accent1">
                        <a:lumMod val="75000"/>
                      </a:schemeClr>
                    </a:solidFill>
                  </a:tcPr>
                </a:tc>
                <a:extLst>
                  <a:ext uri="{0D108BD9-81ED-4DB2-BD59-A6C34878D82A}">
                    <a16:rowId xmlns:a16="http://schemas.microsoft.com/office/drawing/2014/main" val="1247785362"/>
                  </a:ext>
                </a:extLst>
              </a:tr>
              <a:tr h="260477">
                <a:tc>
                  <a:txBody>
                    <a:bodyPr/>
                    <a:lstStyle/>
                    <a:p>
                      <a:pPr algn="ctr"/>
                      <a:r>
                        <a:rPr lang="en-IN" b="1" dirty="0">
                          <a:latin typeface="Colonna MT" panose="04020805060202030203" pitchFamily="82" charset="0"/>
                        </a:rPr>
                        <a:t>MODEL</a:t>
                      </a:r>
                    </a:p>
                  </a:txBody>
                  <a:tcPr/>
                </a:tc>
                <a:tc>
                  <a:txBody>
                    <a:bodyPr/>
                    <a:lstStyle/>
                    <a:p>
                      <a:pPr algn="ctr"/>
                      <a:r>
                        <a:rPr lang="en-IN" b="1" dirty="0">
                          <a:latin typeface="+mn-lt"/>
                        </a:rPr>
                        <a:t>621</a:t>
                      </a:r>
                    </a:p>
                  </a:txBody>
                  <a:tcPr/>
                </a:tc>
                <a:extLst>
                  <a:ext uri="{0D108BD9-81ED-4DB2-BD59-A6C34878D82A}">
                    <a16:rowId xmlns:a16="http://schemas.microsoft.com/office/drawing/2014/main" val="1720126973"/>
                  </a:ext>
                </a:extLst>
              </a:tr>
              <a:tr h="260477">
                <a:tc>
                  <a:txBody>
                    <a:bodyPr/>
                    <a:lstStyle/>
                    <a:p>
                      <a:pPr algn="ctr"/>
                      <a:r>
                        <a:rPr lang="en-IN" b="1" dirty="0">
                          <a:latin typeface="Colonna MT" panose="04020805060202030203" pitchFamily="82" charset="0"/>
                        </a:rPr>
                        <a:t>COLOUR</a:t>
                      </a:r>
                    </a:p>
                  </a:txBody>
                  <a:tcPr/>
                </a:tc>
                <a:tc>
                  <a:txBody>
                    <a:bodyPr/>
                    <a:lstStyle/>
                    <a:p>
                      <a:pPr algn="ctr"/>
                      <a:r>
                        <a:rPr lang="en-IN" b="1" dirty="0">
                          <a:latin typeface="+mn-lt"/>
                        </a:rPr>
                        <a:t>2</a:t>
                      </a:r>
                    </a:p>
                  </a:txBody>
                  <a:tcPr/>
                </a:tc>
                <a:extLst>
                  <a:ext uri="{0D108BD9-81ED-4DB2-BD59-A6C34878D82A}">
                    <a16:rowId xmlns:a16="http://schemas.microsoft.com/office/drawing/2014/main" val="1715757623"/>
                  </a:ext>
                </a:extLst>
              </a:tr>
              <a:tr h="260477">
                <a:tc>
                  <a:txBody>
                    <a:bodyPr/>
                    <a:lstStyle/>
                    <a:p>
                      <a:pPr algn="ctr"/>
                      <a:r>
                        <a:rPr lang="en-IN" b="1" dirty="0">
                          <a:latin typeface="Colonna MT" panose="04020805060202030203" pitchFamily="82" charset="0"/>
                        </a:rPr>
                        <a:t>MEMORY</a:t>
                      </a:r>
                    </a:p>
                  </a:txBody>
                  <a:tcPr/>
                </a:tc>
                <a:tc>
                  <a:txBody>
                    <a:bodyPr/>
                    <a:lstStyle/>
                    <a:p>
                      <a:pPr algn="ctr"/>
                      <a:r>
                        <a:rPr lang="en-IN" b="1" dirty="0">
                          <a:latin typeface="+mn-lt"/>
                        </a:rPr>
                        <a:t>128</a:t>
                      </a:r>
                    </a:p>
                  </a:txBody>
                  <a:tcPr/>
                </a:tc>
                <a:extLst>
                  <a:ext uri="{0D108BD9-81ED-4DB2-BD59-A6C34878D82A}">
                    <a16:rowId xmlns:a16="http://schemas.microsoft.com/office/drawing/2014/main" val="1440281787"/>
                  </a:ext>
                </a:extLst>
              </a:tr>
              <a:tr h="260477">
                <a:tc>
                  <a:txBody>
                    <a:bodyPr/>
                    <a:lstStyle/>
                    <a:p>
                      <a:pPr algn="ctr"/>
                      <a:r>
                        <a:rPr lang="en-IN" b="1" dirty="0">
                          <a:latin typeface="Colonna MT" panose="04020805060202030203" pitchFamily="82" charset="0"/>
                        </a:rPr>
                        <a:t>RAM</a:t>
                      </a:r>
                    </a:p>
                  </a:txBody>
                  <a:tcPr/>
                </a:tc>
                <a:tc>
                  <a:txBody>
                    <a:bodyPr/>
                    <a:lstStyle/>
                    <a:p>
                      <a:pPr algn="ctr"/>
                      <a:r>
                        <a:rPr lang="en-IN" b="1" dirty="0">
                          <a:latin typeface="+mn-lt"/>
                        </a:rPr>
                        <a:t>4</a:t>
                      </a:r>
                    </a:p>
                  </a:txBody>
                  <a:tcPr/>
                </a:tc>
                <a:extLst>
                  <a:ext uri="{0D108BD9-81ED-4DB2-BD59-A6C34878D82A}">
                    <a16:rowId xmlns:a16="http://schemas.microsoft.com/office/drawing/2014/main" val="2230957043"/>
                  </a:ext>
                </a:extLst>
              </a:tr>
              <a:tr h="260477">
                <a:tc>
                  <a:txBody>
                    <a:bodyPr/>
                    <a:lstStyle/>
                    <a:p>
                      <a:pPr algn="ctr"/>
                      <a:r>
                        <a:rPr lang="en-IN" b="1" dirty="0">
                          <a:latin typeface="Colonna MT" panose="04020805060202030203" pitchFamily="82" charset="0"/>
                        </a:rPr>
                        <a:t>BATTERY</a:t>
                      </a:r>
                    </a:p>
                  </a:txBody>
                  <a:tcPr/>
                </a:tc>
                <a:tc>
                  <a:txBody>
                    <a:bodyPr/>
                    <a:lstStyle/>
                    <a:p>
                      <a:pPr algn="ctr"/>
                      <a:r>
                        <a:rPr lang="en-IN" b="1" dirty="0">
                          <a:latin typeface="+mn-lt"/>
                        </a:rPr>
                        <a:t>4323</a:t>
                      </a:r>
                    </a:p>
                  </a:txBody>
                  <a:tcPr/>
                </a:tc>
                <a:extLst>
                  <a:ext uri="{0D108BD9-81ED-4DB2-BD59-A6C34878D82A}">
                    <a16:rowId xmlns:a16="http://schemas.microsoft.com/office/drawing/2014/main" val="4088821855"/>
                  </a:ext>
                </a:extLst>
              </a:tr>
              <a:tr h="260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latin typeface="Colonna MT" panose="04020805060202030203" pitchFamily="82" charset="0"/>
                        </a:rPr>
                        <a:t>REAR CAMERA</a:t>
                      </a:r>
                    </a:p>
                  </a:txBody>
                  <a:tcPr/>
                </a:tc>
                <a:tc>
                  <a:txBody>
                    <a:bodyPr/>
                    <a:lstStyle/>
                    <a:p>
                      <a:pPr algn="ctr"/>
                      <a:r>
                        <a:rPr lang="en-IN" b="1" dirty="0">
                          <a:latin typeface="+mn-lt"/>
                        </a:rPr>
                        <a:t>12</a:t>
                      </a:r>
                    </a:p>
                  </a:txBody>
                  <a:tcPr/>
                </a:tc>
                <a:extLst>
                  <a:ext uri="{0D108BD9-81ED-4DB2-BD59-A6C34878D82A}">
                    <a16:rowId xmlns:a16="http://schemas.microsoft.com/office/drawing/2014/main" val="1522514661"/>
                  </a:ext>
                </a:extLst>
              </a:tr>
              <a:tr h="292510">
                <a:tc>
                  <a:txBody>
                    <a:bodyPr/>
                    <a:lstStyle/>
                    <a:p>
                      <a:pPr algn="ctr"/>
                      <a:r>
                        <a:rPr lang="en-IN" b="1" dirty="0">
                          <a:latin typeface="Colonna MT" panose="04020805060202030203" pitchFamily="82" charset="0"/>
                        </a:rPr>
                        <a:t>FRONT CAMERA</a:t>
                      </a:r>
                    </a:p>
                  </a:txBody>
                  <a:tcPr/>
                </a:tc>
                <a:tc>
                  <a:txBody>
                    <a:bodyPr/>
                    <a:lstStyle/>
                    <a:p>
                      <a:pPr algn="ctr"/>
                      <a:r>
                        <a:rPr lang="en-IN" b="1" dirty="0">
                          <a:latin typeface="+mn-lt"/>
                        </a:rPr>
                        <a:t>12</a:t>
                      </a:r>
                    </a:p>
                  </a:txBody>
                  <a:tcPr/>
                </a:tc>
                <a:extLst>
                  <a:ext uri="{0D108BD9-81ED-4DB2-BD59-A6C34878D82A}">
                    <a16:rowId xmlns:a16="http://schemas.microsoft.com/office/drawing/2014/main" val="1872523832"/>
                  </a:ext>
                </a:extLst>
              </a:tr>
              <a:tr h="260477">
                <a:tc>
                  <a:txBody>
                    <a:bodyPr/>
                    <a:lstStyle/>
                    <a:p>
                      <a:pPr algn="ctr"/>
                      <a:r>
                        <a:rPr lang="en-IN" b="1" dirty="0">
                          <a:latin typeface="Colonna MT" panose="04020805060202030203" pitchFamily="82" charset="0"/>
                        </a:rPr>
                        <a:t>AI KENS</a:t>
                      </a:r>
                    </a:p>
                  </a:txBody>
                  <a:tcPr/>
                </a:tc>
                <a:tc>
                  <a:txBody>
                    <a:bodyPr/>
                    <a:lstStyle/>
                    <a:p>
                      <a:pPr algn="ctr"/>
                      <a:r>
                        <a:rPr lang="en-IN" b="1" dirty="0">
                          <a:latin typeface="+mn-lt"/>
                        </a:rPr>
                        <a:t>0</a:t>
                      </a:r>
                    </a:p>
                  </a:txBody>
                  <a:tcPr/>
                </a:tc>
                <a:extLst>
                  <a:ext uri="{0D108BD9-81ED-4DB2-BD59-A6C34878D82A}">
                    <a16:rowId xmlns:a16="http://schemas.microsoft.com/office/drawing/2014/main" val="502652899"/>
                  </a:ext>
                </a:extLst>
              </a:tr>
              <a:tr h="292510">
                <a:tc>
                  <a:txBody>
                    <a:bodyPr/>
                    <a:lstStyle/>
                    <a:p>
                      <a:pPr algn="ctr"/>
                      <a:r>
                        <a:rPr lang="en-IN" b="1" dirty="0">
                          <a:latin typeface="Colonna MT" panose="04020805060202030203" pitchFamily="82" charset="0"/>
                        </a:rPr>
                        <a:t>MOBILE HEIGHT</a:t>
                      </a:r>
                    </a:p>
                  </a:txBody>
                  <a:tcPr/>
                </a:tc>
                <a:tc>
                  <a:txBody>
                    <a:bodyPr/>
                    <a:lstStyle/>
                    <a:p>
                      <a:pPr algn="ctr"/>
                      <a:r>
                        <a:rPr lang="en-IN" b="1" dirty="0">
                          <a:latin typeface="+mn-lt"/>
                        </a:rPr>
                        <a:t>17.02</a:t>
                      </a:r>
                    </a:p>
                  </a:txBody>
                  <a:tcPr/>
                </a:tc>
                <a:extLst>
                  <a:ext uri="{0D108BD9-81ED-4DB2-BD59-A6C34878D82A}">
                    <a16:rowId xmlns:a16="http://schemas.microsoft.com/office/drawing/2014/main" val="1409890150"/>
                  </a:ext>
                </a:extLst>
              </a:tr>
              <a:tr h="260477">
                <a:tc>
                  <a:txBody>
                    <a:bodyPr/>
                    <a:lstStyle/>
                    <a:p>
                      <a:pPr algn="ctr"/>
                      <a:r>
                        <a:rPr lang="en-IN" b="1" dirty="0">
                          <a:latin typeface="Colonna MT" panose="04020805060202030203" pitchFamily="82" charset="0"/>
                        </a:rPr>
                        <a:t>PROCESSOR</a:t>
                      </a:r>
                    </a:p>
                  </a:txBody>
                  <a:tcPr/>
                </a:tc>
                <a:tc>
                  <a:txBody>
                    <a:bodyPr/>
                    <a:lstStyle/>
                    <a:p>
                      <a:pPr algn="ctr"/>
                      <a:r>
                        <a:rPr lang="en-IN" b="1" dirty="0">
                          <a:latin typeface="+mn-lt"/>
                        </a:rPr>
                        <a:t>621</a:t>
                      </a:r>
                    </a:p>
                  </a:txBody>
                  <a:tcPr/>
                </a:tc>
                <a:extLst>
                  <a:ext uri="{0D108BD9-81ED-4DB2-BD59-A6C34878D82A}">
                    <a16:rowId xmlns:a16="http://schemas.microsoft.com/office/drawing/2014/main" val="72536109"/>
                  </a:ext>
                </a:extLst>
              </a:tr>
            </a:tbl>
          </a:graphicData>
        </a:graphic>
      </p:graphicFrame>
      <p:pic>
        <p:nvPicPr>
          <p:cNvPr id="5" name="Content Placeholder 4">
            <a:extLst>
              <a:ext uri="{FF2B5EF4-FFF2-40B4-BE49-F238E27FC236}">
                <a16:creationId xmlns:a16="http://schemas.microsoft.com/office/drawing/2014/main" id="{D78B5C42-0072-C1EB-308B-0D974E16BF8B}"/>
              </a:ext>
            </a:extLst>
          </p:cNvPr>
          <p:cNvPicPr>
            <a:picLocks noGrp="1" noChangeAspect="1"/>
          </p:cNvPicPr>
          <p:nvPr>
            <p:ph idx="1"/>
          </p:nvPr>
        </p:nvPicPr>
        <p:blipFill>
          <a:blip r:embed="rId2"/>
          <a:stretch>
            <a:fillRect/>
          </a:stretch>
        </p:blipFill>
        <p:spPr>
          <a:xfrm>
            <a:off x="165398" y="1512861"/>
            <a:ext cx="5092402" cy="44580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714754" lon="20345225" rev="514365"/>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135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D7A027-572C-29FB-8039-4C089FF176A6}"/>
              </a:ext>
            </a:extLst>
          </p:cNvPr>
          <p:cNvPicPr>
            <a:picLocks noChangeAspect="1"/>
          </p:cNvPicPr>
          <p:nvPr/>
        </p:nvPicPr>
        <p:blipFill>
          <a:blip r:embed="rId2"/>
          <a:stretch>
            <a:fillRect/>
          </a:stretch>
        </p:blipFill>
        <p:spPr>
          <a:xfrm>
            <a:off x="3078480" y="81279"/>
            <a:ext cx="6156960" cy="6789893"/>
          </a:xfrm>
          <a:prstGeom prst="rect">
            <a:avLst/>
          </a:prstGeom>
        </p:spPr>
      </p:pic>
    </p:spTree>
    <p:extLst>
      <p:ext uri="{BB962C8B-B14F-4D97-AF65-F5344CB8AC3E}">
        <p14:creationId xmlns:p14="http://schemas.microsoft.com/office/powerpoint/2010/main" val="427987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CE4-6961-E383-8E3C-7FA6441CE6BB}"/>
              </a:ext>
            </a:extLst>
          </p:cNvPr>
          <p:cNvSpPr>
            <a:spLocks noGrp="1"/>
          </p:cNvSpPr>
          <p:nvPr>
            <p:ph type="title"/>
          </p:nvPr>
        </p:nvSpPr>
        <p:spPr>
          <a:xfrm>
            <a:off x="376284" y="344805"/>
            <a:ext cx="10515600" cy="793115"/>
          </a:xfrm>
        </p:spPr>
        <p:txBody>
          <a:bodyPr>
            <a:normAutofit/>
          </a:bodyPr>
          <a:lstStyle/>
          <a:p>
            <a:r>
              <a:rPr lang="en-IN" sz="4000" b="1" dirty="0">
                <a:solidFill>
                  <a:schemeClr val="accent2">
                    <a:lumMod val="75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4A195C4C-CD26-01D3-690B-4B51D59473E9}"/>
              </a:ext>
            </a:extLst>
          </p:cNvPr>
          <p:cNvSpPr>
            <a:spLocks noGrp="1"/>
          </p:cNvSpPr>
          <p:nvPr>
            <p:ph idx="1"/>
          </p:nvPr>
        </p:nvSpPr>
        <p:spPr>
          <a:xfrm>
            <a:off x="5634084" y="1737360"/>
            <a:ext cx="6456316" cy="3789680"/>
          </a:xfrm>
          <a:noFill/>
        </p:spPr>
        <p:txBody>
          <a:bodyPr>
            <a:normAutofit fontScale="85000" lnSpcReduction="20000"/>
          </a:bodyPr>
          <a:lstStyle/>
          <a:p>
            <a:pPr marL="0" indent="0">
              <a:buNone/>
            </a:pPr>
            <a:r>
              <a:rPr lang="en-US" sz="4800" b="1" dirty="0">
                <a:latin typeface="Century Schoolbook" panose="02040604050505020304" pitchFamily="18" charset="0"/>
              </a:rPr>
              <a:t>In a rapidly evolving mobile market, consumers want accurate pricing information, and businesses need to set competitive prices to stay ahead.</a:t>
            </a:r>
            <a:endParaRPr lang="en-IN" sz="4800" b="1" dirty="0">
              <a:latin typeface="Century Schoolbook" panose="02040604050505020304" pitchFamily="18" charset="0"/>
            </a:endParaRPr>
          </a:p>
        </p:txBody>
      </p:sp>
      <p:pic>
        <p:nvPicPr>
          <p:cNvPr id="8196" name="Picture 4" descr="How To Implement A Competitive Pricing Strategy That Is Hard To Beat ...">
            <a:extLst>
              <a:ext uri="{FF2B5EF4-FFF2-40B4-BE49-F238E27FC236}">
                <a16:creationId xmlns:a16="http://schemas.microsoft.com/office/drawing/2014/main" id="{3CC90ECE-C8A0-80D5-DCD1-05E20EE7794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55194" y="1737360"/>
            <a:ext cx="5378890" cy="358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7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CE4-6961-E383-8E3C-7FA6441CE6BB}"/>
              </a:ext>
            </a:extLst>
          </p:cNvPr>
          <p:cNvSpPr>
            <a:spLocks noGrp="1"/>
          </p:cNvSpPr>
          <p:nvPr>
            <p:ph type="title"/>
          </p:nvPr>
        </p:nvSpPr>
        <p:spPr/>
        <p:txBody>
          <a:bodyPr>
            <a:normAutofit/>
          </a:bodyPr>
          <a:lstStyle/>
          <a:p>
            <a:r>
              <a:rPr lang="en-IN" sz="4000" b="1" dirty="0">
                <a:solidFill>
                  <a:schemeClr val="accent2">
                    <a:lumMod val="75000"/>
                  </a:schemeClr>
                </a:solidFill>
                <a:latin typeface="Algerian" panose="04020705040A02060702" pitchFamily="82" charset="0"/>
              </a:rPr>
              <a:t>Why Mobile Price Prediction?</a:t>
            </a:r>
          </a:p>
        </p:txBody>
      </p:sp>
      <p:sp>
        <p:nvSpPr>
          <p:cNvPr id="3" name="Content Placeholder 2">
            <a:extLst>
              <a:ext uri="{FF2B5EF4-FFF2-40B4-BE49-F238E27FC236}">
                <a16:creationId xmlns:a16="http://schemas.microsoft.com/office/drawing/2014/main" id="{4A195C4C-CD26-01D3-690B-4B51D59473E9}"/>
              </a:ext>
            </a:extLst>
          </p:cNvPr>
          <p:cNvSpPr>
            <a:spLocks noGrp="1"/>
          </p:cNvSpPr>
          <p:nvPr>
            <p:ph idx="1"/>
          </p:nvPr>
        </p:nvSpPr>
        <p:spPr>
          <a:xfrm>
            <a:off x="5506720" y="2016760"/>
            <a:ext cx="5948680" cy="2824480"/>
          </a:xfrm>
          <a:noFill/>
        </p:spPr>
        <p:txBody>
          <a:bodyPr>
            <a:normAutofit fontScale="62500" lnSpcReduction="20000"/>
          </a:bodyPr>
          <a:lstStyle/>
          <a:p>
            <a:pPr marL="0" indent="0">
              <a:buNone/>
            </a:pPr>
            <a:r>
              <a:rPr lang="en-US" sz="4800" b="1" dirty="0">
                <a:latin typeface="Century Schoolbook" panose="02040604050505020304" pitchFamily="18" charset="0"/>
              </a:rPr>
              <a:t>Manual price prediction is time-consuming and prone to errors. Machine learning provides a systematic and efficient way to analyze vast amounts of data for accurate predictions.</a:t>
            </a:r>
            <a:endParaRPr lang="en-IN" sz="4800" b="1" dirty="0">
              <a:latin typeface="Century Schoolbook" panose="02040604050505020304" pitchFamily="18" charset="0"/>
            </a:endParaRPr>
          </a:p>
        </p:txBody>
      </p:sp>
      <p:pic>
        <p:nvPicPr>
          <p:cNvPr id="5" name="Picture 4">
            <a:extLst>
              <a:ext uri="{FF2B5EF4-FFF2-40B4-BE49-F238E27FC236}">
                <a16:creationId xmlns:a16="http://schemas.microsoft.com/office/drawing/2014/main" id="{ACCAB445-4F85-29B0-4E91-F0BDCA030773}"/>
              </a:ext>
            </a:extLst>
          </p:cNvPr>
          <p:cNvPicPr>
            <a:picLocks noChangeAspect="1"/>
          </p:cNvPicPr>
          <p:nvPr/>
        </p:nvPicPr>
        <p:blipFill>
          <a:blip r:embed="rId2">
            <a:duotone>
              <a:schemeClr val="accent5">
                <a:shade val="45000"/>
                <a:satMod val="135000"/>
              </a:schemeClr>
              <a:prstClr val="white"/>
            </a:duotone>
          </a:blip>
          <a:stretch>
            <a:fillRect/>
          </a:stretch>
        </p:blipFill>
        <p:spPr>
          <a:xfrm>
            <a:off x="838200" y="1690688"/>
            <a:ext cx="4418344" cy="4395152"/>
          </a:xfrm>
          <a:prstGeom prst="rect">
            <a:avLst/>
          </a:prstGeom>
        </p:spPr>
      </p:pic>
    </p:spTree>
    <p:extLst>
      <p:ext uri="{BB962C8B-B14F-4D97-AF65-F5344CB8AC3E}">
        <p14:creationId xmlns:p14="http://schemas.microsoft.com/office/powerpoint/2010/main" val="37549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CE4-6961-E383-8E3C-7FA6441CE6BB}"/>
              </a:ext>
            </a:extLst>
          </p:cNvPr>
          <p:cNvSpPr>
            <a:spLocks noGrp="1"/>
          </p:cNvSpPr>
          <p:nvPr>
            <p:ph type="title"/>
          </p:nvPr>
        </p:nvSpPr>
        <p:spPr>
          <a:xfrm>
            <a:off x="286287" y="231298"/>
            <a:ext cx="10515600" cy="1325563"/>
          </a:xfrm>
        </p:spPr>
        <p:txBody>
          <a:bodyPr>
            <a:normAutofit/>
          </a:bodyPr>
          <a:lstStyle/>
          <a:p>
            <a:r>
              <a:rPr lang="en-IN" sz="4000" b="1" dirty="0">
                <a:solidFill>
                  <a:schemeClr val="accent2">
                    <a:lumMod val="75000"/>
                  </a:schemeClr>
                </a:solidFill>
                <a:latin typeface="Algerian" panose="04020705040A02060702" pitchFamily="82" charset="0"/>
              </a:rPr>
              <a:t>Objective</a:t>
            </a:r>
          </a:p>
        </p:txBody>
      </p:sp>
      <p:sp>
        <p:nvSpPr>
          <p:cNvPr id="3" name="Content Placeholder 2">
            <a:extLst>
              <a:ext uri="{FF2B5EF4-FFF2-40B4-BE49-F238E27FC236}">
                <a16:creationId xmlns:a16="http://schemas.microsoft.com/office/drawing/2014/main" id="{4A195C4C-CD26-01D3-690B-4B51D59473E9}"/>
              </a:ext>
            </a:extLst>
          </p:cNvPr>
          <p:cNvSpPr>
            <a:spLocks noGrp="1"/>
          </p:cNvSpPr>
          <p:nvPr>
            <p:ph idx="1"/>
          </p:nvPr>
        </p:nvSpPr>
        <p:spPr>
          <a:xfrm>
            <a:off x="5364480" y="1769904"/>
            <a:ext cx="5989320" cy="4305776"/>
          </a:xfrm>
          <a:noFill/>
        </p:spPr>
        <p:txBody>
          <a:bodyPr>
            <a:normAutofit fontScale="70000" lnSpcReduction="20000"/>
          </a:bodyPr>
          <a:lstStyle/>
          <a:p>
            <a:r>
              <a:rPr lang="en-US" b="1" dirty="0">
                <a:latin typeface="Century Schoolbook" panose="02040604050505020304" pitchFamily="18" charset="0"/>
              </a:rPr>
              <a:t>Our objective is to demonstrate the impactful utilization of machine learning algorithms in predicting mobile phone prices accurately. This initiative aims to benefit both consumers and businesses alike.</a:t>
            </a:r>
          </a:p>
          <a:p>
            <a:pPr marL="0" indent="0">
              <a:buNone/>
            </a:pPr>
            <a:endParaRPr lang="en-US" sz="1100" b="1" dirty="0">
              <a:latin typeface="Century Schoolbook" panose="02040604050505020304" pitchFamily="18" charset="0"/>
            </a:endParaRPr>
          </a:p>
          <a:p>
            <a:r>
              <a:rPr lang="en-US" b="1" dirty="0">
                <a:latin typeface="Century Schoolbook" panose="02040604050505020304" pitchFamily="18" charset="0"/>
              </a:rPr>
              <a:t>We aim to construct a robust predictive model capable of precisely estimating the price of a mobile phone by analyzing its features. To achieve this, we will conduct a thorough feature extraction analysis to identify and leverage the most influential features in the prediction process.</a:t>
            </a:r>
          </a:p>
          <a:p>
            <a:pPr marL="0" indent="0">
              <a:buNone/>
            </a:pPr>
            <a:endParaRPr lang="en-US" b="1" dirty="0">
              <a:latin typeface="Century Schoolbook" panose="02040604050505020304" pitchFamily="18" charset="0"/>
            </a:endParaRPr>
          </a:p>
          <a:p>
            <a:r>
              <a:rPr lang="en-US" b="1" dirty="0">
                <a:latin typeface="Century Schoolbook" panose="02040604050505020304" pitchFamily="18" charset="0"/>
              </a:rPr>
              <a:t>Primary goal is to develop a predictive model for mobile phone prices.</a:t>
            </a:r>
          </a:p>
          <a:p>
            <a:endParaRPr lang="en-IN" b="1" dirty="0">
              <a:latin typeface="Century Schoolbook" panose="02040604050505020304" pitchFamily="18" charset="0"/>
            </a:endParaRPr>
          </a:p>
        </p:txBody>
      </p:sp>
      <p:pic>
        <p:nvPicPr>
          <p:cNvPr id="5" name="Picture 4">
            <a:extLst>
              <a:ext uri="{FF2B5EF4-FFF2-40B4-BE49-F238E27FC236}">
                <a16:creationId xmlns:a16="http://schemas.microsoft.com/office/drawing/2014/main" id="{8B28E66B-8D23-BB73-A717-8D361E5FEFF9}"/>
              </a:ext>
            </a:extLst>
          </p:cNvPr>
          <p:cNvPicPr>
            <a:picLocks noChangeAspect="1"/>
          </p:cNvPicPr>
          <p:nvPr/>
        </p:nvPicPr>
        <p:blipFill>
          <a:blip r:embed="rId2"/>
          <a:stretch>
            <a:fillRect/>
          </a:stretch>
        </p:blipFill>
        <p:spPr>
          <a:xfrm>
            <a:off x="286287" y="1769904"/>
            <a:ext cx="5111498" cy="4194016"/>
          </a:xfrm>
          <a:prstGeom prst="rect">
            <a:avLst/>
          </a:prstGeom>
        </p:spPr>
      </p:pic>
    </p:spTree>
    <p:extLst>
      <p:ext uri="{BB962C8B-B14F-4D97-AF65-F5344CB8AC3E}">
        <p14:creationId xmlns:p14="http://schemas.microsoft.com/office/powerpoint/2010/main" val="238582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A210-A6DE-2328-52EB-50DB88A4041E}"/>
              </a:ext>
            </a:extLst>
          </p:cNvPr>
          <p:cNvSpPr>
            <a:spLocks noGrp="1"/>
          </p:cNvSpPr>
          <p:nvPr>
            <p:ph type="title"/>
          </p:nvPr>
        </p:nvSpPr>
        <p:spPr>
          <a:xfrm>
            <a:off x="228600" y="337136"/>
            <a:ext cx="10515600" cy="569595"/>
          </a:xfrm>
        </p:spPr>
        <p:txBody>
          <a:bodyPr>
            <a:noAutofit/>
          </a:bodyPr>
          <a:lstStyle/>
          <a:p>
            <a:r>
              <a:rPr lang="en-IN" sz="6000" b="1" dirty="0">
                <a:solidFill>
                  <a:schemeClr val="accent2">
                    <a:lumMod val="75000"/>
                  </a:schemeClr>
                </a:solidFill>
                <a:latin typeface="Algerian" panose="04020705040A02060702" pitchFamily="82" charset="0"/>
              </a:rPr>
              <a:t>Process</a:t>
            </a:r>
          </a:p>
        </p:txBody>
      </p:sp>
      <p:grpSp>
        <p:nvGrpSpPr>
          <p:cNvPr id="9" name="Group 8">
            <a:extLst>
              <a:ext uri="{FF2B5EF4-FFF2-40B4-BE49-F238E27FC236}">
                <a16:creationId xmlns:a16="http://schemas.microsoft.com/office/drawing/2014/main" id="{FD6B7B3A-017D-088D-9537-0F5A78161802}"/>
              </a:ext>
            </a:extLst>
          </p:cNvPr>
          <p:cNvGrpSpPr/>
          <p:nvPr/>
        </p:nvGrpSpPr>
        <p:grpSpPr>
          <a:xfrm>
            <a:off x="4014438" y="436242"/>
            <a:ext cx="4490720" cy="894906"/>
            <a:chOff x="7314714" y="4619967"/>
            <a:chExt cx="2080381" cy="1386921"/>
          </a:xfrm>
          <a:solidFill>
            <a:schemeClr val="accent2"/>
          </a:solidFill>
        </p:grpSpPr>
        <p:sp>
          <p:nvSpPr>
            <p:cNvPr id="10" name="Rectangle: Rounded Corners 9">
              <a:extLst>
                <a:ext uri="{FF2B5EF4-FFF2-40B4-BE49-F238E27FC236}">
                  <a16:creationId xmlns:a16="http://schemas.microsoft.com/office/drawing/2014/main" id="{BF48D2D7-E9FC-67A8-06D9-6C1B8A6AB405}"/>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0F2546DD-EA60-0796-790A-59F7E18D8C81}"/>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Pre Processing &amp; Data Cleaning</a:t>
              </a:r>
            </a:p>
          </p:txBody>
        </p:sp>
      </p:grpSp>
      <p:grpSp>
        <p:nvGrpSpPr>
          <p:cNvPr id="12" name="Group 11">
            <a:extLst>
              <a:ext uri="{FF2B5EF4-FFF2-40B4-BE49-F238E27FC236}">
                <a16:creationId xmlns:a16="http://schemas.microsoft.com/office/drawing/2014/main" id="{D0C646BD-CCCE-AA21-F072-C6A7446CB7BC}"/>
              </a:ext>
            </a:extLst>
          </p:cNvPr>
          <p:cNvGrpSpPr/>
          <p:nvPr/>
        </p:nvGrpSpPr>
        <p:grpSpPr>
          <a:xfrm>
            <a:off x="7371699" y="3051256"/>
            <a:ext cx="2665790" cy="558478"/>
            <a:chOff x="7314714" y="4619967"/>
            <a:chExt cx="2080381" cy="1386921"/>
          </a:xfrm>
          <a:solidFill>
            <a:schemeClr val="tx1">
              <a:lumMod val="75000"/>
              <a:lumOff val="25000"/>
            </a:schemeClr>
          </a:solidFill>
        </p:grpSpPr>
        <p:sp>
          <p:nvSpPr>
            <p:cNvPr id="13" name="Rectangle: Rounded Corners 12">
              <a:extLst>
                <a:ext uri="{FF2B5EF4-FFF2-40B4-BE49-F238E27FC236}">
                  <a16:creationId xmlns:a16="http://schemas.microsoft.com/office/drawing/2014/main" id="{80F5323B-AE33-7165-BF1C-57C44F39BCAC}"/>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17B0CFFF-5C86-55C1-A22F-701A04080CF4}"/>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Test Data</a:t>
              </a:r>
            </a:p>
          </p:txBody>
        </p:sp>
      </p:grpSp>
      <p:grpSp>
        <p:nvGrpSpPr>
          <p:cNvPr id="15" name="Group 14">
            <a:extLst>
              <a:ext uri="{FF2B5EF4-FFF2-40B4-BE49-F238E27FC236}">
                <a16:creationId xmlns:a16="http://schemas.microsoft.com/office/drawing/2014/main" id="{C24256B7-033A-C157-8310-C6CFDB928719}"/>
              </a:ext>
            </a:extLst>
          </p:cNvPr>
          <p:cNvGrpSpPr/>
          <p:nvPr/>
        </p:nvGrpSpPr>
        <p:grpSpPr>
          <a:xfrm>
            <a:off x="2385665" y="3086876"/>
            <a:ext cx="2665790" cy="569596"/>
            <a:chOff x="7314714" y="4619967"/>
            <a:chExt cx="2080381" cy="1386921"/>
          </a:xfrm>
          <a:solidFill>
            <a:schemeClr val="bg2">
              <a:lumMod val="25000"/>
            </a:schemeClr>
          </a:solidFill>
        </p:grpSpPr>
        <p:sp>
          <p:nvSpPr>
            <p:cNvPr id="16" name="Rectangle: Rounded Corners 15">
              <a:extLst>
                <a:ext uri="{FF2B5EF4-FFF2-40B4-BE49-F238E27FC236}">
                  <a16:creationId xmlns:a16="http://schemas.microsoft.com/office/drawing/2014/main" id="{2A9C6EBC-7F4E-007E-DB27-443AA6BF9A67}"/>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4">
              <a:extLst>
                <a:ext uri="{FF2B5EF4-FFF2-40B4-BE49-F238E27FC236}">
                  <a16:creationId xmlns:a16="http://schemas.microsoft.com/office/drawing/2014/main" id="{7FD94F28-898F-06CB-7A90-FF1F8AAEA6CE}"/>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Train Data</a:t>
              </a:r>
            </a:p>
          </p:txBody>
        </p:sp>
      </p:grpSp>
      <p:grpSp>
        <p:nvGrpSpPr>
          <p:cNvPr id="18" name="Group 17">
            <a:extLst>
              <a:ext uri="{FF2B5EF4-FFF2-40B4-BE49-F238E27FC236}">
                <a16:creationId xmlns:a16="http://schemas.microsoft.com/office/drawing/2014/main" id="{EEE90851-3403-F06E-1B6B-E0231452B731}"/>
              </a:ext>
            </a:extLst>
          </p:cNvPr>
          <p:cNvGrpSpPr/>
          <p:nvPr/>
        </p:nvGrpSpPr>
        <p:grpSpPr>
          <a:xfrm>
            <a:off x="4435366" y="1748938"/>
            <a:ext cx="3499943" cy="807899"/>
            <a:chOff x="7314714" y="4619967"/>
            <a:chExt cx="2080381" cy="1386921"/>
          </a:xfrm>
          <a:solidFill>
            <a:schemeClr val="accent1">
              <a:lumMod val="75000"/>
            </a:schemeClr>
          </a:solidFill>
        </p:grpSpPr>
        <p:sp>
          <p:nvSpPr>
            <p:cNvPr id="19" name="Rectangle: Rounded Corners 18">
              <a:extLst>
                <a:ext uri="{FF2B5EF4-FFF2-40B4-BE49-F238E27FC236}">
                  <a16:creationId xmlns:a16="http://schemas.microsoft.com/office/drawing/2014/main" id="{2DA174D3-B7A7-6344-4A6A-4A35C427D6D3}"/>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E4866C86-6D9D-25FA-6AA7-8A08C75E7A73}"/>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dirty="0"/>
                <a:t>Exploratory Data Analysis [EDA]</a:t>
              </a:r>
              <a:endParaRPr lang="en-IN" sz="3000" b="1" kern="1200" dirty="0"/>
            </a:p>
          </p:txBody>
        </p:sp>
      </p:grpSp>
      <p:grpSp>
        <p:nvGrpSpPr>
          <p:cNvPr id="21" name="Group 20">
            <a:extLst>
              <a:ext uri="{FF2B5EF4-FFF2-40B4-BE49-F238E27FC236}">
                <a16:creationId xmlns:a16="http://schemas.microsoft.com/office/drawing/2014/main" id="{9D8C67C5-1BD2-F5DB-0717-AFAB142ECF93}"/>
              </a:ext>
            </a:extLst>
          </p:cNvPr>
          <p:cNvGrpSpPr/>
          <p:nvPr/>
        </p:nvGrpSpPr>
        <p:grpSpPr>
          <a:xfrm>
            <a:off x="3795969" y="5579912"/>
            <a:ext cx="5445759" cy="1028788"/>
            <a:chOff x="7314714" y="4619967"/>
            <a:chExt cx="2080381" cy="1386921"/>
          </a:xfrm>
          <a:solidFill>
            <a:schemeClr val="accent6">
              <a:lumMod val="75000"/>
            </a:schemeClr>
          </a:solidFill>
        </p:grpSpPr>
        <p:sp>
          <p:nvSpPr>
            <p:cNvPr id="22" name="Rectangle: Rounded Corners 21">
              <a:extLst>
                <a:ext uri="{FF2B5EF4-FFF2-40B4-BE49-F238E27FC236}">
                  <a16:creationId xmlns:a16="http://schemas.microsoft.com/office/drawing/2014/main" id="{D5E63EE0-70D5-711B-E0EE-18A70153D832}"/>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Rounded Corners 4">
              <a:extLst>
                <a:ext uri="{FF2B5EF4-FFF2-40B4-BE49-F238E27FC236}">
                  <a16:creationId xmlns:a16="http://schemas.microsoft.com/office/drawing/2014/main" id="{75BA67F6-A94C-10DC-9D2D-68D47ADBCC5F}"/>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dirty="0"/>
                <a:t>Exploratory Analysis with Optimal training results</a:t>
              </a:r>
              <a:endParaRPr lang="en-IN" sz="3000" b="1" kern="1200" dirty="0"/>
            </a:p>
          </p:txBody>
        </p:sp>
      </p:grpSp>
      <p:cxnSp>
        <p:nvCxnSpPr>
          <p:cNvPr id="31" name="Straight Arrow Connector 30">
            <a:extLst>
              <a:ext uri="{FF2B5EF4-FFF2-40B4-BE49-F238E27FC236}">
                <a16:creationId xmlns:a16="http://schemas.microsoft.com/office/drawing/2014/main" id="{98C47185-34E7-FBDB-80D0-A35F1F8D18DD}"/>
              </a:ext>
            </a:extLst>
          </p:cNvPr>
          <p:cNvCxnSpPr>
            <a:cxnSpLocks/>
          </p:cNvCxnSpPr>
          <p:nvPr/>
        </p:nvCxnSpPr>
        <p:spPr>
          <a:xfrm>
            <a:off x="6259798" y="4987890"/>
            <a:ext cx="0" cy="592022"/>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264FB54-6E01-0305-3AC5-5D8C2E3FD550}"/>
              </a:ext>
            </a:extLst>
          </p:cNvPr>
          <p:cNvSpPr txBox="1"/>
          <p:nvPr/>
        </p:nvSpPr>
        <p:spPr>
          <a:xfrm>
            <a:off x="5221883" y="3171804"/>
            <a:ext cx="1943749" cy="830997"/>
          </a:xfrm>
          <a:prstGeom prst="rect">
            <a:avLst/>
          </a:prstGeom>
          <a:noFill/>
        </p:spPr>
        <p:txBody>
          <a:bodyPr wrap="square" rtlCol="0">
            <a:spAutoFit/>
          </a:bodyPr>
          <a:lstStyle/>
          <a:p>
            <a:pPr algn="ctr"/>
            <a:r>
              <a:rPr lang="en-IN" sz="2400" b="1" dirty="0"/>
              <a:t>Train – Test </a:t>
            </a:r>
          </a:p>
          <a:p>
            <a:pPr algn="ctr"/>
            <a:r>
              <a:rPr lang="en-IN" sz="2400" b="1" dirty="0"/>
              <a:t>Split</a:t>
            </a:r>
          </a:p>
        </p:txBody>
      </p:sp>
      <p:cxnSp>
        <p:nvCxnSpPr>
          <p:cNvPr id="40" name="Straight Arrow Connector 39">
            <a:extLst>
              <a:ext uri="{FF2B5EF4-FFF2-40B4-BE49-F238E27FC236}">
                <a16:creationId xmlns:a16="http://schemas.microsoft.com/office/drawing/2014/main" id="{92878B73-BCF0-99F7-634D-C3B691FEB46F}"/>
              </a:ext>
            </a:extLst>
          </p:cNvPr>
          <p:cNvCxnSpPr>
            <a:cxnSpLocks/>
          </p:cNvCxnSpPr>
          <p:nvPr/>
        </p:nvCxnSpPr>
        <p:spPr>
          <a:xfrm>
            <a:off x="6156953" y="2591814"/>
            <a:ext cx="2487962" cy="429428"/>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94B6048-BD45-D44D-F26D-C937C5671A58}"/>
              </a:ext>
            </a:extLst>
          </p:cNvPr>
          <p:cNvCxnSpPr>
            <a:cxnSpLocks/>
          </p:cNvCxnSpPr>
          <p:nvPr/>
        </p:nvCxnSpPr>
        <p:spPr>
          <a:xfrm flipH="1">
            <a:off x="3779513" y="2594870"/>
            <a:ext cx="2377440" cy="479224"/>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2D6AC33-E769-B7F8-65A1-E44B934C4CF9}"/>
              </a:ext>
            </a:extLst>
          </p:cNvPr>
          <p:cNvCxnSpPr>
            <a:cxnSpLocks/>
          </p:cNvCxnSpPr>
          <p:nvPr/>
        </p:nvCxnSpPr>
        <p:spPr>
          <a:xfrm>
            <a:off x="3608037" y="3689061"/>
            <a:ext cx="2519680" cy="466321"/>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3D8B23BB-E106-BCFD-26C9-7BFA117C892B}"/>
              </a:ext>
            </a:extLst>
          </p:cNvPr>
          <p:cNvCxnSpPr>
            <a:cxnSpLocks/>
          </p:cNvCxnSpPr>
          <p:nvPr/>
        </p:nvCxnSpPr>
        <p:spPr>
          <a:xfrm flipH="1">
            <a:off x="6259798" y="3689061"/>
            <a:ext cx="2479040" cy="466321"/>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5A1E1564-1008-9B32-E7C2-80589D592CA2}"/>
              </a:ext>
            </a:extLst>
          </p:cNvPr>
          <p:cNvSpPr txBox="1"/>
          <p:nvPr/>
        </p:nvSpPr>
        <p:spPr>
          <a:xfrm>
            <a:off x="6398337" y="5053068"/>
            <a:ext cx="3010450" cy="461665"/>
          </a:xfrm>
          <a:prstGeom prst="rect">
            <a:avLst/>
          </a:prstGeom>
          <a:noFill/>
        </p:spPr>
        <p:txBody>
          <a:bodyPr wrap="square" rtlCol="0">
            <a:spAutoFit/>
          </a:bodyPr>
          <a:lstStyle/>
          <a:p>
            <a:r>
              <a:rPr lang="en-IN" sz="2400" b="1" dirty="0"/>
              <a:t>Validating the results</a:t>
            </a:r>
          </a:p>
        </p:txBody>
      </p:sp>
      <p:cxnSp>
        <p:nvCxnSpPr>
          <p:cNvPr id="54" name="Straight Arrow Connector 53">
            <a:extLst>
              <a:ext uri="{FF2B5EF4-FFF2-40B4-BE49-F238E27FC236}">
                <a16:creationId xmlns:a16="http://schemas.microsoft.com/office/drawing/2014/main" id="{EF16269F-D4F3-66A5-0665-90D55E88441B}"/>
              </a:ext>
            </a:extLst>
          </p:cNvPr>
          <p:cNvCxnSpPr>
            <a:cxnSpLocks/>
          </p:cNvCxnSpPr>
          <p:nvPr/>
        </p:nvCxnSpPr>
        <p:spPr>
          <a:xfrm>
            <a:off x="8026400" y="4628650"/>
            <a:ext cx="1639254" cy="0"/>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56" name="Group 55">
            <a:extLst>
              <a:ext uri="{FF2B5EF4-FFF2-40B4-BE49-F238E27FC236}">
                <a16:creationId xmlns:a16="http://schemas.microsoft.com/office/drawing/2014/main" id="{F569D036-166A-D56B-7793-5EFEAA66997F}"/>
              </a:ext>
            </a:extLst>
          </p:cNvPr>
          <p:cNvGrpSpPr/>
          <p:nvPr/>
        </p:nvGrpSpPr>
        <p:grpSpPr>
          <a:xfrm>
            <a:off x="9655685" y="3790934"/>
            <a:ext cx="1956326" cy="2817766"/>
            <a:chOff x="7314714" y="4619967"/>
            <a:chExt cx="2080381" cy="1386921"/>
          </a:xfrm>
          <a:solidFill>
            <a:srgbClr val="AD4F0F"/>
          </a:solidFill>
        </p:grpSpPr>
        <p:sp>
          <p:nvSpPr>
            <p:cNvPr id="57" name="Rectangle: Rounded Corners 56">
              <a:extLst>
                <a:ext uri="{FF2B5EF4-FFF2-40B4-BE49-F238E27FC236}">
                  <a16:creationId xmlns:a16="http://schemas.microsoft.com/office/drawing/2014/main" id="{A575E011-8578-6B3F-AE86-48F09281AABC}"/>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Rectangle: Rounded Corners 4">
              <a:extLst>
                <a:ext uri="{FF2B5EF4-FFF2-40B4-BE49-F238E27FC236}">
                  <a16:creationId xmlns:a16="http://schemas.microsoft.com/office/drawing/2014/main" id="{C6D9321A-3ECF-CB44-DBB8-190408837775}"/>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IN" sz="3000" kern="1200" dirty="0"/>
            </a:p>
          </p:txBody>
        </p:sp>
      </p:grpSp>
      <p:grpSp>
        <p:nvGrpSpPr>
          <p:cNvPr id="59" name="Group 58">
            <a:extLst>
              <a:ext uri="{FF2B5EF4-FFF2-40B4-BE49-F238E27FC236}">
                <a16:creationId xmlns:a16="http://schemas.microsoft.com/office/drawing/2014/main" id="{8444D570-F9A9-C8DE-F52C-FD7596A246CD}"/>
              </a:ext>
            </a:extLst>
          </p:cNvPr>
          <p:cNvGrpSpPr/>
          <p:nvPr/>
        </p:nvGrpSpPr>
        <p:grpSpPr>
          <a:xfrm>
            <a:off x="9829536" y="4010388"/>
            <a:ext cx="1608624" cy="475951"/>
            <a:chOff x="7314714" y="4619967"/>
            <a:chExt cx="2080381" cy="1386921"/>
          </a:xfrm>
          <a:solidFill>
            <a:schemeClr val="tx1">
              <a:lumMod val="65000"/>
              <a:lumOff val="35000"/>
            </a:schemeClr>
          </a:solidFill>
        </p:grpSpPr>
        <p:sp>
          <p:nvSpPr>
            <p:cNvPr id="60" name="Rectangle: Rounded Corners 59">
              <a:extLst>
                <a:ext uri="{FF2B5EF4-FFF2-40B4-BE49-F238E27FC236}">
                  <a16:creationId xmlns:a16="http://schemas.microsoft.com/office/drawing/2014/main" id="{68AADA95-DF08-9B66-9004-09F46354025F}"/>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Rectangle: Rounded Corners 4">
              <a:extLst>
                <a:ext uri="{FF2B5EF4-FFF2-40B4-BE49-F238E27FC236}">
                  <a16:creationId xmlns:a16="http://schemas.microsoft.com/office/drawing/2014/main" id="{CE3A0E8A-F850-4988-287D-FA7713986BF2}"/>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dirty="0"/>
                <a:t>Linear Regression</a:t>
              </a:r>
              <a:endParaRPr lang="en-IN" sz="1400" b="1" kern="1200" dirty="0"/>
            </a:p>
          </p:txBody>
        </p:sp>
      </p:grpSp>
      <p:grpSp>
        <p:nvGrpSpPr>
          <p:cNvPr id="62" name="Group 61">
            <a:extLst>
              <a:ext uri="{FF2B5EF4-FFF2-40B4-BE49-F238E27FC236}">
                <a16:creationId xmlns:a16="http://schemas.microsoft.com/office/drawing/2014/main" id="{24C29414-3439-1B09-7DF7-066E68F5EF6E}"/>
              </a:ext>
            </a:extLst>
          </p:cNvPr>
          <p:cNvGrpSpPr/>
          <p:nvPr/>
        </p:nvGrpSpPr>
        <p:grpSpPr>
          <a:xfrm>
            <a:off x="9860945" y="4598348"/>
            <a:ext cx="1608624" cy="475951"/>
            <a:chOff x="7314714" y="4619967"/>
            <a:chExt cx="2080381" cy="1386921"/>
          </a:xfrm>
          <a:solidFill>
            <a:schemeClr val="tx1">
              <a:lumMod val="65000"/>
              <a:lumOff val="35000"/>
            </a:schemeClr>
          </a:solidFill>
        </p:grpSpPr>
        <p:sp>
          <p:nvSpPr>
            <p:cNvPr id="63" name="Rectangle: Rounded Corners 62">
              <a:extLst>
                <a:ext uri="{FF2B5EF4-FFF2-40B4-BE49-F238E27FC236}">
                  <a16:creationId xmlns:a16="http://schemas.microsoft.com/office/drawing/2014/main" id="{AF458764-55D5-DF28-FD5B-7A18108A2B51}"/>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Rectangle: Rounded Corners 4">
              <a:extLst>
                <a:ext uri="{FF2B5EF4-FFF2-40B4-BE49-F238E27FC236}">
                  <a16:creationId xmlns:a16="http://schemas.microsoft.com/office/drawing/2014/main" id="{6D7C123A-80B5-109E-A31D-A96B7AC802AF}"/>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dirty="0"/>
                <a:t>Decision Tree</a:t>
              </a:r>
              <a:endParaRPr lang="en-IN" sz="1400" b="1" kern="1200" dirty="0"/>
            </a:p>
          </p:txBody>
        </p:sp>
      </p:grpSp>
      <p:grpSp>
        <p:nvGrpSpPr>
          <p:cNvPr id="65" name="Group 64">
            <a:extLst>
              <a:ext uri="{FF2B5EF4-FFF2-40B4-BE49-F238E27FC236}">
                <a16:creationId xmlns:a16="http://schemas.microsoft.com/office/drawing/2014/main" id="{48ED5042-E628-5EFA-A8DD-447844EDC58A}"/>
              </a:ext>
            </a:extLst>
          </p:cNvPr>
          <p:cNvGrpSpPr/>
          <p:nvPr/>
        </p:nvGrpSpPr>
        <p:grpSpPr>
          <a:xfrm>
            <a:off x="9860944" y="5231160"/>
            <a:ext cx="1608624" cy="475951"/>
            <a:chOff x="7314714" y="4619967"/>
            <a:chExt cx="2080381" cy="1386921"/>
          </a:xfrm>
          <a:solidFill>
            <a:schemeClr val="tx1">
              <a:lumMod val="65000"/>
              <a:lumOff val="35000"/>
            </a:schemeClr>
          </a:solidFill>
        </p:grpSpPr>
        <p:sp>
          <p:nvSpPr>
            <p:cNvPr id="66" name="Rectangle: Rounded Corners 65">
              <a:extLst>
                <a:ext uri="{FF2B5EF4-FFF2-40B4-BE49-F238E27FC236}">
                  <a16:creationId xmlns:a16="http://schemas.microsoft.com/office/drawing/2014/main" id="{79084093-7C3D-28E4-0AD6-466A8C9CFD52}"/>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Rectangle: Rounded Corners 4">
              <a:extLst>
                <a:ext uri="{FF2B5EF4-FFF2-40B4-BE49-F238E27FC236}">
                  <a16:creationId xmlns:a16="http://schemas.microsoft.com/office/drawing/2014/main" id="{AC1B433E-075A-44DC-81AF-3DB2AFBFE7F7}"/>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dirty="0"/>
                <a:t>Random Forest Regressor </a:t>
              </a:r>
              <a:endParaRPr lang="en-IN" sz="1400" b="1" kern="1200" dirty="0"/>
            </a:p>
          </p:txBody>
        </p:sp>
      </p:grpSp>
      <p:grpSp>
        <p:nvGrpSpPr>
          <p:cNvPr id="68" name="Group 67">
            <a:extLst>
              <a:ext uri="{FF2B5EF4-FFF2-40B4-BE49-F238E27FC236}">
                <a16:creationId xmlns:a16="http://schemas.microsoft.com/office/drawing/2014/main" id="{41E72947-3861-00EF-B6C8-BA17C330D2FA}"/>
              </a:ext>
            </a:extLst>
          </p:cNvPr>
          <p:cNvGrpSpPr/>
          <p:nvPr/>
        </p:nvGrpSpPr>
        <p:grpSpPr>
          <a:xfrm>
            <a:off x="9863370" y="5901743"/>
            <a:ext cx="1608624" cy="475951"/>
            <a:chOff x="7314714" y="4619967"/>
            <a:chExt cx="2080381" cy="1386921"/>
          </a:xfrm>
          <a:solidFill>
            <a:schemeClr val="tx1">
              <a:lumMod val="65000"/>
              <a:lumOff val="35000"/>
            </a:schemeClr>
          </a:solidFill>
        </p:grpSpPr>
        <p:sp>
          <p:nvSpPr>
            <p:cNvPr id="69" name="Rectangle: Rounded Corners 68">
              <a:extLst>
                <a:ext uri="{FF2B5EF4-FFF2-40B4-BE49-F238E27FC236}">
                  <a16:creationId xmlns:a16="http://schemas.microsoft.com/office/drawing/2014/main" id="{1FD6F37C-D8CD-B5DA-6DB9-AFE32E2B2FFC}"/>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Rectangle: Rounded Corners 4">
              <a:extLst>
                <a:ext uri="{FF2B5EF4-FFF2-40B4-BE49-F238E27FC236}">
                  <a16:creationId xmlns:a16="http://schemas.microsoft.com/office/drawing/2014/main" id="{59E59CD7-8DBF-05DD-24DD-81ACABFCC9FB}"/>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kern="1200" dirty="0"/>
                <a:t>Gradient </a:t>
              </a:r>
              <a:r>
                <a:rPr lang="en-US" sz="1400" b="1" kern="1200" dirty="0"/>
                <a:t>Boosting</a:t>
              </a:r>
              <a:endParaRPr lang="en-IN" sz="1400" b="1" kern="1200" dirty="0"/>
            </a:p>
          </p:txBody>
        </p:sp>
      </p:grpSp>
      <p:cxnSp>
        <p:nvCxnSpPr>
          <p:cNvPr id="74" name="Straight Arrow Connector 73">
            <a:extLst>
              <a:ext uri="{FF2B5EF4-FFF2-40B4-BE49-F238E27FC236}">
                <a16:creationId xmlns:a16="http://schemas.microsoft.com/office/drawing/2014/main" id="{10187840-7CF4-49E3-75E8-D60A18AE2DFE}"/>
              </a:ext>
            </a:extLst>
          </p:cNvPr>
          <p:cNvCxnSpPr>
            <a:cxnSpLocks/>
          </p:cNvCxnSpPr>
          <p:nvPr/>
        </p:nvCxnSpPr>
        <p:spPr>
          <a:xfrm>
            <a:off x="6193757" y="1331148"/>
            <a:ext cx="0" cy="362528"/>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7" name="Group 6">
            <a:extLst>
              <a:ext uri="{FF2B5EF4-FFF2-40B4-BE49-F238E27FC236}">
                <a16:creationId xmlns:a16="http://schemas.microsoft.com/office/drawing/2014/main" id="{8A63116C-294B-66FF-0F61-DDBFBFCBE31C}"/>
              </a:ext>
            </a:extLst>
          </p:cNvPr>
          <p:cNvGrpSpPr/>
          <p:nvPr/>
        </p:nvGrpSpPr>
        <p:grpSpPr>
          <a:xfrm>
            <a:off x="4132517" y="4201756"/>
            <a:ext cx="3758230" cy="744212"/>
            <a:chOff x="7314714" y="4619967"/>
            <a:chExt cx="2080381" cy="1386921"/>
          </a:xfrm>
          <a:solidFill>
            <a:schemeClr val="accent2"/>
          </a:solidFill>
        </p:grpSpPr>
        <p:sp>
          <p:nvSpPr>
            <p:cNvPr id="8" name="Rectangle: Rounded Corners 7">
              <a:extLst>
                <a:ext uri="{FF2B5EF4-FFF2-40B4-BE49-F238E27FC236}">
                  <a16:creationId xmlns:a16="http://schemas.microsoft.com/office/drawing/2014/main" id="{DE31C2A1-6F26-C946-9BE8-89BEBEC14346}"/>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Rounded Corners 4">
              <a:extLst>
                <a:ext uri="{FF2B5EF4-FFF2-40B4-BE49-F238E27FC236}">
                  <a16:creationId xmlns:a16="http://schemas.microsoft.com/office/drawing/2014/main" id="{F6BD0B1C-04DA-C30E-34DB-5D775CD6934E}"/>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Apply Machine Learning Techniques</a:t>
              </a:r>
            </a:p>
          </p:txBody>
        </p:sp>
      </p:grpSp>
    </p:spTree>
    <p:extLst>
      <p:ext uri="{BB962C8B-B14F-4D97-AF65-F5344CB8AC3E}">
        <p14:creationId xmlns:p14="http://schemas.microsoft.com/office/powerpoint/2010/main" val="342752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04F4-6CD6-CFD3-FD1A-3258E1586D69}"/>
              </a:ext>
            </a:extLst>
          </p:cNvPr>
          <p:cNvSpPr>
            <a:spLocks noGrp="1"/>
          </p:cNvSpPr>
          <p:nvPr>
            <p:ph type="title"/>
          </p:nvPr>
        </p:nvSpPr>
        <p:spPr>
          <a:xfrm>
            <a:off x="228600" y="337136"/>
            <a:ext cx="10515600" cy="569595"/>
          </a:xfrm>
        </p:spPr>
        <p:txBody>
          <a:bodyPr>
            <a:noAutofit/>
          </a:bodyPr>
          <a:lstStyle/>
          <a:p>
            <a:r>
              <a:rPr lang="en-IN" sz="4000" b="1" dirty="0">
                <a:solidFill>
                  <a:schemeClr val="accent2">
                    <a:lumMod val="75000"/>
                  </a:schemeClr>
                </a:solidFill>
                <a:latin typeface="Algerian" panose="04020705040A02060702" pitchFamily="82" charset="0"/>
              </a:rPr>
              <a:t>Correlation matrix</a:t>
            </a:r>
          </a:p>
        </p:txBody>
      </p:sp>
      <p:pic>
        <p:nvPicPr>
          <p:cNvPr id="4" name="Picture 3">
            <a:extLst>
              <a:ext uri="{FF2B5EF4-FFF2-40B4-BE49-F238E27FC236}">
                <a16:creationId xmlns:a16="http://schemas.microsoft.com/office/drawing/2014/main" id="{6D085D0F-382A-0DFD-FA69-884C5506E41A}"/>
              </a:ext>
            </a:extLst>
          </p:cNvPr>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Effect>
                      <a14:colorTemperature colorTemp="4700"/>
                    </a14:imgEffect>
                    <a14:imgEffect>
                      <a14:brightnessContrast bright="20000" contrast="-40000"/>
                    </a14:imgEffect>
                  </a14:imgLayer>
                </a14:imgProps>
              </a:ext>
            </a:extLst>
          </a:blip>
          <a:stretch>
            <a:fillRect/>
          </a:stretch>
        </p:blipFill>
        <p:spPr>
          <a:xfrm>
            <a:off x="889000" y="1035576"/>
            <a:ext cx="5531134" cy="4197566"/>
          </a:xfrm>
          <a:prstGeom prst="rect">
            <a:avLst/>
          </a:prstGeom>
          <a:gradFill flip="none" rotWithShape="1">
            <a:gsLst>
              <a:gs pos="83000">
                <a:schemeClr val="accent1">
                  <a:lumMod val="45000"/>
                  <a:lumOff val="55000"/>
                  <a:alpha val="60000"/>
                </a:schemeClr>
              </a:gs>
              <a:gs pos="100000">
                <a:schemeClr val="accent1">
                  <a:lumMod val="30000"/>
                  <a:lumOff val="70000"/>
                </a:schemeClr>
              </a:gs>
            </a:gsLst>
            <a:lin ang="5400000" scaled="1"/>
            <a:tileRect/>
          </a:gradFill>
        </p:spPr>
      </p:pic>
      <p:pic>
        <p:nvPicPr>
          <p:cNvPr id="13" name="Picture 12">
            <a:extLst>
              <a:ext uri="{FF2B5EF4-FFF2-40B4-BE49-F238E27FC236}">
                <a16:creationId xmlns:a16="http://schemas.microsoft.com/office/drawing/2014/main" id="{DBB02673-5931-F586-DEDF-A2C4D7CEE6B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649635" y="1035576"/>
            <a:ext cx="4818398" cy="4197566"/>
          </a:xfrm>
          <a:prstGeom prst="rect">
            <a:avLst/>
          </a:prstGeom>
        </p:spPr>
      </p:pic>
      <p:sp>
        <p:nvSpPr>
          <p:cNvPr id="17" name="Content Placeholder 16">
            <a:extLst>
              <a:ext uri="{FF2B5EF4-FFF2-40B4-BE49-F238E27FC236}">
                <a16:creationId xmlns:a16="http://schemas.microsoft.com/office/drawing/2014/main" id="{61E577D2-B217-84D6-D4F4-F54BF0EE9413}"/>
              </a:ext>
            </a:extLst>
          </p:cNvPr>
          <p:cNvSpPr>
            <a:spLocks noGrp="1"/>
          </p:cNvSpPr>
          <p:nvPr>
            <p:ph idx="1"/>
          </p:nvPr>
        </p:nvSpPr>
        <p:spPr>
          <a:xfrm>
            <a:off x="889000" y="5389974"/>
            <a:ext cx="10515600" cy="1158878"/>
          </a:xfrm>
        </p:spPr>
        <p:txBody>
          <a:bodyPr>
            <a:noAutofit/>
          </a:bodyPr>
          <a:lstStyle/>
          <a:p>
            <a:r>
              <a:rPr lang="en-US" sz="1400" b="1" i="0" dirty="0">
                <a:solidFill>
                  <a:srgbClr val="000000"/>
                </a:solidFill>
                <a:effectLst/>
                <a:latin typeface="Helvetica Neue"/>
              </a:rPr>
              <a:t>The correlation coefficient ranges from -1 to +1. When it is close to +1 it is positively correlated. The Mobile Height, Battery, Memory and RAM are highly correlated.</a:t>
            </a:r>
          </a:p>
          <a:p>
            <a:r>
              <a:rPr lang="en-US" sz="1400" b="1" dirty="0">
                <a:solidFill>
                  <a:srgbClr val="000000"/>
                </a:solidFill>
                <a:latin typeface="Helvetica Neue"/>
              </a:rPr>
              <a:t>The correlation matrix for Mobile price is highly correlated with Memory, RAM &amp; Front Camera</a:t>
            </a:r>
          </a:p>
          <a:p>
            <a:r>
              <a:rPr lang="en-US" sz="1400" b="1" dirty="0">
                <a:solidFill>
                  <a:srgbClr val="000000"/>
                </a:solidFill>
                <a:latin typeface="Helvetica Neue"/>
              </a:rPr>
              <a:t>This implies that as the RAM and Memory specifications increase, the price of the mobile device tends to increase as well</a:t>
            </a:r>
            <a:endParaRPr lang="en-IN" sz="1400" b="1" dirty="0">
              <a:solidFill>
                <a:srgbClr val="000000"/>
              </a:solidFill>
              <a:latin typeface="Helvetica Neue"/>
            </a:endParaRPr>
          </a:p>
        </p:txBody>
      </p:sp>
    </p:spTree>
    <p:extLst>
      <p:ext uri="{BB962C8B-B14F-4D97-AF65-F5344CB8AC3E}">
        <p14:creationId xmlns:p14="http://schemas.microsoft.com/office/powerpoint/2010/main" val="424533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D5A39ED-73CE-5C08-4EA9-817CB033CB19}"/>
              </a:ext>
            </a:extLst>
          </p:cNvPr>
          <p:cNvGraphicFramePr>
            <a:graphicFrameLocks/>
          </p:cNvGraphicFramePr>
          <p:nvPr>
            <p:extLst>
              <p:ext uri="{D42A27DB-BD31-4B8C-83A1-F6EECF244321}">
                <p14:modId xmlns:p14="http://schemas.microsoft.com/office/powerpoint/2010/main" val="4199157152"/>
              </p:ext>
            </p:extLst>
          </p:nvPr>
        </p:nvGraphicFramePr>
        <p:xfrm>
          <a:off x="391794" y="947983"/>
          <a:ext cx="5572126" cy="19608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1773FF4-B334-89C6-0ED2-D2DD81D389E8}"/>
              </a:ext>
            </a:extLst>
          </p:cNvPr>
          <p:cNvGraphicFramePr>
            <a:graphicFrameLocks/>
          </p:cNvGraphicFramePr>
          <p:nvPr>
            <p:extLst>
              <p:ext uri="{D42A27DB-BD31-4B8C-83A1-F6EECF244321}">
                <p14:modId xmlns:p14="http://schemas.microsoft.com/office/powerpoint/2010/main" val="1979394653"/>
              </p:ext>
            </p:extLst>
          </p:nvPr>
        </p:nvGraphicFramePr>
        <p:xfrm>
          <a:off x="6228081" y="922923"/>
          <a:ext cx="5490846" cy="2113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95B87164-6D32-0912-D6FE-F2586E204A9D}"/>
              </a:ext>
            </a:extLst>
          </p:cNvPr>
          <p:cNvGraphicFramePr>
            <a:graphicFrameLocks/>
          </p:cNvGraphicFramePr>
          <p:nvPr>
            <p:extLst>
              <p:ext uri="{D42A27DB-BD31-4B8C-83A1-F6EECF244321}">
                <p14:modId xmlns:p14="http://schemas.microsoft.com/office/powerpoint/2010/main" val="3089632989"/>
              </p:ext>
            </p:extLst>
          </p:nvPr>
        </p:nvGraphicFramePr>
        <p:xfrm>
          <a:off x="1061720" y="3271519"/>
          <a:ext cx="10515600" cy="2430781"/>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216635A-914A-C55E-66AB-82797EDE6F6B}"/>
              </a:ext>
            </a:extLst>
          </p:cNvPr>
          <p:cNvSpPr txBox="1"/>
          <p:nvPr/>
        </p:nvSpPr>
        <p:spPr>
          <a:xfrm>
            <a:off x="1965961" y="673407"/>
            <a:ext cx="2824480" cy="461665"/>
          </a:xfrm>
          <a:prstGeom prst="rect">
            <a:avLst/>
          </a:prstGeom>
          <a:noFill/>
        </p:spPr>
        <p:txBody>
          <a:bodyPr wrap="square" rtlCol="0">
            <a:spAutoFit/>
          </a:bodyPr>
          <a:lstStyle/>
          <a:p>
            <a:pPr algn="ctr"/>
            <a:r>
              <a:rPr lang="en-IN" sz="2400" dirty="0">
                <a:solidFill>
                  <a:srgbClr val="E10313"/>
                </a:solidFill>
                <a:latin typeface="Algerian" panose="04020705040A02060702" pitchFamily="82" charset="0"/>
              </a:rPr>
              <a:t>MEMORY VS PRICE</a:t>
            </a:r>
          </a:p>
        </p:txBody>
      </p:sp>
      <p:sp>
        <p:nvSpPr>
          <p:cNvPr id="6" name="TextBox 5">
            <a:extLst>
              <a:ext uri="{FF2B5EF4-FFF2-40B4-BE49-F238E27FC236}">
                <a16:creationId xmlns:a16="http://schemas.microsoft.com/office/drawing/2014/main" id="{36367B65-6839-0CC6-C5EC-0387F9FD2886}"/>
              </a:ext>
            </a:extLst>
          </p:cNvPr>
          <p:cNvSpPr txBox="1"/>
          <p:nvPr/>
        </p:nvSpPr>
        <p:spPr>
          <a:xfrm>
            <a:off x="7701281" y="619851"/>
            <a:ext cx="2824480" cy="461665"/>
          </a:xfrm>
          <a:prstGeom prst="rect">
            <a:avLst/>
          </a:prstGeom>
          <a:noFill/>
        </p:spPr>
        <p:txBody>
          <a:bodyPr wrap="square" rtlCol="0">
            <a:spAutoFit/>
          </a:bodyPr>
          <a:lstStyle/>
          <a:p>
            <a:pPr algn="ctr"/>
            <a:r>
              <a:rPr lang="en-IN" sz="2400" dirty="0">
                <a:solidFill>
                  <a:srgbClr val="E10313"/>
                </a:solidFill>
                <a:latin typeface="Algerian" panose="04020705040A02060702" pitchFamily="82" charset="0"/>
              </a:rPr>
              <a:t>RAM VS PRICE</a:t>
            </a:r>
          </a:p>
        </p:txBody>
      </p:sp>
      <p:sp>
        <p:nvSpPr>
          <p:cNvPr id="7" name="TextBox 6">
            <a:extLst>
              <a:ext uri="{FF2B5EF4-FFF2-40B4-BE49-F238E27FC236}">
                <a16:creationId xmlns:a16="http://schemas.microsoft.com/office/drawing/2014/main" id="{BDEE2A7B-1024-CC64-D67B-C94ED21751AA}"/>
              </a:ext>
            </a:extLst>
          </p:cNvPr>
          <p:cNvSpPr txBox="1"/>
          <p:nvPr/>
        </p:nvSpPr>
        <p:spPr>
          <a:xfrm>
            <a:off x="4064001" y="2908863"/>
            <a:ext cx="5049520" cy="461665"/>
          </a:xfrm>
          <a:prstGeom prst="rect">
            <a:avLst/>
          </a:prstGeom>
          <a:noFill/>
        </p:spPr>
        <p:txBody>
          <a:bodyPr wrap="square" rtlCol="0">
            <a:spAutoFit/>
          </a:bodyPr>
          <a:lstStyle/>
          <a:p>
            <a:pPr algn="ctr"/>
            <a:r>
              <a:rPr lang="en-IN" sz="2400" dirty="0">
                <a:solidFill>
                  <a:srgbClr val="E10313"/>
                </a:solidFill>
                <a:latin typeface="Algerian" panose="04020705040A02060702" pitchFamily="82" charset="0"/>
              </a:rPr>
              <a:t>BATTERY VS PRICE</a:t>
            </a:r>
          </a:p>
        </p:txBody>
      </p:sp>
      <p:sp>
        <p:nvSpPr>
          <p:cNvPr id="8" name="Title 1">
            <a:extLst>
              <a:ext uri="{FF2B5EF4-FFF2-40B4-BE49-F238E27FC236}">
                <a16:creationId xmlns:a16="http://schemas.microsoft.com/office/drawing/2014/main" id="{7AE3C1CF-84D6-EB91-4264-3B91651423FB}"/>
              </a:ext>
            </a:extLst>
          </p:cNvPr>
          <p:cNvSpPr>
            <a:spLocks noGrp="1"/>
          </p:cNvSpPr>
          <p:nvPr>
            <p:ph type="title"/>
          </p:nvPr>
        </p:nvSpPr>
        <p:spPr>
          <a:xfrm>
            <a:off x="228600" y="337137"/>
            <a:ext cx="10515600" cy="350470"/>
          </a:xfrm>
        </p:spPr>
        <p:txBody>
          <a:bodyPr>
            <a:noAutofit/>
          </a:bodyPr>
          <a:lstStyle/>
          <a:p>
            <a:pPr algn="ctr"/>
            <a:r>
              <a:rPr lang="en-IN" sz="4000" b="1" dirty="0">
                <a:solidFill>
                  <a:schemeClr val="accent2">
                    <a:lumMod val="75000"/>
                  </a:schemeClr>
                </a:solidFill>
                <a:latin typeface="Algerian" panose="04020705040A02060702" pitchFamily="82" charset="0"/>
              </a:rPr>
              <a:t>ARALYZING RELATIONSHIP WITH PRICE</a:t>
            </a:r>
          </a:p>
        </p:txBody>
      </p:sp>
      <p:cxnSp>
        <p:nvCxnSpPr>
          <p:cNvPr id="10" name="Straight Connector 9">
            <a:extLst>
              <a:ext uri="{FF2B5EF4-FFF2-40B4-BE49-F238E27FC236}">
                <a16:creationId xmlns:a16="http://schemas.microsoft.com/office/drawing/2014/main" id="{2A4A563C-66FC-95FE-A85D-413E0FC95782}"/>
              </a:ext>
            </a:extLst>
          </p:cNvPr>
          <p:cNvCxnSpPr/>
          <p:nvPr/>
        </p:nvCxnSpPr>
        <p:spPr>
          <a:xfrm>
            <a:off x="327977" y="2878383"/>
            <a:ext cx="11536046" cy="0"/>
          </a:xfrm>
          <a:prstGeom prst="line">
            <a:avLst/>
          </a:prstGeom>
          <a:ln w="28575">
            <a:solidFill>
              <a:srgbClr val="C00000">
                <a:alpha val="88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8764CAE-AE63-3293-4A19-F24D5BFBD21E}"/>
              </a:ext>
            </a:extLst>
          </p:cNvPr>
          <p:cNvCxnSpPr>
            <a:cxnSpLocks/>
          </p:cNvCxnSpPr>
          <p:nvPr/>
        </p:nvCxnSpPr>
        <p:spPr>
          <a:xfrm>
            <a:off x="6096000" y="904240"/>
            <a:ext cx="0" cy="1889760"/>
          </a:xfrm>
          <a:prstGeom prst="line">
            <a:avLst/>
          </a:prstGeom>
          <a:ln w="28575">
            <a:solidFill>
              <a:srgbClr val="C00000">
                <a:alpha val="88000"/>
              </a:srgbClr>
            </a:solidFill>
            <a:prstDash val="sysDash"/>
          </a:ln>
        </p:spPr>
        <p:style>
          <a:lnRef idx="1">
            <a:schemeClr val="accent1"/>
          </a:lnRef>
          <a:fillRef idx="0">
            <a:schemeClr val="accent1"/>
          </a:fillRef>
          <a:effectRef idx="0">
            <a:schemeClr val="accent1"/>
          </a:effectRef>
          <a:fontRef idx="minor">
            <a:schemeClr val="tx1"/>
          </a:fontRef>
        </p:style>
      </p:cxnSp>
      <p:sp>
        <p:nvSpPr>
          <p:cNvPr id="15" name="Content Placeholder 16">
            <a:extLst>
              <a:ext uri="{FF2B5EF4-FFF2-40B4-BE49-F238E27FC236}">
                <a16:creationId xmlns:a16="http://schemas.microsoft.com/office/drawing/2014/main" id="{292E4223-F0EC-F4FE-7384-D44684E02F30}"/>
              </a:ext>
            </a:extLst>
          </p:cNvPr>
          <p:cNvSpPr>
            <a:spLocks noGrp="1"/>
          </p:cNvSpPr>
          <p:nvPr>
            <p:ph idx="1"/>
          </p:nvPr>
        </p:nvSpPr>
        <p:spPr>
          <a:xfrm>
            <a:off x="838200" y="5621654"/>
            <a:ext cx="10515600" cy="846552"/>
          </a:xfrm>
        </p:spPr>
        <p:txBody>
          <a:bodyPr>
            <a:noAutofit/>
          </a:bodyPr>
          <a:lstStyle/>
          <a:p>
            <a:r>
              <a:rPr lang="en-US" sz="1400" b="1" dirty="0">
                <a:solidFill>
                  <a:srgbClr val="000000"/>
                </a:solidFill>
                <a:latin typeface="Helvetica Neue"/>
              </a:rPr>
              <a:t>If the memory capacity is 128 GB, the associated price is higher. However, for memory capacities less than or greater than 128 GB, the pricing consistently decreases</a:t>
            </a:r>
          </a:p>
          <a:p>
            <a:r>
              <a:rPr lang="en-US" sz="1400" b="1" dirty="0">
                <a:solidFill>
                  <a:srgbClr val="000000"/>
                </a:solidFill>
                <a:latin typeface="Helvetica Neue"/>
              </a:rPr>
              <a:t>As the RAM capacity increases, there is a corresponding increase in the price</a:t>
            </a:r>
          </a:p>
          <a:p>
            <a:r>
              <a:rPr lang="en-IN" sz="1400" b="1" dirty="0">
                <a:solidFill>
                  <a:srgbClr val="000000"/>
                </a:solidFill>
                <a:latin typeface="Helvetica Neue"/>
              </a:rPr>
              <a:t>Battery Capacity falls within the range of 5000 </a:t>
            </a:r>
            <a:r>
              <a:rPr lang="en-IN" sz="1400" b="1" dirty="0" err="1">
                <a:solidFill>
                  <a:srgbClr val="000000"/>
                </a:solidFill>
                <a:latin typeface="Helvetica Neue"/>
              </a:rPr>
              <a:t>mAh</a:t>
            </a:r>
            <a:r>
              <a:rPr lang="en-IN" sz="1400" b="1" dirty="0">
                <a:solidFill>
                  <a:srgbClr val="000000"/>
                </a:solidFill>
                <a:latin typeface="Helvetica Neue"/>
              </a:rPr>
              <a:t>, the pricing trends to be higher </a:t>
            </a:r>
          </a:p>
        </p:txBody>
      </p:sp>
      <p:sp>
        <p:nvSpPr>
          <p:cNvPr id="16" name="TextBox 15">
            <a:extLst>
              <a:ext uri="{FF2B5EF4-FFF2-40B4-BE49-F238E27FC236}">
                <a16:creationId xmlns:a16="http://schemas.microsoft.com/office/drawing/2014/main" id="{555C3826-D444-F20D-E6B1-6303C7270E21}"/>
              </a:ext>
            </a:extLst>
          </p:cNvPr>
          <p:cNvSpPr txBox="1"/>
          <p:nvPr/>
        </p:nvSpPr>
        <p:spPr>
          <a:xfrm>
            <a:off x="10805159" y="155259"/>
            <a:ext cx="1386841" cy="307777"/>
          </a:xfrm>
          <a:prstGeom prst="rect">
            <a:avLst/>
          </a:prstGeom>
          <a:noFill/>
        </p:spPr>
        <p:txBody>
          <a:bodyPr wrap="square" rtlCol="0">
            <a:spAutoFit/>
          </a:bodyPr>
          <a:lstStyle/>
          <a:p>
            <a:r>
              <a:rPr lang="en-IN" sz="1400" b="1" dirty="0"/>
              <a:t>Values in MINR</a:t>
            </a:r>
          </a:p>
        </p:txBody>
      </p:sp>
    </p:spTree>
    <p:extLst>
      <p:ext uri="{BB962C8B-B14F-4D97-AF65-F5344CB8AC3E}">
        <p14:creationId xmlns:p14="http://schemas.microsoft.com/office/powerpoint/2010/main" val="119711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3AAAE5-A107-9163-084D-D9025C4C36C8}"/>
              </a:ext>
            </a:extLst>
          </p:cNvPr>
          <p:cNvSpPr>
            <a:spLocks noGrp="1"/>
          </p:cNvSpPr>
          <p:nvPr>
            <p:ph type="title"/>
          </p:nvPr>
        </p:nvSpPr>
        <p:spPr>
          <a:xfrm>
            <a:off x="675640" y="1292177"/>
            <a:ext cx="10515600" cy="350470"/>
          </a:xfrm>
        </p:spPr>
        <p:txBody>
          <a:bodyPr>
            <a:noAutofit/>
          </a:bodyPr>
          <a:lstStyle/>
          <a:p>
            <a:pPr algn="ctr"/>
            <a:r>
              <a:rPr lang="en-IN" sz="4800" b="1" dirty="0">
                <a:solidFill>
                  <a:schemeClr val="accent2">
                    <a:lumMod val="75000"/>
                  </a:schemeClr>
                </a:solidFill>
                <a:latin typeface="Algerian" panose="04020705040A02060702" pitchFamily="82" charset="0"/>
              </a:rPr>
              <a:t>Model building </a:t>
            </a:r>
            <a:br>
              <a:rPr lang="en-IN" sz="4800" b="1" dirty="0">
                <a:solidFill>
                  <a:schemeClr val="accent2">
                    <a:lumMod val="75000"/>
                  </a:schemeClr>
                </a:solidFill>
                <a:latin typeface="Algerian" panose="04020705040A02060702" pitchFamily="82" charset="0"/>
              </a:rPr>
            </a:br>
            <a:r>
              <a:rPr lang="en-IN" sz="4800" b="1" dirty="0">
                <a:solidFill>
                  <a:schemeClr val="accent2">
                    <a:lumMod val="75000"/>
                  </a:schemeClr>
                </a:solidFill>
                <a:latin typeface="Algerian" panose="04020705040A02060702" pitchFamily="82" charset="0"/>
              </a:rPr>
              <a:t>visualization using different algorithm</a:t>
            </a:r>
          </a:p>
        </p:txBody>
      </p:sp>
      <p:graphicFrame>
        <p:nvGraphicFramePr>
          <p:cNvPr id="8" name="Diagram 7">
            <a:extLst>
              <a:ext uri="{FF2B5EF4-FFF2-40B4-BE49-F238E27FC236}">
                <a16:creationId xmlns:a16="http://schemas.microsoft.com/office/drawing/2014/main" id="{E27A08EA-4C00-ADE2-07AD-0C1DFE01B513}"/>
              </a:ext>
            </a:extLst>
          </p:cNvPr>
          <p:cNvGraphicFramePr/>
          <p:nvPr>
            <p:extLst>
              <p:ext uri="{D42A27DB-BD31-4B8C-83A1-F6EECF244321}">
                <p14:modId xmlns:p14="http://schemas.microsoft.com/office/powerpoint/2010/main" val="3667705150"/>
              </p:ext>
            </p:extLst>
          </p:nvPr>
        </p:nvGraphicFramePr>
        <p:xfrm>
          <a:off x="274320" y="2275841"/>
          <a:ext cx="11724640" cy="428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14064CB1-FDA3-1517-6A2A-59C868E3BF6D}"/>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Layer>
                </a14:imgProps>
              </a:ext>
            </a:extLst>
          </a:blip>
          <a:stretch>
            <a:fillRect/>
          </a:stretch>
        </p:blipFill>
        <p:spPr>
          <a:xfrm>
            <a:off x="5419547" y="3676631"/>
            <a:ext cx="1352906" cy="1307044"/>
          </a:xfrm>
          <a:prstGeom prst="rect">
            <a:avLst/>
          </a:prstGeom>
        </p:spPr>
      </p:pic>
    </p:spTree>
    <p:extLst>
      <p:ext uri="{BB962C8B-B14F-4D97-AF65-F5344CB8AC3E}">
        <p14:creationId xmlns:p14="http://schemas.microsoft.com/office/powerpoint/2010/main" val="87421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F54D-BCD0-2E06-51CE-195B9E3332ED}"/>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Linear regression</a:t>
            </a:r>
            <a:endParaRPr lang="en-IN" dirty="0"/>
          </a:p>
        </p:txBody>
      </p:sp>
      <p:sp>
        <p:nvSpPr>
          <p:cNvPr id="3" name="TextBox 2">
            <a:extLst>
              <a:ext uri="{FF2B5EF4-FFF2-40B4-BE49-F238E27FC236}">
                <a16:creationId xmlns:a16="http://schemas.microsoft.com/office/drawing/2014/main" id="{F90FDD6E-8490-CD84-6CDB-DC46F6A195E0}"/>
              </a:ext>
            </a:extLst>
          </p:cNvPr>
          <p:cNvSpPr txBox="1"/>
          <p:nvPr/>
        </p:nvSpPr>
        <p:spPr>
          <a:xfrm>
            <a:off x="6337563" y="751840"/>
            <a:ext cx="5610597" cy="6247864"/>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endParaRPr lang="en-US" sz="2000" b="1" i="0" dirty="0">
              <a:solidFill>
                <a:srgbClr val="000000"/>
              </a:solidFill>
              <a:effectLst/>
              <a:latin typeface="Colonna MT" panose="04020805060202030203" pitchFamily="82" charset="0"/>
            </a:endParaRPr>
          </a:p>
          <a:p>
            <a:r>
              <a:rPr lang="en-US" sz="2000" b="1" i="0" dirty="0">
                <a:solidFill>
                  <a:srgbClr val="000000"/>
                </a:solidFill>
                <a:effectLst/>
                <a:latin typeface="Colonna MT" panose="04020805060202030203" pitchFamily="82" charset="0"/>
              </a:rPr>
              <a:t>Linear regression is a statistical method used for modeling the relationship between a dependent variable and one or more independent variables by fitting a linear equation to the observed data</a:t>
            </a:r>
          </a:p>
          <a:p>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endParaRPr lang="en-IN" sz="2000" b="1" dirty="0">
              <a:latin typeface="Colonna MT" panose="04020805060202030203" pitchFamily="82" charset="0"/>
            </a:endParaRPr>
          </a:p>
          <a:p>
            <a:r>
              <a:rPr lang="en-IN" sz="2000" b="1" dirty="0">
                <a:latin typeface="Colonna MT" panose="04020805060202030203" pitchFamily="82" charset="0"/>
              </a:rPr>
              <a:t>Mean Absolute Error- </a:t>
            </a:r>
            <a:r>
              <a:rPr lang="en-IN" sz="1600" b="1" dirty="0">
                <a:latin typeface="Algerian" panose="04020705040A02060702" pitchFamily="82" charset="0"/>
              </a:rPr>
              <a:t>4282.96</a:t>
            </a:r>
          </a:p>
          <a:p>
            <a:r>
              <a:rPr lang="en-IN" sz="2000" b="1" dirty="0">
                <a:latin typeface="Colonna MT" panose="04020805060202030203" pitchFamily="82" charset="0"/>
              </a:rPr>
              <a:t>Mean Squared Error- </a:t>
            </a:r>
            <a:r>
              <a:rPr lang="en-IN" sz="1400" b="1" dirty="0">
                <a:latin typeface="Algerian" panose="04020705040A02060702" pitchFamily="82" charset="0"/>
              </a:rPr>
              <a:t>86048442</a:t>
            </a:r>
          </a:p>
          <a:p>
            <a:r>
              <a:rPr lang="en-IN" sz="2000" b="1" dirty="0">
                <a:latin typeface="Colonna MT" panose="04020805060202030203" pitchFamily="82" charset="0"/>
              </a:rPr>
              <a:t>R-Squared : </a:t>
            </a:r>
            <a:r>
              <a:rPr lang="en-IN" sz="1400" b="1" dirty="0">
                <a:latin typeface="Algerian" panose="04020705040A02060702" pitchFamily="82" charset="0"/>
              </a:rPr>
              <a:t>37%</a:t>
            </a:r>
          </a:p>
          <a:p>
            <a:endParaRPr lang="en-IN" sz="2000" b="1" dirty="0">
              <a:latin typeface="Colonna MT" panose="04020805060202030203" pitchFamily="82" charset="0"/>
            </a:endParaRPr>
          </a:p>
          <a:p>
            <a:r>
              <a:rPr lang="en-US" sz="2000" b="1" u="sng" dirty="0">
                <a:solidFill>
                  <a:srgbClr val="E10313"/>
                </a:solidFill>
                <a:latin typeface="Algerian" panose="04020705040A02060702" pitchFamily="82" charset="0"/>
              </a:rPr>
              <a:t>Conclusion:</a:t>
            </a:r>
          </a:p>
          <a:p>
            <a:endParaRPr lang="en-US" sz="2000" b="1" u="sng" dirty="0">
              <a:solidFill>
                <a:srgbClr val="000000"/>
              </a:solidFill>
              <a:latin typeface="Colonna MT" panose="04020805060202030203" pitchFamily="82" charset="0"/>
            </a:endParaRPr>
          </a:p>
          <a:p>
            <a:r>
              <a:rPr lang="en-US" sz="2000" b="1" i="0" dirty="0">
                <a:solidFill>
                  <a:srgbClr val="000000"/>
                </a:solidFill>
                <a:effectLst/>
                <a:latin typeface="Colonna MT" panose="04020805060202030203" pitchFamily="82" charset="0"/>
              </a:rPr>
              <a:t>Mean Absolute Error and Mean Squared Error point to a moderate level of accuracy, the low R-squared value suggests that the model may not effectively explain the variance in the data</a:t>
            </a:r>
            <a:endParaRPr lang="en-US" sz="2000" b="1" dirty="0">
              <a:solidFill>
                <a:srgbClr val="000000"/>
              </a:solidFill>
              <a:latin typeface="Colonna MT" panose="04020805060202030203" pitchFamily="82" charset="0"/>
            </a:endParaRPr>
          </a:p>
          <a:p>
            <a:endParaRPr lang="en-IN" sz="2000" b="1" dirty="0">
              <a:latin typeface="Colonna MT" panose="04020805060202030203" pitchFamily="82" charset="0"/>
            </a:endParaRPr>
          </a:p>
        </p:txBody>
      </p:sp>
      <p:pic>
        <p:nvPicPr>
          <p:cNvPr id="1026" name="Picture 2">
            <a:extLst>
              <a:ext uri="{FF2B5EF4-FFF2-40B4-BE49-F238E27FC236}">
                <a16:creationId xmlns:a16="http://schemas.microsoft.com/office/drawing/2014/main" id="{E68BE36E-B17D-8B22-599F-ECC74A411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13" y="1271587"/>
            <a:ext cx="5610225" cy="4314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0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5226</TotalTime>
  <Words>746</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Calibri Light</vt:lpstr>
      <vt:lpstr>Century Schoolbook</vt:lpstr>
      <vt:lpstr>Colonna MT</vt:lpstr>
      <vt:lpstr>Helvetica Neue</vt:lpstr>
      <vt:lpstr>Office Theme</vt:lpstr>
      <vt:lpstr>Next Hikes IT Solutions Project-4  Feature Extraction and Price Prediction for Mobile Phones   Using Machine Learning   Presented By:-Ashish Kumar Sen                                 </vt:lpstr>
      <vt:lpstr>Introduction</vt:lpstr>
      <vt:lpstr>Why Mobile Price Prediction?</vt:lpstr>
      <vt:lpstr>Objective</vt:lpstr>
      <vt:lpstr>Process</vt:lpstr>
      <vt:lpstr>Correlation matrix</vt:lpstr>
      <vt:lpstr>ARALYZING RELATIONSHIP WITH PRICE</vt:lpstr>
      <vt:lpstr>Model building  visualization using different algorithm</vt:lpstr>
      <vt:lpstr>Linear regression</vt:lpstr>
      <vt:lpstr>Decision tree regression</vt:lpstr>
      <vt:lpstr>Decision tree structure</vt:lpstr>
      <vt:lpstr>Random forest regression</vt:lpstr>
      <vt:lpstr>Gradient boosting regression</vt:lpstr>
      <vt:lpstr>PowerPoint Presentation</vt:lpstr>
      <vt:lpstr>Price prediction using decision tree</vt:lpstr>
      <vt:lpstr>Price prediction using decision tree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Prediction Using Machine Learning</dc:title>
  <dc:creator>poojithsai03@gmail.com</dc:creator>
  <cp:lastModifiedBy>Lenovo</cp:lastModifiedBy>
  <cp:revision>6</cp:revision>
  <dcterms:created xsi:type="dcterms:W3CDTF">2023-12-23T16:19:11Z</dcterms:created>
  <dcterms:modified xsi:type="dcterms:W3CDTF">2025-03-20T03:21:28Z</dcterms:modified>
</cp:coreProperties>
</file>