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5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8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36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04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4544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89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63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5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4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1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0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6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5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2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US" dirty="0"/>
              <a:t> </a:t>
            </a:r>
            <a:r>
              <a:rPr lang="en-US" dirty="0" smtClean="0"/>
              <a:t>Project-6 Sales </a:t>
            </a:r>
            <a:r>
              <a:rPr lang="en-US" dirty="0"/>
              <a:t>Forecasting Across Multiple Retail Stores 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accent2"/>
                </a:solidFill>
              </a:rPr>
              <a:t>Ashish Kumar Sen</a:t>
            </a:r>
          </a:p>
          <a:p>
            <a:pPr algn="l"/>
            <a:r>
              <a:rPr lang="en-IN" b="1" dirty="0" smtClean="0">
                <a:solidFill>
                  <a:schemeClr val="accent2"/>
                </a:solidFill>
              </a:rPr>
              <a:t>Next Hikes </a:t>
            </a:r>
            <a:r>
              <a:rPr lang="en-IN" b="1" dirty="0">
                <a:solidFill>
                  <a:schemeClr val="accent2"/>
                </a:solidFill>
              </a:rPr>
              <a:t>IT Solutions </a:t>
            </a:r>
            <a:endParaRPr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 by Store Type and Promo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315815"/>
            <a:ext cx="6348413" cy="357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10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Thank You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518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7790122" cy="3880773"/>
          </a:xfrm>
        </p:spPr>
        <p:txBody>
          <a:bodyPr>
            <a:normAutofit/>
          </a:bodyPr>
          <a:lstStyle/>
          <a:p>
            <a:r>
              <a:rPr sz="2500" dirty="0"/>
              <a:t>Total records: 100,000+ (example)</a:t>
            </a:r>
          </a:p>
          <a:p>
            <a:r>
              <a:rPr sz="2500" dirty="0"/>
              <a:t>Columns: Store ID, Sales, Customers, Date, Promo, </a:t>
            </a:r>
            <a:r>
              <a:rPr sz="2500" dirty="0" err="1"/>
              <a:t>IsHoliday</a:t>
            </a:r>
            <a:r>
              <a:rPr sz="2500" dirty="0"/>
              <a:t>, </a:t>
            </a:r>
            <a:r>
              <a:rPr sz="2500" dirty="0" err="1"/>
              <a:t>IsWeekend</a:t>
            </a:r>
            <a:endParaRPr sz="2500" dirty="0"/>
          </a:p>
          <a:p>
            <a:r>
              <a:rPr sz="2500" dirty="0" smtClean="0"/>
              <a:t>Data </a:t>
            </a:r>
            <a:r>
              <a:rPr sz="2500" dirty="0"/>
              <a:t>granularity: Daily store-level entries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from 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7715694" cy="3880773"/>
          </a:xfrm>
        </p:spPr>
        <p:txBody>
          <a:bodyPr>
            <a:normAutofit/>
          </a:bodyPr>
          <a:lstStyle/>
          <a:p>
            <a:r>
              <a:rPr sz="2500" dirty="0"/>
              <a:t>Sales peak around holidays and weekends.</a:t>
            </a:r>
          </a:p>
          <a:p>
            <a:r>
              <a:rPr sz="2500" dirty="0"/>
              <a:t>Promotions significantly boost both sales and customer count.</a:t>
            </a:r>
          </a:p>
          <a:p>
            <a:r>
              <a:rPr sz="2500" dirty="0"/>
              <a:t>Some stores consistently underperform.</a:t>
            </a:r>
          </a:p>
          <a:p>
            <a:r>
              <a:rPr sz="2500" dirty="0"/>
              <a:t>Strong correlation between store traffic and revenue.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843285" cy="3880773"/>
          </a:xfrm>
        </p:spPr>
        <p:txBody>
          <a:bodyPr>
            <a:normAutofit/>
          </a:bodyPr>
          <a:lstStyle/>
          <a:p>
            <a:r>
              <a:rPr sz="2500" dirty="0"/>
              <a:t>Sales trend shows seasonal patterns.</a:t>
            </a:r>
          </a:p>
          <a:p>
            <a:r>
              <a:rPr sz="2500" dirty="0"/>
              <a:t>Promotions lead to sharp sales spikes.</a:t>
            </a:r>
          </a:p>
          <a:p>
            <a:r>
              <a:rPr sz="2500" dirty="0"/>
              <a:t>Customer and Sales curves move together.</a:t>
            </a:r>
          </a:p>
          <a:p>
            <a:r>
              <a:rPr sz="2500" dirty="0"/>
              <a:t>High variance across stores.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683797" cy="3880773"/>
          </a:xfrm>
        </p:spPr>
        <p:txBody>
          <a:bodyPr>
            <a:normAutofit/>
          </a:bodyPr>
          <a:lstStyle/>
          <a:p>
            <a:r>
              <a:rPr sz="2500" dirty="0"/>
              <a:t>Deeper analysis justified based on findings.</a:t>
            </a:r>
          </a:p>
          <a:p>
            <a:r>
              <a:rPr sz="2500" dirty="0"/>
              <a:t>Proceed with feature engineering and model development.</a:t>
            </a:r>
          </a:p>
          <a:p>
            <a:r>
              <a:rPr sz="2500" dirty="0"/>
              <a:t>Include date-derived features (e.g., day of week, month).</a:t>
            </a:r>
          </a:p>
          <a:p>
            <a:r>
              <a:rPr sz="2500" dirty="0"/>
              <a:t>Train initial ML model to predict daily sales and customers.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Liner Regression Feature Importance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315815"/>
            <a:ext cx="6348413" cy="357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6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smtClean="0"/>
              <a:t>Importance's </a:t>
            </a:r>
            <a:r>
              <a:rPr lang="en-US" dirty="0"/>
              <a:t>from Decision Tree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315815"/>
            <a:ext cx="6348413" cy="357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3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Promotion Distribution in Test Set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315815"/>
            <a:ext cx="6348413" cy="357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0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vs. Number of Customers'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315815"/>
            <a:ext cx="6348413" cy="357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578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169</Words>
  <Application>Microsoft Office PowerPoint</Application>
  <PresentationFormat>On-screen Show (4:3)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  Project-6 Sales Forecasting Across Multiple Retail Stores </vt:lpstr>
      <vt:lpstr>Dataset Overview</vt:lpstr>
      <vt:lpstr>Key Insights from EDA</vt:lpstr>
      <vt:lpstr>Visual Insights</vt:lpstr>
      <vt:lpstr>Recommendations &amp; Next Steps</vt:lpstr>
      <vt:lpstr>Liner Regression Feature Importance</vt:lpstr>
      <vt:lpstr>Feature Importance's from Decision Tree</vt:lpstr>
      <vt:lpstr>Promotion Distribution in Test Set</vt:lpstr>
      <vt:lpstr>Sales vs. Number of Customers'</vt:lpstr>
      <vt:lpstr>Customers by Store Type and Promo</vt:lpstr>
      <vt:lpstr>                              Thank You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Project-6 Sales Forecasting Across Multiple Retail Stores </dc:title>
  <dc:subject/>
  <dc:creator/>
  <cp:keywords/>
  <dc:description>generated using python-pptx</dc:description>
  <cp:lastModifiedBy>Lenovo</cp:lastModifiedBy>
  <cp:revision>4</cp:revision>
  <dcterms:created xsi:type="dcterms:W3CDTF">2013-01-27T09:14:16Z</dcterms:created>
  <dcterms:modified xsi:type="dcterms:W3CDTF">2025-06-25T16:15:24Z</dcterms:modified>
  <cp:category/>
</cp:coreProperties>
</file>