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7091-EB37-4603-8351-8E51DF4812E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52B6-6978-40B4-9013-7123D5E1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8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DOG’S BREED CLASSIFICATION USING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Ashish Kumar(170280015)</a:t>
            </a:r>
          </a:p>
          <a:p>
            <a:r>
              <a:rPr lang="en-US" dirty="0" smtClean="0"/>
              <a:t>Ashish Kumar(170280016)</a:t>
            </a:r>
          </a:p>
          <a:p>
            <a:r>
              <a:rPr lang="en-US" dirty="0" smtClean="0"/>
              <a:t>Ashish </a:t>
            </a:r>
            <a:r>
              <a:rPr lang="en-US" dirty="0" err="1" smtClean="0"/>
              <a:t>Maurya</a:t>
            </a:r>
            <a:r>
              <a:rPr lang="en-US" dirty="0" smtClean="0"/>
              <a:t>(170280539)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5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DOG’S BREED CLASSIFICATION MODEL:-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506829"/>
            <a:ext cx="11359166" cy="5203064"/>
          </a:xfrm>
        </p:spPr>
      </p:pic>
    </p:spTree>
    <p:extLst>
      <p:ext uri="{BB962C8B-B14F-4D97-AF65-F5344CB8AC3E}">
        <p14:creationId xmlns:p14="http://schemas.microsoft.com/office/powerpoint/2010/main" val="70528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330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1867437"/>
            <a:ext cx="9723550" cy="4765183"/>
          </a:xfrm>
        </p:spPr>
      </p:pic>
    </p:spTree>
    <p:extLst>
      <p:ext uri="{BB962C8B-B14F-4D97-AF65-F5344CB8AC3E}">
        <p14:creationId xmlns:p14="http://schemas.microsoft.com/office/powerpoint/2010/main" val="217109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LAST:-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</a:t>
            </a:r>
          </a:p>
          <a:p>
            <a:pPr marL="0" indent="0">
              <a:buNone/>
            </a:pPr>
            <a:r>
              <a:rPr lang="en-US" sz="8000" dirty="0" smtClean="0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162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was to classify breed of dogs using training and test data from the dataset.</a:t>
            </a:r>
          </a:p>
          <a:p>
            <a:r>
              <a:rPr lang="en-US" dirty="0" smtClean="0"/>
              <a:t>The problem of image classification goes like this: Given set of images that are labelled and we are asked to classify these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5850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Import Datasets.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Images of Dogs.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Preprocessing.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your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CNN to classify Dog’s Breed.</a:t>
            </a:r>
          </a:p>
          <a:p>
            <a:pPr marL="0" indent="0">
              <a:buNone/>
            </a:pPr>
            <a:r>
              <a:rPr lang="en-US" dirty="0" smtClean="0"/>
              <a:t>6.   Test Your Model.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443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1.  </a:t>
            </a:r>
            <a:r>
              <a:rPr lang="en-US" b="1" u="sng" dirty="0" smtClean="0"/>
              <a:t>IMPORT DATASETS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used </a:t>
            </a:r>
            <a:r>
              <a:rPr lang="en-US" b="1" dirty="0" smtClean="0"/>
              <a:t>Pandas</a:t>
            </a:r>
            <a:r>
              <a:rPr lang="en-US" dirty="0" smtClean="0"/>
              <a:t> library to import the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Example:-  </a:t>
            </a:r>
            <a:r>
              <a:rPr lang="en-US" b="1" dirty="0" err="1" smtClean="0"/>
              <a:t>df_l</a:t>
            </a:r>
            <a:r>
              <a:rPr lang="en-US" b="1" dirty="0" smtClean="0"/>
              <a:t>=</a:t>
            </a:r>
            <a:r>
              <a:rPr lang="en-US" b="1" dirty="0" err="1" smtClean="0"/>
              <a:t>pd.read_csv</a:t>
            </a:r>
            <a:r>
              <a:rPr lang="en-US" b="1" dirty="0" smtClean="0"/>
              <a:t>(</a:t>
            </a:r>
            <a:r>
              <a:rPr lang="en-US" b="1" dirty="0" err="1" smtClean="0"/>
              <a:t>labels_path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  </a:t>
            </a:r>
            <a:r>
              <a:rPr lang="en-US" b="1" u="sng" dirty="0" smtClean="0"/>
              <a:t>READ IMAGES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the images we have used the </a:t>
            </a:r>
            <a:r>
              <a:rPr lang="en-US" b="1" u="sng" dirty="0" smtClean="0"/>
              <a:t>Glob</a:t>
            </a:r>
            <a:r>
              <a:rPr lang="en-US" dirty="0" smtClean="0"/>
              <a:t> library.</a:t>
            </a:r>
          </a:p>
          <a:p>
            <a:endParaRPr lang="en-US" dirty="0"/>
          </a:p>
          <a:p>
            <a:r>
              <a:rPr lang="en-US" dirty="0" smtClean="0"/>
              <a:t>Example:- </a:t>
            </a:r>
            <a:r>
              <a:rPr lang="en-US" b="1" dirty="0"/>
              <a:t>ids=glob(</a:t>
            </a:r>
            <a:r>
              <a:rPr lang="en-US" b="1" dirty="0" err="1"/>
              <a:t>train_path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4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  </a:t>
            </a:r>
            <a:r>
              <a:rPr lang="en-US" b="1" u="sng" dirty="0" smtClean="0"/>
              <a:t>PREPROCESSING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 </a:t>
            </a:r>
            <a:r>
              <a:rPr lang="en-US" b="1" dirty="0"/>
              <a:t>Preprocessing</a:t>
            </a:r>
            <a:r>
              <a:rPr lang="en-US" dirty="0"/>
              <a:t> is a technique that is used to convert the raw data into a clean data set. In other words, whenever the data is gathered from different sources it is collected in raw format which is not feasible for the </a:t>
            </a:r>
            <a:r>
              <a:rPr lang="en-US" dirty="0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2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4. </a:t>
            </a:r>
            <a:r>
              <a:rPr lang="en-US" b="1" u="sng" dirty="0" smtClean="0"/>
              <a:t>TRAIN THE MODEL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train the model we have used </a:t>
            </a:r>
            <a:r>
              <a:rPr lang="en-US" b="1" dirty="0" err="1" smtClean="0"/>
              <a:t>train_test_split</a:t>
            </a:r>
            <a:r>
              <a:rPr lang="en-US" b="1" dirty="0" smtClean="0"/>
              <a:t> </a:t>
            </a:r>
            <a:r>
              <a:rPr lang="en-US" dirty="0" smtClean="0"/>
              <a:t>module of </a:t>
            </a:r>
            <a:r>
              <a:rPr lang="en-US" b="1" dirty="0" err="1" smtClean="0"/>
              <a:t>Sklearn</a:t>
            </a:r>
            <a:r>
              <a:rPr lang="en-US" dirty="0" smtClean="0"/>
              <a:t> Library.</a:t>
            </a:r>
          </a:p>
          <a:p>
            <a:endParaRPr lang="en-US" dirty="0"/>
          </a:p>
          <a:p>
            <a:r>
              <a:rPr lang="en-US" dirty="0" smtClean="0"/>
              <a:t>Example:- </a:t>
            </a:r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 err="1"/>
              <a:t>train_x,valid_x</a:t>
            </a:r>
            <a:r>
              <a:rPr lang="en-US" b="1" dirty="0"/>
              <a:t>)=</a:t>
            </a:r>
            <a:r>
              <a:rPr lang="en-US" b="1" dirty="0" err="1"/>
              <a:t>train_test_split</a:t>
            </a:r>
            <a:r>
              <a:rPr lang="en-US" b="1" dirty="0"/>
              <a:t>(</a:t>
            </a:r>
            <a:r>
              <a:rPr lang="en-US" b="1" dirty="0" err="1"/>
              <a:t>ids,test_size</a:t>
            </a:r>
            <a:r>
              <a:rPr lang="en-US" b="1" dirty="0"/>
              <a:t>=0.2,random_state=42)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4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5. </a:t>
            </a:r>
            <a:r>
              <a:rPr lang="en-US" b="1" u="sng" dirty="0" smtClean="0"/>
              <a:t>CREATE A CNN MODEL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61375" y="4435193"/>
            <a:ext cx="8113690" cy="1283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/>
              <a:t>Example:- </a:t>
            </a:r>
          </a:p>
          <a:p>
            <a:pPr marL="0" indent="0">
              <a:buNone/>
            </a:pPr>
            <a:r>
              <a:rPr lang="en-US" sz="1700" dirty="0" smtClean="0"/>
              <a:t>backbone</a:t>
            </a:r>
            <a:r>
              <a:rPr lang="en-US" sz="1700" dirty="0"/>
              <a:t> = MobileNetV2(</a:t>
            </a:r>
            <a:r>
              <a:rPr lang="en-US" sz="1700" dirty="0" err="1"/>
              <a:t>input_tensor</a:t>
            </a:r>
            <a:r>
              <a:rPr lang="en-US" sz="1700" dirty="0"/>
              <a:t>=inputs, </a:t>
            </a:r>
            <a:r>
              <a:rPr lang="en-US" sz="1700" dirty="0" err="1"/>
              <a:t>include_top</a:t>
            </a:r>
            <a:r>
              <a:rPr lang="en-US" sz="1700" dirty="0"/>
              <a:t>=False, weights="</a:t>
            </a:r>
            <a:r>
              <a:rPr lang="en-US" sz="1700" dirty="0" err="1"/>
              <a:t>imagenet</a:t>
            </a:r>
            <a:r>
              <a:rPr lang="en-US" sz="1700" dirty="0"/>
              <a:t>")</a:t>
            </a:r>
          </a:p>
          <a:p>
            <a:endParaRPr lang="en-US" dirty="0"/>
          </a:p>
        </p:txBody>
      </p:sp>
      <p:pic>
        <p:nvPicPr>
          <p:cNvPr id="1028" name="Picture 4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57" y="2207448"/>
            <a:ext cx="8267208" cy="19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7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766" y="5503797"/>
            <a:ext cx="8152327" cy="5106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Model(</a:t>
            </a:r>
            <a:r>
              <a:rPr lang="en-US" sz="1800" u="sng" dirty="0" smtClean="0"/>
              <a:t>model.h5</a:t>
            </a:r>
            <a:r>
              <a:rPr lang="en-US" sz="1800" dirty="0" smtClean="0"/>
              <a:t>) Which have been Trained that will be used for testing.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Phases of ML Model evaluation: Train, Validate and Evalua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1545465"/>
            <a:ext cx="6362163" cy="34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6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DOG’S BREED CLASSIFICATION USING DEEP LEARNING</vt:lpstr>
      <vt:lpstr>Problem statement</vt:lpstr>
      <vt:lpstr>Solution-</vt:lpstr>
      <vt:lpstr>STEP 1.  IMPORT DATASETS</vt:lpstr>
      <vt:lpstr>STEP 2.   READ IMAGES </vt:lpstr>
      <vt:lpstr>Step 3.  PREPROCESSING</vt:lpstr>
      <vt:lpstr>Step 4. TRAIN THE MODEL</vt:lpstr>
      <vt:lpstr>Step 5. CREATE A CNN MODEL</vt:lpstr>
      <vt:lpstr>Step 6. Testing</vt:lpstr>
      <vt:lpstr>DOG’S BREED CLASSIFICATION MODEL:-</vt:lpstr>
      <vt:lpstr>PowerPoint Presentation</vt:lpstr>
      <vt:lpstr>OUTPUT</vt:lpstr>
      <vt:lpstr>AT LAST:-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DOG’S BREED CLASSIFICATION USING DEEP LEARNING</dc:title>
  <dc:creator>Microsoft account</dc:creator>
  <cp:lastModifiedBy>Microsoft account</cp:lastModifiedBy>
  <cp:revision>10</cp:revision>
  <dcterms:created xsi:type="dcterms:W3CDTF">2021-01-22T05:51:34Z</dcterms:created>
  <dcterms:modified xsi:type="dcterms:W3CDTF">2021-01-22T07:16:45Z</dcterms:modified>
</cp:coreProperties>
</file>