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6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435" autoAdjust="0"/>
  </p:normalViewPr>
  <p:slideViewPr>
    <p:cSldViewPr snapToGrid="0" snapToObjects="1">
      <p:cViewPr varScale="1">
        <p:scale>
          <a:sx n="57" d="100"/>
          <a:sy n="57" d="100"/>
        </p:scale>
        <p:origin x="6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15B93-1344-461D-9F0C-7D2E0B2C6380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1E47CD-68D6-4F85-ADA9-47DAF21D757F}">
      <dgm:prSet/>
      <dgm:spPr/>
      <dgm:t>
        <a:bodyPr/>
        <a:lstStyle/>
        <a:p>
          <a:r>
            <a:rPr lang="en-US" b="1" dirty="0"/>
            <a:t>Background of study and research question</a:t>
          </a:r>
          <a:endParaRPr lang="en-US" dirty="0"/>
        </a:p>
      </dgm:t>
    </dgm:pt>
    <dgm:pt modelId="{4F53FE78-79A6-47ED-BD3C-568B9182ACA4}" type="parTrans" cxnId="{4F152F07-779D-4603-93D3-E8525BC9934A}">
      <dgm:prSet/>
      <dgm:spPr/>
      <dgm:t>
        <a:bodyPr/>
        <a:lstStyle/>
        <a:p>
          <a:endParaRPr lang="en-US"/>
        </a:p>
      </dgm:t>
    </dgm:pt>
    <dgm:pt modelId="{1E0F49AF-7D13-4656-A76B-13A125B6FD0C}" type="sibTrans" cxnId="{4F152F07-779D-4603-93D3-E8525BC9934A}">
      <dgm:prSet/>
      <dgm:spPr/>
      <dgm:t>
        <a:bodyPr/>
        <a:lstStyle/>
        <a:p>
          <a:endParaRPr lang="en-US"/>
        </a:p>
      </dgm:t>
    </dgm:pt>
    <dgm:pt modelId="{33F98987-8C3D-4986-AC6A-2975E144ECBF}">
      <dgm:prSet/>
      <dgm:spPr/>
      <dgm:t>
        <a:bodyPr/>
        <a:lstStyle/>
        <a:p>
          <a:r>
            <a:rPr lang="en-US" b="1"/>
            <a:t>Data sources and cleaning methodology</a:t>
          </a:r>
          <a:endParaRPr lang="en-US"/>
        </a:p>
      </dgm:t>
    </dgm:pt>
    <dgm:pt modelId="{36A05835-F04B-4118-A46D-C9F7B1F689EE}" type="parTrans" cxnId="{77F64350-0AB9-4982-BED6-69B518ECA7B6}">
      <dgm:prSet/>
      <dgm:spPr/>
      <dgm:t>
        <a:bodyPr/>
        <a:lstStyle/>
        <a:p>
          <a:endParaRPr lang="en-US"/>
        </a:p>
      </dgm:t>
    </dgm:pt>
    <dgm:pt modelId="{DE3B79C5-E42E-4332-A9E9-69F3F1B9F67A}" type="sibTrans" cxnId="{77F64350-0AB9-4982-BED6-69B518ECA7B6}">
      <dgm:prSet/>
      <dgm:spPr/>
      <dgm:t>
        <a:bodyPr/>
        <a:lstStyle/>
        <a:p>
          <a:endParaRPr lang="en-US"/>
        </a:p>
      </dgm:t>
    </dgm:pt>
    <dgm:pt modelId="{D6270755-CCE7-4152-9532-788F79DE4405}">
      <dgm:prSet/>
      <dgm:spPr/>
      <dgm:t>
        <a:bodyPr/>
        <a:lstStyle/>
        <a:p>
          <a:r>
            <a:rPr lang="en-US" b="1"/>
            <a:t>Descriptive statistics and visual analysis</a:t>
          </a:r>
          <a:endParaRPr lang="en-US"/>
        </a:p>
      </dgm:t>
    </dgm:pt>
    <dgm:pt modelId="{67A7BE0F-651C-47F9-98FC-336417F6A9F5}" type="parTrans" cxnId="{DCC1EADF-65A1-4B20-AE15-05C303FBA7B6}">
      <dgm:prSet/>
      <dgm:spPr/>
      <dgm:t>
        <a:bodyPr/>
        <a:lstStyle/>
        <a:p>
          <a:endParaRPr lang="en-US"/>
        </a:p>
      </dgm:t>
    </dgm:pt>
    <dgm:pt modelId="{B17D75F7-EB98-43A9-AC9C-A796F0F3F2B7}" type="sibTrans" cxnId="{DCC1EADF-65A1-4B20-AE15-05C303FBA7B6}">
      <dgm:prSet/>
      <dgm:spPr/>
      <dgm:t>
        <a:bodyPr/>
        <a:lstStyle/>
        <a:p>
          <a:endParaRPr lang="en-US"/>
        </a:p>
      </dgm:t>
    </dgm:pt>
    <dgm:pt modelId="{80BE2C5D-257A-484E-B2D3-10AA73D82AD9}">
      <dgm:prSet/>
      <dgm:spPr/>
      <dgm:t>
        <a:bodyPr/>
        <a:lstStyle/>
        <a:p>
          <a:r>
            <a:rPr lang="en-US" b="1"/>
            <a:t>Inferential statistical testing</a:t>
          </a:r>
          <a:endParaRPr lang="en-US"/>
        </a:p>
      </dgm:t>
    </dgm:pt>
    <dgm:pt modelId="{B3BD6190-B0D4-407F-BAE9-A930A2AEEE7C}" type="parTrans" cxnId="{C28C9950-FF33-46B6-B18E-3E70A76DBE31}">
      <dgm:prSet/>
      <dgm:spPr/>
      <dgm:t>
        <a:bodyPr/>
        <a:lstStyle/>
        <a:p>
          <a:endParaRPr lang="en-US"/>
        </a:p>
      </dgm:t>
    </dgm:pt>
    <dgm:pt modelId="{C01FD554-19DB-48C4-8107-0D0E436B0EF9}" type="sibTrans" cxnId="{C28C9950-FF33-46B6-B18E-3E70A76DBE31}">
      <dgm:prSet/>
      <dgm:spPr/>
      <dgm:t>
        <a:bodyPr/>
        <a:lstStyle/>
        <a:p>
          <a:endParaRPr lang="en-US"/>
        </a:p>
      </dgm:t>
    </dgm:pt>
    <dgm:pt modelId="{C0079986-106B-4E08-A665-25A03912899A}">
      <dgm:prSet/>
      <dgm:spPr/>
      <dgm:t>
        <a:bodyPr/>
        <a:lstStyle/>
        <a:p>
          <a:r>
            <a:rPr lang="en-US" b="1"/>
            <a:t>Interpretation of findings</a:t>
          </a:r>
          <a:endParaRPr lang="en-US"/>
        </a:p>
      </dgm:t>
    </dgm:pt>
    <dgm:pt modelId="{B065FF94-3DFB-4B8F-BB5A-6C259FCB131B}" type="parTrans" cxnId="{23DAE320-8C57-4653-867C-6AFC16B58497}">
      <dgm:prSet/>
      <dgm:spPr/>
      <dgm:t>
        <a:bodyPr/>
        <a:lstStyle/>
        <a:p>
          <a:endParaRPr lang="en-US"/>
        </a:p>
      </dgm:t>
    </dgm:pt>
    <dgm:pt modelId="{579EB81D-AEB9-4397-BCE4-D4B574792507}" type="sibTrans" cxnId="{23DAE320-8C57-4653-867C-6AFC16B58497}">
      <dgm:prSet/>
      <dgm:spPr/>
      <dgm:t>
        <a:bodyPr/>
        <a:lstStyle/>
        <a:p>
          <a:endParaRPr lang="en-US"/>
        </a:p>
      </dgm:t>
    </dgm:pt>
    <dgm:pt modelId="{3A2819A5-7568-4DD8-A7CA-3D9495E405DB}">
      <dgm:prSet/>
      <dgm:spPr/>
      <dgm:t>
        <a:bodyPr/>
        <a:lstStyle/>
        <a:p>
          <a:r>
            <a:rPr lang="en-US" b="1"/>
            <a:t>Conclusions, limitations and future work</a:t>
          </a:r>
          <a:endParaRPr lang="en-US"/>
        </a:p>
      </dgm:t>
    </dgm:pt>
    <dgm:pt modelId="{673C66FA-0F84-4FC1-BA94-D4DFF4ECBFB4}" type="parTrans" cxnId="{F9ABD7D4-0320-4A69-B8B9-9E748A5AE5A9}">
      <dgm:prSet/>
      <dgm:spPr/>
      <dgm:t>
        <a:bodyPr/>
        <a:lstStyle/>
        <a:p>
          <a:endParaRPr lang="en-US"/>
        </a:p>
      </dgm:t>
    </dgm:pt>
    <dgm:pt modelId="{60A81DE3-E7A0-4D4C-99D3-DF8F3BE40629}" type="sibTrans" cxnId="{F9ABD7D4-0320-4A69-B8B9-9E748A5AE5A9}">
      <dgm:prSet/>
      <dgm:spPr/>
      <dgm:t>
        <a:bodyPr/>
        <a:lstStyle/>
        <a:p>
          <a:endParaRPr lang="en-US"/>
        </a:p>
      </dgm:t>
    </dgm:pt>
    <dgm:pt modelId="{2D381B6A-FF5C-4F5A-B5E0-12CFA0EF1AC8}">
      <dgm:prSet/>
      <dgm:spPr/>
      <dgm:t>
        <a:bodyPr/>
        <a:lstStyle/>
        <a:p>
          <a:r>
            <a:rPr lang="en-US" b="1"/>
            <a:t>Reproducibility and submission requirements</a:t>
          </a:r>
          <a:endParaRPr lang="en-US"/>
        </a:p>
      </dgm:t>
    </dgm:pt>
    <dgm:pt modelId="{65E49940-6DD7-45FA-8FD0-898E424C75F9}" type="parTrans" cxnId="{83522EA6-56F0-4327-B3D4-962A6217A39B}">
      <dgm:prSet/>
      <dgm:spPr/>
      <dgm:t>
        <a:bodyPr/>
        <a:lstStyle/>
        <a:p>
          <a:endParaRPr lang="en-US"/>
        </a:p>
      </dgm:t>
    </dgm:pt>
    <dgm:pt modelId="{33561AE9-05C7-4EA8-B95A-886A425079E6}" type="sibTrans" cxnId="{83522EA6-56F0-4327-B3D4-962A6217A39B}">
      <dgm:prSet/>
      <dgm:spPr/>
      <dgm:t>
        <a:bodyPr/>
        <a:lstStyle/>
        <a:p>
          <a:endParaRPr lang="en-US"/>
        </a:p>
      </dgm:t>
    </dgm:pt>
    <dgm:pt modelId="{C5572671-88B6-418E-9015-689B3D32B163}" type="pres">
      <dgm:prSet presAssocID="{B3C15B93-1344-461D-9F0C-7D2E0B2C6380}" presName="Name0" presStyleCnt="0">
        <dgm:presLayoutVars>
          <dgm:dir/>
          <dgm:resizeHandles val="exact"/>
        </dgm:presLayoutVars>
      </dgm:prSet>
      <dgm:spPr/>
    </dgm:pt>
    <dgm:pt modelId="{27857761-CFFA-4842-87B3-48714D67AC55}" type="pres">
      <dgm:prSet presAssocID="{111E47CD-68D6-4F85-ADA9-47DAF21D757F}" presName="node" presStyleLbl="node1" presStyleIdx="0" presStyleCnt="7">
        <dgm:presLayoutVars>
          <dgm:bulletEnabled val="1"/>
        </dgm:presLayoutVars>
      </dgm:prSet>
      <dgm:spPr/>
    </dgm:pt>
    <dgm:pt modelId="{864F643D-93AB-4C1B-8BD0-F68968AD7206}" type="pres">
      <dgm:prSet presAssocID="{1E0F49AF-7D13-4656-A76B-13A125B6FD0C}" presName="sibTrans" presStyleLbl="sibTrans1D1" presStyleIdx="0" presStyleCnt="6"/>
      <dgm:spPr/>
    </dgm:pt>
    <dgm:pt modelId="{DA4F27F8-0A04-4B0B-ABA1-FAD70949084F}" type="pres">
      <dgm:prSet presAssocID="{1E0F49AF-7D13-4656-A76B-13A125B6FD0C}" presName="connectorText" presStyleLbl="sibTrans1D1" presStyleIdx="0" presStyleCnt="6"/>
      <dgm:spPr/>
    </dgm:pt>
    <dgm:pt modelId="{2D6CD320-2D17-466C-9DCD-0E3002131FE6}" type="pres">
      <dgm:prSet presAssocID="{33F98987-8C3D-4986-AC6A-2975E144ECBF}" presName="node" presStyleLbl="node1" presStyleIdx="1" presStyleCnt="7">
        <dgm:presLayoutVars>
          <dgm:bulletEnabled val="1"/>
        </dgm:presLayoutVars>
      </dgm:prSet>
      <dgm:spPr/>
    </dgm:pt>
    <dgm:pt modelId="{E0970917-F582-4CE5-A659-9857EADA5F94}" type="pres">
      <dgm:prSet presAssocID="{DE3B79C5-E42E-4332-A9E9-69F3F1B9F67A}" presName="sibTrans" presStyleLbl="sibTrans1D1" presStyleIdx="1" presStyleCnt="6"/>
      <dgm:spPr/>
    </dgm:pt>
    <dgm:pt modelId="{A3889886-169F-4A14-918A-8DACA5451BC2}" type="pres">
      <dgm:prSet presAssocID="{DE3B79C5-E42E-4332-A9E9-69F3F1B9F67A}" presName="connectorText" presStyleLbl="sibTrans1D1" presStyleIdx="1" presStyleCnt="6"/>
      <dgm:spPr/>
    </dgm:pt>
    <dgm:pt modelId="{5253F64E-7FB3-4B46-AA52-B37A5103A8F6}" type="pres">
      <dgm:prSet presAssocID="{D6270755-CCE7-4152-9532-788F79DE4405}" presName="node" presStyleLbl="node1" presStyleIdx="2" presStyleCnt="7">
        <dgm:presLayoutVars>
          <dgm:bulletEnabled val="1"/>
        </dgm:presLayoutVars>
      </dgm:prSet>
      <dgm:spPr/>
    </dgm:pt>
    <dgm:pt modelId="{3F73F7AE-22D2-45C6-A3ED-90636BF9B043}" type="pres">
      <dgm:prSet presAssocID="{B17D75F7-EB98-43A9-AC9C-A796F0F3F2B7}" presName="sibTrans" presStyleLbl="sibTrans1D1" presStyleIdx="2" presStyleCnt="6"/>
      <dgm:spPr/>
    </dgm:pt>
    <dgm:pt modelId="{F284DD84-B1A3-49C0-8E51-786FF870118E}" type="pres">
      <dgm:prSet presAssocID="{B17D75F7-EB98-43A9-AC9C-A796F0F3F2B7}" presName="connectorText" presStyleLbl="sibTrans1D1" presStyleIdx="2" presStyleCnt="6"/>
      <dgm:spPr/>
    </dgm:pt>
    <dgm:pt modelId="{BD4A0AEA-B59F-4004-83B1-9D3E8A0DB783}" type="pres">
      <dgm:prSet presAssocID="{80BE2C5D-257A-484E-B2D3-10AA73D82AD9}" presName="node" presStyleLbl="node1" presStyleIdx="3" presStyleCnt="7">
        <dgm:presLayoutVars>
          <dgm:bulletEnabled val="1"/>
        </dgm:presLayoutVars>
      </dgm:prSet>
      <dgm:spPr/>
    </dgm:pt>
    <dgm:pt modelId="{9B769433-907A-45E3-9D38-1FCFB48528D2}" type="pres">
      <dgm:prSet presAssocID="{C01FD554-19DB-48C4-8107-0D0E436B0EF9}" presName="sibTrans" presStyleLbl="sibTrans1D1" presStyleIdx="3" presStyleCnt="6"/>
      <dgm:spPr/>
    </dgm:pt>
    <dgm:pt modelId="{F4E7473E-1869-4725-8899-9619583AB726}" type="pres">
      <dgm:prSet presAssocID="{C01FD554-19DB-48C4-8107-0D0E436B0EF9}" presName="connectorText" presStyleLbl="sibTrans1D1" presStyleIdx="3" presStyleCnt="6"/>
      <dgm:spPr/>
    </dgm:pt>
    <dgm:pt modelId="{94FF14D6-01AB-4D98-8DA1-B94189D8D9D0}" type="pres">
      <dgm:prSet presAssocID="{C0079986-106B-4E08-A665-25A03912899A}" presName="node" presStyleLbl="node1" presStyleIdx="4" presStyleCnt="7">
        <dgm:presLayoutVars>
          <dgm:bulletEnabled val="1"/>
        </dgm:presLayoutVars>
      </dgm:prSet>
      <dgm:spPr/>
    </dgm:pt>
    <dgm:pt modelId="{32505F52-B5C6-4DAA-874B-0AA2E16F8C05}" type="pres">
      <dgm:prSet presAssocID="{579EB81D-AEB9-4397-BCE4-D4B574792507}" presName="sibTrans" presStyleLbl="sibTrans1D1" presStyleIdx="4" presStyleCnt="6"/>
      <dgm:spPr/>
    </dgm:pt>
    <dgm:pt modelId="{DFF1F7E5-8746-40F5-8889-D1D5658BA6F3}" type="pres">
      <dgm:prSet presAssocID="{579EB81D-AEB9-4397-BCE4-D4B574792507}" presName="connectorText" presStyleLbl="sibTrans1D1" presStyleIdx="4" presStyleCnt="6"/>
      <dgm:spPr/>
    </dgm:pt>
    <dgm:pt modelId="{AA7DF13B-6910-4CBF-87AD-82A8A68F243B}" type="pres">
      <dgm:prSet presAssocID="{3A2819A5-7568-4DD8-A7CA-3D9495E405DB}" presName="node" presStyleLbl="node1" presStyleIdx="5" presStyleCnt="7">
        <dgm:presLayoutVars>
          <dgm:bulletEnabled val="1"/>
        </dgm:presLayoutVars>
      </dgm:prSet>
      <dgm:spPr/>
    </dgm:pt>
    <dgm:pt modelId="{E55D4589-8291-488F-9124-96FB4696E99A}" type="pres">
      <dgm:prSet presAssocID="{60A81DE3-E7A0-4D4C-99D3-DF8F3BE40629}" presName="sibTrans" presStyleLbl="sibTrans1D1" presStyleIdx="5" presStyleCnt="6"/>
      <dgm:spPr/>
    </dgm:pt>
    <dgm:pt modelId="{3D024F5F-D1FD-46F4-8057-F65FC5CD8FF7}" type="pres">
      <dgm:prSet presAssocID="{60A81DE3-E7A0-4D4C-99D3-DF8F3BE40629}" presName="connectorText" presStyleLbl="sibTrans1D1" presStyleIdx="5" presStyleCnt="6"/>
      <dgm:spPr/>
    </dgm:pt>
    <dgm:pt modelId="{F03126CA-B0F1-4D35-884A-5DC2E66C20F3}" type="pres">
      <dgm:prSet presAssocID="{2D381B6A-FF5C-4F5A-B5E0-12CFA0EF1AC8}" presName="node" presStyleLbl="node1" presStyleIdx="6" presStyleCnt="7">
        <dgm:presLayoutVars>
          <dgm:bulletEnabled val="1"/>
        </dgm:presLayoutVars>
      </dgm:prSet>
      <dgm:spPr/>
    </dgm:pt>
  </dgm:ptLst>
  <dgm:cxnLst>
    <dgm:cxn modelId="{FAEE9006-2735-439D-BEF1-574542AB2C8F}" type="presOf" srcId="{111E47CD-68D6-4F85-ADA9-47DAF21D757F}" destId="{27857761-CFFA-4842-87B3-48714D67AC55}" srcOrd="0" destOrd="0" presId="urn:microsoft.com/office/officeart/2016/7/layout/RepeatingBendingProcessNew"/>
    <dgm:cxn modelId="{4F152F07-779D-4603-93D3-E8525BC9934A}" srcId="{B3C15B93-1344-461D-9F0C-7D2E0B2C6380}" destId="{111E47CD-68D6-4F85-ADA9-47DAF21D757F}" srcOrd="0" destOrd="0" parTransId="{4F53FE78-79A6-47ED-BD3C-568B9182ACA4}" sibTransId="{1E0F49AF-7D13-4656-A76B-13A125B6FD0C}"/>
    <dgm:cxn modelId="{44AB170F-8871-4D70-ABF0-43C38D7C4D25}" type="presOf" srcId="{B3C15B93-1344-461D-9F0C-7D2E0B2C6380}" destId="{C5572671-88B6-418E-9015-689B3D32B163}" srcOrd="0" destOrd="0" presId="urn:microsoft.com/office/officeart/2016/7/layout/RepeatingBendingProcessNew"/>
    <dgm:cxn modelId="{F6B43D1E-6490-4AED-A667-53C29CB13AD6}" type="presOf" srcId="{579EB81D-AEB9-4397-BCE4-D4B574792507}" destId="{32505F52-B5C6-4DAA-874B-0AA2E16F8C05}" srcOrd="0" destOrd="0" presId="urn:microsoft.com/office/officeart/2016/7/layout/RepeatingBendingProcessNew"/>
    <dgm:cxn modelId="{23DAE320-8C57-4653-867C-6AFC16B58497}" srcId="{B3C15B93-1344-461D-9F0C-7D2E0B2C6380}" destId="{C0079986-106B-4E08-A665-25A03912899A}" srcOrd="4" destOrd="0" parTransId="{B065FF94-3DFB-4B8F-BB5A-6C259FCB131B}" sibTransId="{579EB81D-AEB9-4397-BCE4-D4B574792507}"/>
    <dgm:cxn modelId="{AB844B33-D0F7-4034-8A17-853D5EF1155A}" type="presOf" srcId="{B17D75F7-EB98-43A9-AC9C-A796F0F3F2B7}" destId="{F284DD84-B1A3-49C0-8E51-786FF870118E}" srcOrd="1" destOrd="0" presId="urn:microsoft.com/office/officeart/2016/7/layout/RepeatingBendingProcessNew"/>
    <dgm:cxn modelId="{10F38336-2666-477D-A960-486F0BF22BC6}" type="presOf" srcId="{DE3B79C5-E42E-4332-A9E9-69F3F1B9F67A}" destId="{A3889886-169F-4A14-918A-8DACA5451BC2}" srcOrd="1" destOrd="0" presId="urn:microsoft.com/office/officeart/2016/7/layout/RepeatingBendingProcessNew"/>
    <dgm:cxn modelId="{44A1C636-D8BB-42C0-9B77-AF91F26288D5}" type="presOf" srcId="{C01FD554-19DB-48C4-8107-0D0E436B0EF9}" destId="{F4E7473E-1869-4725-8899-9619583AB726}" srcOrd="1" destOrd="0" presId="urn:microsoft.com/office/officeart/2016/7/layout/RepeatingBendingProcessNew"/>
    <dgm:cxn modelId="{24CC4639-CEF2-4508-8994-1FBC92F5F676}" type="presOf" srcId="{579EB81D-AEB9-4397-BCE4-D4B574792507}" destId="{DFF1F7E5-8746-40F5-8889-D1D5658BA6F3}" srcOrd="1" destOrd="0" presId="urn:microsoft.com/office/officeart/2016/7/layout/RepeatingBendingProcessNew"/>
    <dgm:cxn modelId="{D9903F65-D7AD-4CAA-A269-6D626795C6B2}" type="presOf" srcId="{1E0F49AF-7D13-4656-A76B-13A125B6FD0C}" destId="{864F643D-93AB-4C1B-8BD0-F68968AD7206}" srcOrd="0" destOrd="0" presId="urn:microsoft.com/office/officeart/2016/7/layout/RepeatingBendingProcessNew"/>
    <dgm:cxn modelId="{A35EA36A-1E77-45F5-A943-79FABE8CBE69}" type="presOf" srcId="{C0079986-106B-4E08-A665-25A03912899A}" destId="{94FF14D6-01AB-4D98-8DA1-B94189D8D9D0}" srcOrd="0" destOrd="0" presId="urn:microsoft.com/office/officeart/2016/7/layout/RepeatingBendingProcessNew"/>
    <dgm:cxn modelId="{5A8ED16D-6ADC-48F2-AEBD-AD5927C2FF6F}" type="presOf" srcId="{B17D75F7-EB98-43A9-AC9C-A796F0F3F2B7}" destId="{3F73F7AE-22D2-45C6-A3ED-90636BF9B043}" srcOrd="0" destOrd="0" presId="urn:microsoft.com/office/officeart/2016/7/layout/RepeatingBendingProcessNew"/>
    <dgm:cxn modelId="{BC030F70-752C-4062-9A4D-BA68682EA8E3}" type="presOf" srcId="{D6270755-CCE7-4152-9532-788F79DE4405}" destId="{5253F64E-7FB3-4B46-AA52-B37A5103A8F6}" srcOrd="0" destOrd="0" presId="urn:microsoft.com/office/officeart/2016/7/layout/RepeatingBendingProcessNew"/>
    <dgm:cxn modelId="{77F64350-0AB9-4982-BED6-69B518ECA7B6}" srcId="{B3C15B93-1344-461D-9F0C-7D2E0B2C6380}" destId="{33F98987-8C3D-4986-AC6A-2975E144ECBF}" srcOrd="1" destOrd="0" parTransId="{36A05835-F04B-4118-A46D-C9F7B1F689EE}" sibTransId="{DE3B79C5-E42E-4332-A9E9-69F3F1B9F67A}"/>
    <dgm:cxn modelId="{C28C9950-FF33-46B6-B18E-3E70A76DBE31}" srcId="{B3C15B93-1344-461D-9F0C-7D2E0B2C6380}" destId="{80BE2C5D-257A-484E-B2D3-10AA73D82AD9}" srcOrd="3" destOrd="0" parTransId="{B3BD6190-B0D4-407F-BAE9-A930A2AEEE7C}" sibTransId="{C01FD554-19DB-48C4-8107-0D0E436B0EF9}"/>
    <dgm:cxn modelId="{E8DA7477-2D8C-4CCE-ABEB-CC915C5B6BEB}" type="presOf" srcId="{33F98987-8C3D-4986-AC6A-2975E144ECBF}" destId="{2D6CD320-2D17-466C-9DCD-0E3002131FE6}" srcOrd="0" destOrd="0" presId="urn:microsoft.com/office/officeart/2016/7/layout/RepeatingBendingProcessNew"/>
    <dgm:cxn modelId="{68898F59-1A15-4E91-8882-0A0D3485C2F2}" type="presOf" srcId="{1E0F49AF-7D13-4656-A76B-13A125B6FD0C}" destId="{DA4F27F8-0A04-4B0B-ABA1-FAD70949084F}" srcOrd="1" destOrd="0" presId="urn:microsoft.com/office/officeart/2016/7/layout/RepeatingBendingProcessNew"/>
    <dgm:cxn modelId="{24EB0882-C525-4E6B-91E4-186C5B13E09A}" type="presOf" srcId="{60A81DE3-E7A0-4D4C-99D3-DF8F3BE40629}" destId="{3D024F5F-D1FD-46F4-8057-F65FC5CD8FF7}" srcOrd="1" destOrd="0" presId="urn:microsoft.com/office/officeart/2016/7/layout/RepeatingBendingProcessNew"/>
    <dgm:cxn modelId="{C456A6A0-32CA-4406-A079-D6043DD4568B}" type="presOf" srcId="{2D381B6A-FF5C-4F5A-B5E0-12CFA0EF1AC8}" destId="{F03126CA-B0F1-4D35-884A-5DC2E66C20F3}" srcOrd="0" destOrd="0" presId="urn:microsoft.com/office/officeart/2016/7/layout/RepeatingBendingProcessNew"/>
    <dgm:cxn modelId="{83522EA6-56F0-4327-B3D4-962A6217A39B}" srcId="{B3C15B93-1344-461D-9F0C-7D2E0B2C6380}" destId="{2D381B6A-FF5C-4F5A-B5E0-12CFA0EF1AC8}" srcOrd="6" destOrd="0" parTransId="{65E49940-6DD7-45FA-8FD0-898E424C75F9}" sibTransId="{33561AE9-05C7-4EA8-B95A-886A425079E6}"/>
    <dgm:cxn modelId="{0EC7B0BF-52F3-41A1-BC26-08749F940E8E}" type="presOf" srcId="{80BE2C5D-257A-484E-B2D3-10AA73D82AD9}" destId="{BD4A0AEA-B59F-4004-83B1-9D3E8A0DB783}" srcOrd="0" destOrd="0" presId="urn:microsoft.com/office/officeart/2016/7/layout/RepeatingBendingProcessNew"/>
    <dgm:cxn modelId="{8A7B86C6-8DF7-4C9F-AC83-57D6C4F68D0B}" type="presOf" srcId="{60A81DE3-E7A0-4D4C-99D3-DF8F3BE40629}" destId="{E55D4589-8291-488F-9124-96FB4696E99A}" srcOrd="0" destOrd="0" presId="urn:microsoft.com/office/officeart/2016/7/layout/RepeatingBendingProcessNew"/>
    <dgm:cxn modelId="{634015CC-5206-4CBB-B71D-BCA6129B69C6}" type="presOf" srcId="{3A2819A5-7568-4DD8-A7CA-3D9495E405DB}" destId="{AA7DF13B-6910-4CBF-87AD-82A8A68F243B}" srcOrd="0" destOrd="0" presId="urn:microsoft.com/office/officeart/2016/7/layout/RepeatingBendingProcessNew"/>
    <dgm:cxn modelId="{353D0ECE-C6D6-457A-B055-B8E5EEAD3D0F}" type="presOf" srcId="{C01FD554-19DB-48C4-8107-0D0E436B0EF9}" destId="{9B769433-907A-45E3-9D38-1FCFB48528D2}" srcOrd="0" destOrd="0" presId="urn:microsoft.com/office/officeart/2016/7/layout/RepeatingBendingProcessNew"/>
    <dgm:cxn modelId="{F9ABD7D4-0320-4A69-B8B9-9E748A5AE5A9}" srcId="{B3C15B93-1344-461D-9F0C-7D2E0B2C6380}" destId="{3A2819A5-7568-4DD8-A7CA-3D9495E405DB}" srcOrd="5" destOrd="0" parTransId="{673C66FA-0F84-4FC1-BA94-D4DFF4ECBFB4}" sibTransId="{60A81DE3-E7A0-4D4C-99D3-DF8F3BE40629}"/>
    <dgm:cxn modelId="{4ABC60D9-9404-4D15-B4D5-FD9410A68880}" type="presOf" srcId="{DE3B79C5-E42E-4332-A9E9-69F3F1B9F67A}" destId="{E0970917-F582-4CE5-A659-9857EADA5F94}" srcOrd="0" destOrd="0" presId="urn:microsoft.com/office/officeart/2016/7/layout/RepeatingBendingProcessNew"/>
    <dgm:cxn modelId="{DCC1EADF-65A1-4B20-AE15-05C303FBA7B6}" srcId="{B3C15B93-1344-461D-9F0C-7D2E0B2C6380}" destId="{D6270755-CCE7-4152-9532-788F79DE4405}" srcOrd="2" destOrd="0" parTransId="{67A7BE0F-651C-47F9-98FC-336417F6A9F5}" sibTransId="{B17D75F7-EB98-43A9-AC9C-A796F0F3F2B7}"/>
    <dgm:cxn modelId="{230138E2-9A5B-436B-93AA-1E18626FB18F}" type="presParOf" srcId="{C5572671-88B6-418E-9015-689B3D32B163}" destId="{27857761-CFFA-4842-87B3-48714D67AC55}" srcOrd="0" destOrd="0" presId="urn:microsoft.com/office/officeart/2016/7/layout/RepeatingBendingProcessNew"/>
    <dgm:cxn modelId="{0E46803A-380F-4E83-9372-B0FB5A117C1E}" type="presParOf" srcId="{C5572671-88B6-418E-9015-689B3D32B163}" destId="{864F643D-93AB-4C1B-8BD0-F68968AD7206}" srcOrd="1" destOrd="0" presId="urn:microsoft.com/office/officeart/2016/7/layout/RepeatingBendingProcessNew"/>
    <dgm:cxn modelId="{A3B578C3-AF54-4BFD-A79F-D221501337FB}" type="presParOf" srcId="{864F643D-93AB-4C1B-8BD0-F68968AD7206}" destId="{DA4F27F8-0A04-4B0B-ABA1-FAD70949084F}" srcOrd="0" destOrd="0" presId="urn:microsoft.com/office/officeart/2016/7/layout/RepeatingBendingProcessNew"/>
    <dgm:cxn modelId="{8ECC2D36-C644-46B3-A5C4-BAD36E1B8FA5}" type="presParOf" srcId="{C5572671-88B6-418E-9015-689B3D32B163}" destId="{2D6CD320-2D17-466C-9DCD-0E3002131FE6}" srcOrd="2" destOrd="0" presId="urn:microsoft.com/office/officeart/2016/7/layout/RepeatingBendingProcessNew"/>
    <dgm:cxn modelId="{E447FD36-CD60-4D7F-AC8C-7B09E2E32632}" type="presParOf" srcId="{C5572671-88B6-418E-9015-689B3D32B163}" destId="{E0970917-F582-4CE5-A659-9857EADA5F94}" srcOrd="3" destOrd="0" presId="urn:microsoft.com/office/officeart/2016/7/layout/RepeatingBendingProcessNew"/>
    <dgm:cxn modelId="{2DB5450F-292D-4C2E-9A37-CC1FC81EBB7B}" type="presParOf" srcId="{E0970917-F582-4CE5-A659-9857EADA5F94}" destId="{A3889886-169F-4A14-918A-8DACA5451BC2}" srcOrd="0" destOrd="0" presId="urn:microsoft.com/office/officeart/2016/7/layout/RepeatingBendingProcessNew"/>
    <dgm:cxn modelId="{CA9A3049-5C08-4E32-B969-BB0AF3F8AD65}" type="presParOf" srcId="{C5572671-88B6-418E-9015-689B3D32B163}" destId="{5253F64E-7FB3-4B46-AA52-B37A5103A8F6}" srcOrd="4" destOrd="0" presId="urn:microsoft.com/office/officeart/2016/7/layout/RepeatingBendingProcessNew"/>
    <dgm:cxn modelId="{19030F77-205B-44B5-A8A1-4BE16FD4C855}" type="presParOf" srcId="{C5572671-88B6-418E-9015-689B3D32B163}" destId="{3F73F7AE-22D2-45C6-A3ED-90636BF9B043}" srcOrd="5" destOrd="0" presId="urn:microsoft.com/office/officeart/2016/7/layout/RepeatingBendingProcessNew"/>
    <dgm:cxn modelId="{E48D1917-9CC1-4D71-BE70-DD7D864D1C5C}" type="presParOf" srcId="{3F73F7AE-22D2-45C6-A3ED-90636BF9B043}" destId="{F284DD84-B1A3-49C0-8E51-786FF870118E}" srcOrd="0" destOrd="0" presId="urn:microsoft.com/office/officeart/2016/7/layout/RepeatingBendingProcessNew"/>
    <dgm:cxn modelId="{00178190-0F28-4DE4-8438-710D976089FC}" type="presParOf" srcId="{C5572671-88B6-418E-9015-689B3D32B163}" destId="{BD4A0AEA-B59F-4004-83B1-9D3E8A0DB783}" srcOrd="6" destOrd="0" presId="urn:microsoft.com/office/officeart/2016/7/layout/RepeatingBendingProcessNew"/>
    <dgm:cxn modelId="{D6C92E5B-4418-48B2-9EAF-857036CFC10C}" type="presParOf" srcId="{C5572671-88B6-418E-9015-689B3D32B163}" destId="{9B769433-907A-45E3-9D38-1FCFB48528D2}" srcOrd="7" destOrd="0" presId="urn:microsoft.com/office/officeart/2016/7/layout/RepeatingBendingProcessNew"/>
    <dgm:cxn modelId="{0728ECB4-D2C4-4AE7-94BE-6FB90242F2D5}" type="presParOf" srcId="{9B769433-907A-45E3-9D38-1FCFB48528D2}" destId="{F4E7473E-1869-4725-8899-9619583AB726}" srcOrd="0" destOrd="0" presId="urn:microsoft.com/office/officeart/2016/7/layout/RepeatingBendingProcessNew"/>
    <dgm:cxn modelId="{9234EE96-CD9C-4B17-9C1C-4E0313744DB2}" type="presParOf" srcId="{C5572671-88B6-418E-9015-689B3D32B163}" destId="{94FF14D6-01AB-4D98-8DA1-B94189D8D9D0}" srcOrd="8" destOrd="0" presId="urn:microsoft.com/office/officeart/2016/7/layout/RepeatingBendingProcessNew"/>
    <dgm:cxn modelId="{65BB24EE-27D1-492A-9D81-0834790BCAB2}" type="presParOf" srcId="{C5572671-88B6-418E-9015-689B3D32B163}" destId="{32505F52-B5C6-4DAA-874B-0AA2E16F8C05}" srcOrd="9" destOrd="0" presId="urn:microsoft.com/office/officeart/2016/7/layout/RepeatingBendingProcessNew"/>
    <dgm:cxn modelId="{A9C278D4-F653-42E6-B16F-FC22F6B6B406}" type="presParOf" srcId="{32505F52-B5C6-4DAA-874B-0AA2E16F8C05}" destId="{DFF1F7E5-8746-40F5-8889-D1D5658BA6F3}" srcOrd="0" destOrd="0" presId="urn:microsoft.com/office/officeart/2016/7/layout/RepeatingBendingProcessNew"/>
    <dgm:cxn modelId="{0FFC0964-0637-4C12-A444-A533368E8AA6}" type="presParOf" srcId="{C5572671-88B6-418E-9015-689B3D32B163}" destId="{AA7DF13B-6910-4CBF-87AD-82A8A68F243B}" srcOrd="10" destOrd="0" presId="urn:microsoft.com/office/officeart/2016/7/layout/RepeatingBendingProcessNew"/>
    <dgm:cxn modelId="{1747A386-C1D3-4A24-84C0-49EDBDF4AFC5}" type="presParOf" srcId="{C5572671-88B6-418E-9015-689B3D32B163}" destId="{E55D4589-8291-488F-9124-96FB4696E99A}" srcOrd="11" destOrd="0" presId="urn:microsoft.com/office/officeart/2016/7/layout/RepeatingBendingProcessNew"/>
    <dgm:cxn modelId="{1E9F8FC7-B1A7-4874-B1F3-6B5522B3E622}" type="presParOf" srcId="{E55D4589-8291-488F-9124-96FB4696E99A}" destId="{3D024F5F-D1FD-46F4-8057-F65FC5CD8FF7}" srcOrd="0" destOrd="0" presId="urn:microsoft.com/office/officeart/2016/7/layout/RepeatingBendingProcessNew"/>
    <dgm:cxn modelId="{9383312E-B343-405A-9CD8-33D537C14003}" type="presParOf" srcId="{C5572671-88B6-418E-9015-689B3D32B163}" destId="{F03126CA-B0F1-4D35-884A-5DC2E66C20F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4FBCA-983A-47A3-91B1-ACFA352F29AA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9EE41B6-E218-4AB2-AA96-CBC9C0C9A3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Egyptian Fruit Bats (Rousettus aegyptiacus) share food resources with Black Rats (Rattus rattus).</a:t>
          </a:r>
          <a:endParaRPr lang="en-US" dirty="0"/>
        </a:p>
      </dgm:t>
    </dgm:pt>
    <dgm:pt modelId="{3D34331D-D3F5-49E1-B037-C828C0D00E94}" type="parTrans" cxnId="{0C8345F7-868C-43BC-BACB-83A620D12199}">
      <dgm:prSet/>
      <dgm:spPr/>
      <dgm:t>
        <a:bodyPr/>
        <a:lstStyle/>
        <a:p>
          <a:endParaRPr lang="en-US"/>
        </a:p>
      </dgm:t>
    </dgm:pt>
    <dgm:pt modelId="{A54D2209-DB55-4424-BE89-5F0864FC54BA}" type="sibTrans" cxnId="{0C8345F7-868C-43BC-BACB-83A620D12199}">
      <dgm:prSet/>
      <dgm:spPr/>
      <dgm:t>
        <a:bodyPr/>
        <a:lstStyle/>
        <a:p>
          <a:endParaRPr lang="en-US"/>
        </a:p>
      </dgm:t>
    </dgm:pt>
    <dgm:pt modelId="{E9AA08CD-AB4D-4AD2-9C6C-9727B3A24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Over 7 months, zoologists observed interactions at a provisioned food platform.</a:t>
          </a:r>
          <a:endParaRPr lang="en-US" dirty="0"/>
        </a:p>
      </dgm:t>
    </dgm:pt>
    <dgm:pt modelId="{0AF94EEC-E319-4112-9CE4-59DCAF42B903}" type="parTrans" cxnId="{8E472321-155A-4C43-8AF7-ABDD61BDD566}">
      <dgm:prSet/>
      <dgm:spPr/>
      <dgm:t>
        <a:bodyPr/>
        <a:lstStyle/>
        <a:p>
          <a:endParaRPr lang="en-US"/>
        </a:p>
      </dgm:t>
    </dgm:pt>
    <dgm:pt modelId="{8756722E-F7DB-4177-8AE2-4A901AF1DB2F}" type="sibTrans" cxnId="{8E472321-155A-4C43-8AF7-ABDD61BDD566}">
      <dgm:prSet/>
      <dgm:spPr/>
      <dgm:t>
        <a:bodyPr/>
        <a:lstStyle/>
        <a:p>
          <a:endParaRPr lang="en-US"/>
        </a:p>
      </dgm:t>
    </dgm:pt>
    <dgm:pt modelId="{506B838A-4305-40D1-8A6A-3C1B72DDBC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Video footage was manually coded to record bat landings, behaviours, rat arrivals, and food availability.</a:t>
          </a:r>
          <a:endParaRPr lang="en-US"/>
        </a:p>
      </dgm:t>
    </dgm:pt>
    <dgm:pt modelId="{519A5FAA-001B-470F-B71D-90C33B35D9D9}" type="parTrans" cxnId="{B8097219-6E8E-45D7-881E-5641CB8BBAF0}">
      <dgm:prSet/>
      <dgm:spPr/>
      <dgm:t>
        <a:bodyPr/>
        <a:lstStyle/>
        <a:p>
          <a:endParaRPr lang="en-US"/>
        </a:p>
      </dgm:t>
    </dgm:pt>
    <dgm:pt modelId="{0A6B3BE2-4DB0-4120-8C06-80B046353B63}" type="sibTrans" cxnId="{B8097219-6E8E-45D7-881E-5641CB8BBAF0}">
      <dgm:prSet/>
      <dgm:spPr/>
      <dgm:t>
        <a:bodyPr/>
        <a:lstStyle/>
        <a:p>
          <a:endParaRPr lang="en-US"/>
        </a:p>
      </dgm:t>
    </dgm:pt>
    <dgm:pt modelId="{D58CF64D-763C-46A7-8889-EE5684051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aim was to test if bats alter behaviour due to rats acting as competitors or as perceived predators.</a:t>
          </a:r>
          <a:endParaRPr lang="en-US"/>
        </a:p>
      </dgm:t>
    </dgm:pt>
    <dgm:pt modelId="{B1F48903-0250-4229-9FD4-AD4D04807007}" type="parTrans" cxnId="{AAF5684B-11B9-4E8F-B585-604CB47381B7}">
      <dgm:prSet/>
      <dgm:spPr/>
      <dgm:t>
        <a:bodyPr/>
        <a:lstStyle/>
        <a:p>
          <a:endParaRPr lang="en-US"/>
        </a:p>
      </dgm:t>
    </dgm:pt>
    <dgm:pt modelId="{D6DF8492-77A9-482A-A1DC-1E8CB83CD916}" type="sibTrans" cxnId="{AAF5684B-11B9-4E8F-B585-604CB47381B7}">
      <dgm:prSet/>
      <dgm:spPr/>
      <dgm:t>
        <a:bodyPr/>
        <a:lstStyle/>
        <a:p>
          <a:endParaRPr lang="en-US"/>
        </a:p>
      </dgm:t>
    </dgm:pt>
    <dgm:pt modelId="{A51EB7C5-CE8D-44B1-904C-A669CDC98A87}" type="pres">
      <dgm:prSet presAssocID="{6B04FBCA-983A-47A3-91B1-ACFA352F29AA}" presName="root" presStyleCnt="0">
        <dgm:presLayoutVars>
          <dgm:dir/>
          <dgm:resizeHandles val="exact"/>
        </dgm:presLayoutVars>
      </dgm:prSet>
      <dgm:spPr/>
    </dgm:pt>
    <dgm:pt modelId="{D1A67DC3-CB73-4CD1-B483-5399CF3FE779}" type="pres">
      <dgm:prSet presAssocID="{59EE41B6-E218-4AB2-AA96-CBC9C0C9A30F}" presName="compNode" presStyleCnt="0"/>
      <dgm:spPr/>
    </dgm:pt>
    <dgm:pt modelId="{0A1A6F5D-6FE2-4C41-A2B3-7B8C45184AD3}" type="pres">
      <dgm:prSet presAssocID="{59EE41B6-E218-4AB2-AA96-CBC9C0C9A30F}" presName="bgRect" presStyleLbl="bgShp" presStyleIdx="0" presStyleCnt="4"/>
      <dgm:spPr/>
    </dgm:pt>
    <dgm:pt modelId="{67C01C69-C702-41E0-A7D6-80769B60AF6A}" type="pres">
      <dgm:prSet presAssocID="{59EE41B6-E218-4AB2-AA96-CBC9C0C9A3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30C18633-30DC-41E8-AA8B-D1E4911E77EE}" type="pres">
      <dgm:prSet presAssocID="{59EE41B6-E218-4AB2-AA96-CBC9C0C9A30F}" presName="spaceRect" presStyleCnt="0"/>
      <dgm:spPr/>
    </dgm:pt>
    <dgm:pt modelId="{BB5CE81E-054C-4056-96E8-8FA9C79D4205}" type="pres">
      <dgm:prSet presAssocID="{59EE41B6-E218-4AB2-AA96-CBC9C0C9A30F}" presName="parTx" presStyleLbl="revTx" presStyleIdx="0" presStyleCnt="4">
        <dgm:presLayoutVars>
          <dgm:chMax val="0"/>
          <dgm:chPref val="0"/>
        </dgm:presLayoutVars>
      </dgm:prSet>
      <dgm:spPr/>
    </dgm:pt>
    <dgm:pt modelId="{E6B9F4BC-83B3-48A4-996C-F734E8CDD237}" type="pres">
      <dgm:prSet presAssocID="{A54D2209-DB55-4424-BE89-5F0864FC54BA}" presName="sibTrans" presStyleCnt="0"/>
      <dgm:spPr/>
    </dgm:pt>
    <dgm:pt modelId="{9704FD52-C509-4C41-98AB-2879A92C4AA3}" type="pres">
      <dgm:prSet presAssocID="{E9AA08CD-AB4D-4AD2-9C6C-9727B3A24A6E}" presName="compNode" presStyleCnt="0"/>
      <dgm:spPr/>
    </dgm:pt>
    <dgm:pt modelId="{AC3BA359-7F8F-48BF-9981-EE84D8A73F66}" type="pres">
      <dgm:prSet presAssocID="{E9AA08CD-AB4D-4AD2-9C6C-9727B3A24A6E}" presName="bgRect" presStyleLbl="bgShp" presStyleIdx="1" presStyleCnt="4"/>
      <dgm:spPr/>
    </dgm:pt>
    <dgm:pt modelId="{BF15759B-3F38-492C-AD4B-0E37F817E1D2}" type="pres">
      <dgm:prSet presAssocID="{E9AA08CD-AB4D-4AD2-9C6C-9727B3A24A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 male with solid fill"/>
        </a:ext>
      </dgm:extLst>
    </dgm:pt>
    <dgm:pt modelId="{9BAEDB98-A49A-4108-B485-23D67895DCAB}" type="pres">
      <dgm:prSet presAssocID="{E9AA08CD-AB4D-4AD2-9C6C-9727B3A24A6E}" presName="spaceRect" presStyleCnt="0"/>
      <dgm:spPr/>
    </dgm:pt>
    <dgm:pt modelId="{1ECB668E-245B-4A66-97C8-07E9619100DA}" type="pres">
      <dgm:prSet presAssocID="{E9AA08CD-AB4D-4AD2-9C6C-9727B3A24A6E}" presName="parTx" presStyleLbl="revTx" presStyleIdx="1" presStyleCnt="4">
        <dgm:presLayoutVars>
          <dgm:chMax val="0"/>
          <dgm:chPref val="0"/>
        </dgm:presLayoutVars>
      </dgm:prSet>
      <dgm:spPr/>
    </dgm:pt>
    <dgm:pt modelId="{FA3B38B0-EDBE-4247-B045-FFDA77CFE896}" type="pres">
      <dgm:prSet presAssocID="{8756722E-F7DB-4177-8AE2-4A901AF1DB2F}" presName="sibTrans" presStyleCnt="0"/>
      <dgm:spPr/>
    </dgm:pt>
    <dgm:pt modelId="{458530EE-7073-4187-B9ED-611A9639B23F}" type="pres">
      <dgm:prSet presAssocID="{506B838A-4305-40D1-8A6A-3C1B72DDBC4F}" presName="compNode" presStyleCnt="0"/>
      <dgm:spPr/>
    </dgm:pt>
    <dgm:pt modelId="{60F1103B-3051-4D56-9DB3-64260147B7C4}" type="pres">
      <dgm:prSet presAssocID="{506B838A-4305-40D1-8A6A-3C1B72DDBC4F}" presName="bgRect" presStyleLbl="bgShp" presStyleIdx="2" presStyleCnt="4"/>
      <dgm:spPr/>
    </dgm:pt>
    <dgm:pt modelId="{B210A40D-CBBC-4881-991D-DB2D89A67C06}" type="pres">
      <dgm:prSet presAssocID="{506B838A-4305-40D1-8A6A-3C1B72DDBC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83D5B808-0FD1-43C5-B3F0-F073000422B2}" type="pres">
      <dgm:prSet presAssocID="{506B838A-4305-40D1-8A6A-3C1B72DDBC4F}" presName="spaceRect" presStyleCnt="0"/>
      <dgm:spPr/>
    </dgm:pt>
    <dgm:pt modelId="{064FC85D-87B8-4B41-8905-7A3FF5BE1786}" type="pres">
      <dgm:prSet presAssocID="{506B838A-4305-40D1-8A6A-3C1B72DDBC4F}" presName="parTx" presStyleLbl="revTx" presStyleIdx="2" presStyleCnt="4">
        <dgm:presLayoutVars>
          <dgm:chMax val="0"/>
          <dgm:chPref val="0"/>
        </dgm:presLayoutVars>
      </dgm:prSet>
      <dgm:spPr/>
    </dgm:pt>
    <dgm:pt modelId="{7DB683EE-C24F-4449-9B0D-15D075FD1F8F}" type="pres">
      <dgm:prSet presAssocID="{0A6B3BE2-4DB0-4120-8C06-80B046353B63}" presName="sibTrans" presStyleCnt="0"/>
      <dgm:spPr/>
    </dgm:pt>
    <dgm:pt modelId="{D6190D87-706D-4A87-BB92-211D1AB9039E}" type="pres">
      <dgm:prSet presAssocID="{D58CF64D-763C-46A7-8889-EE5684051CCE}" presName="compNode" presStyleCnt="0"/>
      <dgm:spPr/>
    </dgm:pt>
    <dgm:pt modelId="{E5158923-5413-44C6-B6D6-020D001702D3}" type="pres">
      <dgm:prSet presAssocID="{D58CF64D-763C-46A7-8889-EE5684051CCE}" presName="bgRect" presStyleLbl="bgShp" presStyleIdx="3" presStyleCnt="4"/>
      <dgm:spPr/>
    </dgm:pt>
    <dgm:pt modelId="{2E12DB5F-A22A-4AA1-91E9-2462E0B7C4E6}" type="pres">
      <dgm:prSet presAssocID="{D58CF64D-763C-46A7-8889-EE5684051C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9DB76F2-6E3E-4F0C-998B-FE8B8F3C1A98}" type="pres">
      <dgm:prSet presAssocID="{D58CF64D-763C-46A7-8889-EE5684051CCE}" presName="spaceRect" presStyleCnt="0"/>
      <dgm:spPr/>
    </dgm:pt>
    <dgm:pt modelId="{A85D31ED-A593-454A-AF0D-344231B38763}" type="pres">
      <dgm:prSet presAssocID="{D58CF64D-763C-46A7-8889-EE5684051C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097219-6E8E-45D7-881E-5641CB8BBAF0}" srcId="{6B04FBCA-983A-47A3-91B1-ACFA352F29AA}" destId="{506B838A-4305-40D1-8A6A-3C1B72DDBC4F}" srcOrd="2" destOrd="0" parTransId="{519A5FAA-001B-470F-B71D-90C33B35D9D9}" sibTransId="{0A6B3BE2-4DB0-4120-8C06-80B046353B63}"/>
    <dgm:cxn modelId="{F19F8619-C9EA-4D04-A7D0-F9A0CC71360D}" type="presOf" srcId="{506B838A-4305-40D1-8A6A-3C1B72DDBC4F}" destId="{064FC85D-87B8-4B41-8905-7A3FF5BE1786}" srcOrd="0" destOrd="0" presId="urn:microsoft.com/office/officeart/2018/2/layout/IconVerticalSolidList"/>
    <dgm:cxn modelId="{8E472321-155A-4C43-8AF7-ABDD61BDD566}" srcId="{6B04FBCA-983A-47A3-91B1-ACFA352F29AA}" destId="{E9AA08CD-AB4D-4AD2-9C6C-9727B3A24A6E}" srcOrd="1" destOrd="0" parTransId="{0AF94EEC-E319-4112-9CE4-59DCAF42B903}" sibTransId="{8756722E-F7DB-4177-8AE2-4A901AF1DB2F}"/>
    <dgm:cxn modelId="{18CD565B-B905-4CC1-811F-3030799F1CF4}" type="presOf" srcId="{E9AA08CD-AB4D-4AD2-9C6C-9727B3A24A6E}" destId="{1ECB668E-245B-4A66-97C8-07E9619100DA}" srcOrd="0" destOrd="0" presId="urn:microsoft.com/office/officeart/2018/2/layout/IconVerticalSolidList"/>
    <dgm:cxn modelId="{AAF5684B-11B9-4E8F-B585-604CB47381B7}" srcId="{6B04FBCA-983A-47A3-91B1-ACFA352F29AA}" destId="{D58CF64D-763C-46A7-8889-EE5684051CCE}" srcOrd="3" destOrd="0" parTransId="{B1F48903-0250-4229-9FD4-AD4D04807007}" sibTransId="{D6DF8492-77A9-482A-A1DC-1E8CB83CD916}"/>
    <dgm:cxn modelId="{904D0A79-6FC5-46FD-A8F2-01702E8C7E58}" type="presOf" srcId="{D58CF64D-763C-46A7-8889-EE5684051CCE}" destId="{A85D31ED-A593-454A-AF0D-344231B38763}" srcOrd="0" destOrd="0" presId="urn:microsoft.com/office/officeart/2018/2/layout/IconVerticalSolidList"/>
    <dgm:cxn modelId="{4600C4DE-175A-4391-8278-883F55B2854D}" type="presOf" srcId="{59EE41B6-E218-4AB2-AA96-CBC9C0C9A30F}" destId="{BB5CE81E-054C-4056-96E8-8FA9C79D4205}" srcOrd="0" destOrd="0" presId="urn:microsoft.com/office/officeart/2018/2/layout/IconVerticalSolidList"/>
    <dgm:cxn modelId="{29EB4FE8-5153-40EC-A51D-64F2A5F0FC41}" type="presOf" srcId="{6B04FBCA-983A-47A3-91B1-ACFA352F29AA}" destId="{A51EB7C5-CE8D-44B1-904C-A669CDC98A87}" srcOrd="0" destOrd="0" presId="urn:microsoft.com/office/officeart/2018/2/layout/IconVerticalSolidList"/>
    <dgm:cxn modelId="{0C8345F7-868C-43BC-BACB-83A620D12199}" srcId="{6B04FBCA-983A-47A3-91B1-ACFA352F29AA}" destId="{59EE41B6-E218-4AB2-AA96-CBC9C0C9A30F}" srcOrd="0" destOrd="0" parTransId="{3D34331D-D3F5-49E1-B037-C828C0D00E94}" sibTransId="{A54D2209-DB55-4424-BE89-5F0864FC54BA}"/>
    <dgm:cxn modelId="{3D18C042-90B0-460E-98A4-D4F17E7FE363}" type="presParOf" srcId="{A51EB7C5-CE8D-44B1-904C-A669CDC98A87}" destId="{D1A67DC3-CB73-4CD1-B483-5399CF3FE779}" srcOrd="0" destOrd="0" presId="urn:microsoft.com/office/officeart/2018/2/layout/IconVerticalSolidList"/>
    <dgm:cxn modelId="{FECBEA1E-7DAC-4734-8D84-664663C4AF96}" type="presParOf" srcId="{D1A67DC3-CB73-4CD1-B483-5399CF3FE779}" destId="{0A1A6F5D-6FE2-4C41-A2B3-7B8C45184AD3}" srcOrd="0" destOrd="0" presId="urn:microsoft.com/office/officeart/2018/2/layout/IconVerticalSolidList"/>
    <dgm:cxn modelId="{837FE220-5519-4281-91DC-34BFFEC33A26}" type="presParOf" srcId="{D1A67DC3-CB73-4CD1-B483-5399CF3FE779}" destId="{67C01C69-C702-41E0-A7D6-80769B60AF6A}" srcOrd="1" destOrd="0" presId="urn:microsoft.com/office/officeart/2018/2/layout/IconVerticalSolidList"/>
    <dgm:cxn modelId="{67241174-6D02-49AB-A8FB-EFE4F2E9EFB9}" type="presParOf" srcId="{D1A67DC3-CB73-4CD1-B483-5399CF3FE779}" destId="{30C18633-30DC-41E8-AA8B-D1E4911E77EE}" srcOrd="2" destOrd="0" presId="urn:microsoft.com/office/officeart/2018/2/layout/IconVerticalSolidList"/>
    <dgm:cxn modelId="{BBFEDEEE-B342-463F-B499-0ECE2F7D153C}" type="presParOf" srcId="{D1A67DC3-CB73-4CD1-B483-5399CF3FE779}" destId="{BB5CE81E-054C-4056-96E8-8FA9C79D4205}" srcOrd="3" destOrd="0" presId="urn:microsoft.com/office/officeart/2018/2/layout/IconVerticalSolidList"/>
    <dgm:cxn modelId="{4153D45A-571A-4B83-9A5E-08BB05AEAA1B}" type="presParOf" srcId="{A51EB7C5-CE8D-44B1-904C-A669CDC98A87}" destId="{E6B9F4BC-83B3-48A4-996C-F734E8CDD237}" srcOrd="1" destOrd="0" presId="urn:microsoft.com/office/officeart/2018/2/layout/IconVerticalSolidList"/>
    <dgm:cxn modelId="{C2547372-0259-4557-9F95-33FCAC215AF4}" type="presParOf" srcId="{A51EB7C5-CE8D-44B1-904C-A669CDC98A87}" destId="{9704FD52-C509-4C41-98AB-2879A92C4AA3}" srcOrd="2" destOrd="0" presId="urn:microsoft.com/office/officeart/2018/2/layout/IconVerticalSolidList"/>
    <dgm:cxn modelId="{209E7881-E852-4426-B14F-F52976CF597A}" type="presParOf" srcId="{9704FD52-C509-4C41-98AB-2879A92C4AA3}" destId="{AC3BA359-7F8F-48BF-9981-EE84D8A73F66}" srcOrd="0" destOrd="0" presId="urn:microsoft.com/office/officeart/2018/2/layout/IconVerticalSolidList"/>
    <dgm:cxn modelId="{2FF201DA-A344-46B6-9029-457C9CB656A3}" type="presParOf" srcId="{9704FD52-C509-4C41-98AB-2879A92C4AA3}" destId="{BF15759B-3F38-492C-AD4B-0E37F817E1D2}" srcOrd="1" destOrd="0" presId="urn:microsoft.com/office/officeart/2018/2/layout/IconVerticalSolidList"/>
    <dgm:cxn modelId="{88034E05-BAFC-4193-9E49-816B326A4665}" type="presParOf" srcId="{9704FD52-C509-4C41-98AB-2879A92C4AA3}" destId="{9BAEDB98-A49A-4108-B485-23D67895DCAB}" srcOrd="2" destOrd="0" presId="urn:microsoft.com/office/officeart/2018/2/layout/IconVerticalSolidList"/>
    <dgm:cxn modelId="{2A266C01-9B6A-4376-BDAC-E48352D94BAA}" type="presParOf" srcId="{9704FD52-C509-4C41-98AB-2879A92C4AA3}" destId="{1ECB668E-245B-4A66-97C8-07E9619100DA}" srcOrd="3" destOrd="0" presId="urn:microsoft.com/office/officeart/2018/2/layout/IconVerticalSolidList"/>
    <dgm:cxn modelId="{8EC552B1-9598-42B6-A6F4-2CCC83CBFE0F}" type="presParOf" srcId="{A51EB7C5-CE8D-44B1-904C-A669CDC98A87}" destId="{FA3B38B0-EDBE-4247-B045-FFDA77CFE896}" srcOrd="3" destOrd="0" presId="urn:microsoft.com/office/officeart/2018/2/layout/IconVerticalSolidList"/>
    <dgm:cxn modelId="{65670B88-96CF-4D1F-8CFB-31F0654D763C}" type="presParOf" srcId="{A51EB7C5-CE8D-44B1-904C-A669CDC98A87}" destId="{458530EE-7073-4187-B9ED-611A9639B23F}" srcOrd="4" destOrd="0" presId="urn:microsoft.com/office/officeart/2018/2/layout/IconVerticalSolidList"/>
    <dgm:cxn modelId="{BEA2A043-A687-4D17-AAF5-4BAEAE31D7E0}" type="presParOf" srcId="{458530EE-7073-4187-B9ED-611A9639B23F}" destId="{60F1103B-3051-4D56-9DB3-64260147B7C4}" srcOrd="0" destOrd="0" presId="urn:microsoft.com/office/officeart/2018/2/layout/IconVerticalSolidList"/>
    <dgm:cxn modelId="{25948273-A862-4F1F-8594-635D5CA3BAF9}" type="presParOf" srcId="{458530EE-7073-4187-B9ED-611A9639B23F}" destId="{B210A40D-CBBC-4881-991D-DB2D89A67C06}" srcOrd="1" destOrd="0" presId="urn:microsoft.com/office/officeart/2018/2/layout/IconVerticalSolidList"/>
    <dgm:cxn modelId="{50CED312-8325-47BE-B69D-E0187F7AC670}" type="presParOf" srcId="{458530EE-7073-4187-B9ED-611A9639B23F}" destId="{83D5B808-0FD1-43C5-B3F0-F073000422B2}" srcOrd="2" destOrd="0" presId="urn:microsoft.com/office/officeart/2018/2/layout/IconVerticalSolidList"/>
    <dgm:cxn modelId="{DD4507ED-3369-4550-8EFD-827707C0149B}" type="presParOf" srcId="{458530EE-7073-4187-B9ED-611A9639B23F}" destId="{064FC85D-87B8-4B41-8905-7A3FF5BE1786}" srcOrd="3" destOrd="0" presId="urn:microsoft.com/office/officeart/2018/2/layout/IconVerticalSolidList"/>
    <dgm:cxn modelId="{D6E686CC-56E4-4E94-ABEA-586232079FE4}" type="presParOf" srcId="{A51EB7C5-CE8D-44B1-904C-A669CDC98A87}" destId="{7DB683EE-C24F-4449-9B0D-15D075FD1F8F}" srcOrd="5" destOrd="0" presId="urn:microsoft.com/office/officeart/2018/2/layout/IconVerticalSolidList"/>
    <dgm:cxn modelId="{0880A6F2-4A79-4CC4-A01D-45E3567B75BB}" type="presParOf" srcId="{A51EB7C5-CE8D-44B1-904C-A669CDC98A87}" destId="{D6190D87-706D-4A87-BB92-211D1AB9039E}" srcOrd="6" destOrd="0" presId="urn:microsoft.com/office/officeart/2018/2/layout/IconVerticalSolidList"/>
    <dgm:cxn modelId="{3FF51FD0-4655-4865-907B-31FD56096DAB}" type="presParOf" srcId="{D6190D87-706D-4A87-BB92-211D1AB9039E}" destId="{E5158923-5413-44C6-B6D6-020D001702D3}" srcOrd="0" destOrd="0" presId="urn:microsoft.com/office/officeart/2018/2/layout/IconVerticalSolidList"/>
    <dgm:cxn modelId="{97BA81BD-463B-4BB3-B099-3B23AFAA24CE}" type="presParOf" srcId="{D6190D87-706D-4A87-BB92-211D1AB9039E}" destId="{2E12DB5F-A22A-4AA1-91E9-2462E0B7C4E6}" srcOrd="1" destOrd="0" presId="urn:microsoft.com/office/officeart/2018/2/layout/IconVerticalSolidList"/>
    <dgm:cxn modelId="{BF483F34-038C-4A9C-B42F-18ED44B7A744}" type="presParOf" srcId="{D6190D87-706D-4A87-BB92-211D1AB9039E}" destId="{A9DB76F2-6E3E-4F0C-998B-FE8B8F3C1A98}" srcOrd="2" destOrd="0" presId="urn:microsoft.com/office/officeart/2018/2/layout/IconVerticalSolidList"/>
    <dgm:cxn modelId="{D9E579F1-89AB-436F-A561-603A044A2B57}" type="presParOf" srcId="{D6190D87-706D-4A87-BB92-211D1AB9039E}" destId="{A85D31ED-A593-454A-AF0D-344231B387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066B90-9415-436A-BCE0-0DE51F006016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40C6368-0EA4-498A-A77B-75D000E73E0F}">
      <dgm:prSet/>
      <dgm:spPr/>
      <dgm:t>
        <a:bodyPr/>
        <a:lstStyle/>
        <a:p>
          <a:r>
            <a:rPr lang="en-US" b="1" dirty="0"/>
            <a:t>Do bats perceive rats only as competitors, or also as potential predators?</a:t>
          </a:r>
          <a:endParaRPr lang="en-US" dirty="0"/>
        </a:p>
      </dgm:t>
    </dgm:pt>
    <dgm:pt modelId="{E73B5E40-44FA-4FF0-B25C-DF6AC12C2217}" type="parTrans" cxnId="{80CBF200-D1C7-4C1A-88DD-99C65EFF4B42}">
      <dgm:prSet/>
      <dgm:spPr/>
      <dgm:t>
        <a:bodyPr/>
        <a:lstStyle/>
        <a:p>
          <a:endParaRPr lang="en-US"/>
        </a:p>
      </dgm:t>
    </dgm:pt>
    <dgm:pt modelId="{A66B08D7-3420-4C1C-ACFA-F61A97602AC9}" type="sibTrans" cxnId="{80CBF200-D1C7-4C1A-88DD-99C65EFF4B42}">
      <dgm:prSet/>
      <dgm:spPr/>
      <dgm:t>
        <a:bodyPr/>
        <a:lstStyle/>
        <a:p>
          <a:endParaRPr lang="en-US"/>
        </a:p>
      </dgm:t>
    </dgm:pt>
    <dgm:pt modelId="{9AEC5190-23D0-4377-B591-882F9B5C678F}">
      <dgm:prSet/>
      <dgm:spPr/>
      <dgm:t>
        <a:bodyPr/>
        <a:lstStyle/>
        <a:p>
          <a:r>
            <a:rPr lang="en-US" b="1"/>
            <a:t>Hypothesis: If perceived as predators, bats will show more avoidance and vigilance.</a:t>
          </a:r>
          <a:endParaRPr lang="en-US"/>
        </a:p>
      </dgm:t>
    </dgm:pt>
    <dgm:pt modelId="{42ECA90E-68FE-4A33-B260-14B35DDBA9B9}" type="parTrans" cxnId="{0FF90886-4528-41EC-9FD9-87B4E50B33CA}">
      <dgm:prSet/>
      <dgm:spPr/>
      <dgm:t>
        <a:bodyPr/>
        <a:lstStyle/>
        <a:p>
          <a:endParaRPr lang="en-US"/>
        </a:p>
      </dgm:t>
    </dgm:pt>
    <dgm:pt modelId="{F4FEF1E1-E97D-49D7-958D-A2CEA0BB4107}" type="sibTrans" cxnId="{0FF90886-4528-41EC-9FD9-87B4E50B33CA}">
      <dgm:prSet/>
      <dgm:spPr/>
      <dgm:t>
        <a:bodyPr/>
        <a:lstStyle/>
        <a:p>
          <a:endParaRPr lang="en-US"/>
        </a:p>
      </dgm:t>
    </dgm:pt>
    <dgm:pt modelId="{CC5A1363-96BF-4C2C-BFF5-8B67AADCE374}">
      <dgm:prSet/>
      <dgm:spPr/>
      <dgm:t>
        <a:bodyPr/>
        <a:lstStyle/>
        <a:p>
          <a:r>
            <a:rPr lang="en-US" b="1"/>
            <a:t>Operationalised using the risk variable: 0 = avoidance, 1 = risk-taking.</a:t>
          </a:r>
          <a:endParaRPr lang="en-US"/>
        </a:p>
      </dgm:t>
    </dgm:pt>
    <dgm:pt modelId="{B1F3E049-33FB-40C9-80FC-C11E431B8DE0}" type="parTrans" cxnId="{2C93F393-E7D4-4D5F-B381-DBA5E558B132}">
      <dgm:prSet/>
      <dgm:spPr/>
      <dgm:t>
        <a:bodyPr/>
        <a:lstStyle/>
        <a:p>
          <a:endParaRPr lang="en-US"/>
        </a:p>
      </dgm:t>
    </dgm:pt>
    <dgm:pt modelId="{0F257341-A085-4DE6-99D1-6AE1D7B05DE6}" type="sibTrans" cxnId="{2C93F393-E7D4-4D5F-B381-DBA5E558B132}">
      <dgm:prSet/>
      <dgm:spPr/>
      <dgm:t>
        <a:bodyPr/>
        <a:lstStyle/>
        <a:p>
          <a:endParaRPr lang="en-US"/>
        </a:p>
      </dgm:t>
    </dgm:pt>
    <dgm:pt modelId="{33F73C4C-1A99-4AA2-9E59-366502E0D549}">
      <dgm:prSet/>
      <dgm:spPr/>
      <dgm:t>
        <a:bodyPr/>
        <a:lstStyle/>
        <a:p>
          <a:r>
            <a:rPr lang="en-US" b="1"/>
            <a:t>Other contextual variables include timing (seconds after rat arrival, hours after sunset) and season.</a:t>
          </a:r>
          <a:endParaRPr lang="en-US"/>
        </a:p>
      </dgm:t>
    </dgm:pt>
    <dgm:pt modelId="{AAAB5902-3856-4512-9155-E19D7A84449F}" type="parTrans" cxnId="{8C756238-A1EA-458D-A5E0-3EBFE6869287}">
      <dgm:prSet/>
      <dgm:spPr/>
      <dgm:t>
        <a:bodyPr/>
        <a:lstStyle/>
        <a:p>
          <a:endParaRPr lang="en-US"/>
        </a:p>
      </dgm:t>
    </dgm:pt>
    <dgm:pt modelId="{C5D478D1-D27F-4F68-8924-7895C3B4909F}" type="sibTrans" cxnId="{8C756238-A1EA-458D-A5E0-3EBFE6869287}">
      <dgm:prSet/>
      <dgm:spPr/>
      <dgm:t>
        <a:bodyPr/>
        <a:lstStyle/>
        <a:p>
          <a:endParaRPr lang="en-US"/>
        </a:p>
      </dgm:t>
    </dgm:pt>
    <dgm:pt modelId="{161FEDA1-C9EA-4612-B679-C4A077CED274}" type="pres">
      <dgm:prSet presAssocID="{51066B90-9415-436A-BCE0-0DE51F006016}" presName="vert0" presStyleCnt="0">
        <dgm:presLayoutVars>
          <dgm:dir/>
          <dgm:animOne val="branch"/>
          <dgm:animLvl val="lvl"/>
        </dgm:presLayoutVars>
      </dgm:prSet>
      <dgm:spPr/>
    </dgm:pt>
    <dgm:pt modelId="{B98E19BB-D4E1-4494-8A1D-86DA3AC61115}" type="pres">
      <dgm:prSet presAssocID="{840C6368-0EA4-498A-A77B-75D000E73E0F}" presName="thickLine" presStyleLbl="alignNode1" presStyleIdx="0" presStyleCnt="4"/>
      <dgm:spPr/>
    </dgm:pt>
    <dgm:pt modelId="{AD752B1E-47CB-4DD7-A590-80A64264310D}" type="pres">
      <dgm:prSet presAssocID="{840C6368-0EA4-498A-A77B-75D000E73E0F}" presName="horz1" presStyleCnt="0"/>
      <dgm:spPr/>
    </dgm:pt>
    <dgm:pt modelId="{5A595C30-1D07-4A42-B338-4F55B44230DC}" type="pres">
      <dgm:prSet presAssocID="{840C6368-0EA4-498A-A77B-75D000E73E0F}" presName="tx1" presStyleLbl="revTx" presStyleIdx="0" presStyleCnt="4"/>
      <dgm:spPr/>
    </dgm:pt>
    <dgm:pt modelId="{F1902D31-B52E-4258-84C7-748BDA936867}" type="pres">
      <dgm:prSet presAssocID="{840C6368-0EA4-498A-A77B-75D000E73E0F}" presName="vert1" presStyleCnt="0"/>
      <dgm:spPr/>
    </dgm:pt>
    <dgm:pt modelId="{2991EDEA-F702-4AA2-895A-A5AD019E61A3}" type="pres">
      <dgm:prSet presAssocID="{9AEC5190-23D0-4377-B591-882F9B5C678F}" presName="thickLine" presStyleLbl="alignNode1" presStyleIdx="1" presStyleCnt="4"/>
      <dgm:spPr/>
    </dgm:pt>
    <dgm:pt modelId="{9048BC41-4280-4AA1-B991-37EAFA658534}" type="pres">
      <dgm:prSet presAssocID="{9AEC5190-23D0-4377-B591-882F9B5C678F}" presName="horz1" presStyleCnt="0"/>
      <dgm:spPr/>
    </dgm:pt>
    <dgm:pt modelId="{1324CE81-702C-4EF8-8A34-0171C931094C}" type="pres">
      <dgm:prSet presAssocID="{9AEC5190-23D0-4377-B591-882F9B5C678F}" presName="tx1" presStyleLbl="revTx" presStyleIdx="1" presStyleCnt="4"/>
      <dgm:spPr/>
    </dgm:pt>
    <dgm:pt modelId="{C5E322A8-2229-49BD-97CD-0B3B2021A544}" type="pres">
      <dgm:prSet presAssocID="{9AEC5190-23D0-4377-B591-882F9B5C678F}" presName="vert1" presStyleCnt="0"/>
      <dgm:spPr/>
    </dgm:pt>
    <dgm:pt modelId="{7CD2CCB2-18B4-402C-8EC1-1A07A1D03B81}" type="pres">
      <dgm:prSet presAssocID="{CC5A1363-96BF-4C2C-BFF5-8B67AADCE374}" presName="thickLine" presStyleLbl="alignNode1" presStyleIdx="2" presStyleCnt="4"/>
      <dgm:spPr/>
    </dgm:pt>
    <dgm:pt modelId="{9694D213-A707-4681-BC35-BB514F6C1370}" type="pres">
      <dgm:prSet presAssocID="{CC5A1363-96BF-4C2C-BFF5-8B67AADCE374}" presName="horz1" presStyleCnt="0"/>
      <dgm:spPr/>
    </dgm:pt>
    <dgm:pt modelId="{59316E01-360D-44BF-A0A2-7A242EBDE4B4}" type="pres">
      <dgm:prSet presAssocID="{CC5A1363-96BF-4C2C-BFF5-8B67AADCE374}" presName="tx1" presStyleLbl="revTx" presStyleIdx="2" presStyleCnt="4"/>
      <dgm:spPr/>
    </dgm:pt>
    <dgm:pt modelId="{427795AD-E1E7-4A15-930C-DC5887A64E8B}" type="pres">
      <dgm:prSet presAssocID="{CC5A1363-96BF-4C2C-BFF5-8B67AADCE374}" presName="vert1" presStyleCnt="0"/>
      <dgm:spPr/>
    </dgm:pt>
    <dgm:pt modelId="{A6C1AB8C-48A9-4E51-85B4-B338449C259F}" type="pres">
      <dgm:prSet presAssocID="{33F73C4C-1A99-4AA2-9E59-366502E0D549}" presName="thickLine" presStyleLbl="alignNode1" presStyleIdx="3" presStyleCnt="4"/>
      <dgm:spPr/>
    </dgm:pt>
    <dgm:pt modelId="{AEC9FF5F-6B9B-434C-8979-49193F804A28}" type="pres">
      <dgm:prSet presAssocID="{33F73C4C-1A99-4AA2-9E59-366502E0D549}" presName="horz1" presStyleCnt="0"/>
      <dgm:spPr/>
    </dgm:pt>
    <dgm:pt modelId="{458D4A18-8E94-41E2-AB7C-D5DF458A96C1}" type="pres">
      <dgm:prSet presAssocID="{33F73C4C-1A99-4AA2-9E59-366502E0D549}" presName="tx1" presStyleLbl="revTx" presStyleIdx="3" presStyleCnt="4"/>
      <dgm:spPr/>
    </dgm:pt>
    <dgm:pt modelId="{32FEF759-76DD-4D82-AE8E-F8DD9F288A6E}" type="pres">
      <dgm:prSet presAssocID="{33F73C4C-1A99-4AA2-9E59-366502E0D549}" presName="vert1" presStyleCnt="0"/>
      <dgm:spPr/>
    </dgm:pt>
  </dgm:ptLst>
  <dgm:cxnLst>
    <dgm:cxn modelId="{80CBF200-D1C7-4C1A-88DD-99C65EFF4B42}" srcId="{51066B90-9415-436A-BCE0-0DE51F006016}" destId="{840C6368-0EA4-498A-A77B-75D000E73E0F}" srcOrd="0" destOrd="0" parTransId="{E73B5E40-44FA-4FF0-B25C-DF6AC12C2217}" sibTransId="{A66B08D7-3420-4C1C-ACFA-F61A97602AC9}"/>
    <dgm:cxn modelId="{05C93B1A-DAB5-419B-BBD0-B2F307DE3B99}" type="presOf" srcId="{840C6368-0EA4-498A-A77B-75D000E73E0F}" destId="{5A595C30-1D07-4A42-B338-4F55B44230DC}" srcOrd="0" destOrd="0" presId="urn:microsoft.com/office/officeart/2008/layout/LinedList"/>
    <dgm:cxn modelId="{761FD92E-B226-476A-863A-A69A8192E57B}" type="presOf" srcId="{CC5A1363-96BF-4C2C-BFF5-8B67AADCE374}" destId="{59316E01-360D-44BF-A0A2-7A242EBDE4B4}" srcOrd="0" destOrd="0" presId="urn:microsoft.com/office/officeart/2008/layout/LinedList"/>
    <dgm:cxn modelId="{8C756238-A1EA-458D-A5E0-3EBFE6869287}" srcId="{51066B90-9415-436A-BCE0-0DE51F006016}" destId="{33F73C4C-1A99-4AA2-9E59-366502E0D549}" srcOrd="3" destOrd="0" parTransId="{AAAB5902-3856-4512-9155-E19D7A84449F}" sibTransId="{C5D478D1-D27F-4F68-8924-7895C3B4909F}"/>
    <dgm:cxn modelId="{A2FB4D38-08CB-44B3-A682-91F9C5561E90}" type="presOf" srcId="{51066B90-9415-436A-BCE0-0DE51F006016}" destId="{161FEDA1-C9EA-4612-B679-C4A077CED274}" srcOrd="0" destOrd="0" presId="urn:microsoft.com/office/officeart/2008/layout/LinedList"/>
    <dgm:cxn modelId="{02E44083-0169-4B8A-9F72-B4BDC7FB7810}" type="presOf" srcId="{9AEC5190-23D0-4377-B591-882F9B5C678F}" destId="{1324CE81-702C-4EF8-8A34-0171C931094C}" srcOrd="0" destOrd="0" presId="urn:microsoft.com/office/officeart/2008/layout/LinedList"/>
    <dgm:cxn modelId="{0FF90886-4528-41EC-9FD9-87B4E50B33CA}" srcId="{51066B90-9415-436A-BCE0-0DE51F006016}" destId="{9AEC5190-23D0-4377-B591-882F9B5C678F}" srcOrd="1" destOrd="0" parTransId="{42ECA90E-68FE-4A33-B260-14B35DDBA9B9}" sibTransId="{F4FEF1E1-E97D-49D7-958D-A2CEA0BB4107}"/>
    <dgm:cxn modelId="{2C93F393-E7D4-4D5F-B381-DBA5E558B132}" srcId="{51066B90-9415-436A-BCE0-0DE51F006016}" destId="{CC5A1363-96BF-4C2C-BFF5-8B67AADCE374}" srcOrd="2" destOrd="0" parTransId="{B1F3E049-33FB-40C9-80FC-C11E431B8DE0}" sibTransId="{0F257341-A085-4DE6-99D1-6AE1D7B05DE6}"/>
    <dgm:cxn modelId="{33F95DBF-BCBD-4C8C-93D2-CE0B6C19690F}" type="presOf" srcId="{33F73C4C-1A99-4AA2-9E59-366502E0D549}" destId="{458D4A18-8E94-41E2-AB7C-D5DF458A96C1}" srcOrd="0" destOrd="0" presId="urn:microsoft.com/office/officeart/2008/layout/LinedList"/>
    <dgm:cxn modelId="{3F4063A6-E42B-44B2-BE73-CC5E5C6FEB21}" type="presParOf" srcId="{161FEDA1-C9EA-4612-B679-C4A077CED274}" destId="{B98E19BB-D4E1-4494-8A1D-86DA3AC61115}" srcOrd="0" destOrd="0" presId="urn:microsoft.com/office/officeart/2008/layout/LinedList"/>
    <dgm:cxn modelId="{9AC26283-DC98-4C68-88BD-E7B470C7E79E}" type="presParOf" srcId="{161FEDA1-C9EA-4612-B679-C4A077CED274}" destId="{AD752B1E-47CB-4DD7-A590-80A64264310D}" srcOrd="1" destOrd="0" presId="urn:microsoft.com/office/officeart/2008/layout/LinedList"/>
    <dgm:cxn modelId="{385D707C-8C89-41E4-A482-B6924A943A3D}" type="presParOf" srcId="{AD752B1E-47CB-4DD7-A590-80A64264310D}" destId="{5A595C30-1D07-4A42-B338-4F55B44230DC}" srcOrd="0" destOrd="0" presId="urn:microsoft.com/office/officeart/2008/layout/LinedList"/>
    <dgm:cxn modelId="{627A2C89-F76E-48E4-B5AE-EAAB40594540}" type="presParOf" srcId="{AD752B1E-47CB-4DD7-A590-80A64264310D}" destId="{F1902D31-B52E-4258-84C7-748BDA936867}" srcOrd="1" destOrd="0" presId="urn:microsoft.com/office/officeart/2008/layout/LinedList"/>
    <dgm:cxn modelId="{3202F630-0C8B-42EC-84B5-2AFC30FE08F2}" type="presParOf" srcId="{161FEDA1-C9EA-4612-B679-C4A077CED274}" destId="{2991EDEA-F702-4AA2-895A-A5AD019E61A3}" srcOrd="2" destOrd="0" presId="urn:microsoft.com/office/officeart/2008/layout/LinedList"/>
    <dgm:cxn modelId="{5FDDA651-C6A3-44D8-BDD3-183BC1319356}" type="presParOf" srcId="{161FEDA1-C9EA-4612-B679-C4A077CED274}" destId="{9048BC41-4280-4AA1-B991-37EAFA658534}" srcOrd="3" destOrd="0" presId="urn:microsoft.com/office/officeart/2008/layout/LinedList"/>
    <dgm:cxn modelId="{94F71725-8002-48CA-9C96-DF974B2CDEBD}" type="presParOf" srcId="{9048BC41-4280-4AA1-B991-37EAFA658534}" destId="{1324CE81-702C-4EF8-8A34-0171C931094C}" srcOrd="0" destOrd="0" presId="urn:microsoft.com/office/officeart/2008/layout/LinedList"/>
    <dgm:cxn modelId="{5610B99C-8623-46C6-A22F-EC0CA60B5914}" type="presParOf" srcId="{9048BC41-4280-4AA1-B991-37EAFA658534}" destId="{C5E322A8-2229-49BD-97CD-0B3B2021A544}" srcOrd="1" destOrd="0" presId="urn:microsoft.com/office/officeart/2008/layout/LinedList"/>
    <dgm:cxn modelId="{494004CA-0455-4BD8-87C8-37F0333F82CC}" type="presParOf" srcId="{161FEDA1-C9EA-4612-B679-C4A077CED274}" destId="{7CD2CCB2-18B4-402C-8EC1-1A07A1D03B81}" srcOrd="4" destOrd="0" presId="urn:microsoft.com/office/officeart/2008/layout/LinedList"/>
    <dgm:cxn modelId="{751614C6-B80A-4B89-89EB-2574BA09DBDE}" type="presParOf" srcId="{161FEDA1-C9EA-4612-B679-C4A077CED274}" destId="{9694D213-A707-4681-BC35-BB514F6C1370}" srcOrd="5" destOrd="0" presId="urn:microsoft.com/office/officeart/2008/layout/LinedList"/>
    <dgm:cxn modelId="{B4D6C154-2E79-485B-8C0A-205ED5390900}" type="presParOf" srcId="{9694D213-A707-4681-BC35-BB514F6C1370}" destId="{59316E01-360D-44BF-A0A2-7A242EBDE4B4}" srcOrd="0" destOrd="0" presId="urn:microsoft.com/office/officeart/2008/layout/LinedList"/>
    <dgm:cxn modelId="{598F359A-9B21-4614-B028-7644CC03934F}" type="presParOf" srcId="{9694D213-A707-4681-BC35-BB514F6C1370}" destId="{427795AD-E1E7-4A15-930C-DC5887A64E8B}" srcOrd="1" destOrd="0" presId="urn:microsoft.com/office/officeart/2008/layout/LinedList"/>
    <dgm:cxn modelId="{0F65D823-C3E1-46E1-9FE2-AA81D1DC4EA2}" type="presParOf" srcId="{161FEDA1-C9EA-4612-B679-C4A077CED274}" destId="{A6C1AB8C-48A9-4E51-85B4-B338449C259F}" srcOrd="6" destOrd="0" presId="urn:microsoft.com/office/officeart/2008/layout/LinedList"/>
    <dgm:cxn modelId="{27B7EC3E-E83A-470B-A83E-254EC74FA1FB}" type="presParOf" srcId="{161FEDA1-C9EA-4612-B679-C4A077CED274}" destId="{AEC9FF5F-6B9B-434C-8979-49193F804A28}" srcOrd="7" destOrd="0" presId="urn:microsoft.com/office/officeart/2008/layout/LinedList"/>
    <dgm:cxn modelId="{6BE17FCE-13BC-4887-8EB0-7232666B8C04}" type="presParOf" srcId="{AEC9FF5F-6B9B-434C-8979-49193F804A28}" destId="{458D4A18-8E94-41E2-AB7C-D5DF458A96C1}" srcOrd="0" destOrd="0" presId="urn:microsoft.com/office/officeart/2008/layout/LinedList"/>
    <dgm:cxn modelId="{4D42FF63-FD70-49FC-BA37-392F261D5091}" type="presParOf" srcId="{AEC9FF5F-6B9B-434C-8979-49193F804A28}" destId="{32FEF759-76DD-4D82-AE8E-F8DD9F288A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E3A5C-E6B3-470B-854A-D4C579999DB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2C9EE2-F192-4620-BAB6-A6DBB988D9FE}">
      <dgm:prSet/>
      <dgm:spPr/>
      <dgm:t>
        <a:bodyPr/>
        <a:lstStyle/>
        <a:p>
          <a:r>
            <a:rPr lang="en-US" b="1"/>
            <a:t>Dataset1 (907 rows): Each bat landing event with variables such as risk, reward, seconds after rat arrival, hours after sunset, and season.</a:t>
          </a:r>
          <a:endParaRPr lang="en-US"/>
        </a:p>
      </dgm:t>
    </dgm:pt>
    <dgm:pt modelId="{E9276766-876C-47A6-ABDA-C1B4BB96ACBF}" type="parTrans" cxnId="{7D679E2D-FE20-4849-AAD1-AC01D2F1B23C}">
      <dgm:prSet/>
      <dgm:spPr/>
      <dgm:t>
        <a:bodyPr/>
        <a:lstStyle/>
        <a:p>
          <a:endParaRPr lang="en-US"/>
        </a:p>
      </dgm:t>
    </dgm:pt>
    <dgm:pt modelId="{1380AEF1-F968-42C1-A0D6-E866610BD98A}" type="sibTrans" cxnId="{7D679E2D-FE20-4849-AAD1-AC01D2F1B23C}">
      <dgm:prSet/>
      <dgm:spPr/>
      <dgm:t>
        <a:bodyPr/>
        <a:lstStyle/>
        <a:p>
          <a:endParaRPr lang="en-US"/>
        </a:p>
      </dgm:t>
    </dgm:pt>
    <dgm:pt modelId="{2316B105-8428-436F-A14C-DE7200E62701}">
      <dgm:prSet/>
      <dgm:spPr/>
      <dgm:t>
        <a:bodyPr/>
        <a:lstStyle/>
        <a:p>
          <a:r>
            <a:rPr lang="en-US" b="1"/>
            <a:t>Dataset2 (2123 rows): Each 30-minute observation interval with rat arrivals, rat minutes, bat landings, food availability, and time after sunset.</a:t>
          </a:r>
          <a:endParaRPr lang="en-US"/>
        </a:p>
      </dgm:t>
    </dgm:pt>
    <dgm:pt modelId="{60B1AF69-4F49-44AF-9330-2EF5647DA73A}" type="parTrans" cxnId="{77EFE232-58DD-4C42-AE44-B4939E1B7463}">
      <dgm:prSet/>
      <dgm:spPr/>
      <dgm:t>
        <a:bodyPr/>
        <a:lstStyle/>
        <a:p>
          <a:endParaRPr lang="en-US"/>
        </a:p>
      </dgm:t>
    </dgm:pt>
    <dgm:pt modelId="{A0F9948A-474A-4F31-9C81-FBF1BE1B489C}" type="sibTrans" cxnId="{77EFE232-58DD-4C42-AE44-B4939E1B7463}">
      <dgm:prSet/>
      <dgm:spPr/>
      <dgm:t>
        <a:bodyPr/>
        <a:lstStyle/>
        <a:p>
          <a:endParaRPr lang="en-US"/>
        </a:p>
      </dgm:t>
    </dgm:pt>
    <dgm:pt modelId="{CB252F4E-D61C-412D-80F6-5447300DEA67}">
      <dgm:prSet/>
      <dgm:spPr/>
      <dgm:t>
        <a:bodyPr/>
        <a:lstStyle/>
        <a:p>
          <a:r>
            <a:rPr lang="en-US" b="1" dirty="0"/>
            <a:t>Together these datasets link individual bat </a:t>
          </a:r>
          <a:r>
            <a:rPr lang="en-US" b="1" dirty="0" err="1"/>
            <a:t>behaviours</a:t>
          </a:r>
          <a:r>
            <a:rPr lang="en-US" b="1" dirty="0"/>
            <a:t> with environmental and seasonal context.</a:t>
          </a:r>
          <a:endParaRPr lang="en-US" dirty="0"/>
        </a:p>
      </dgm:t>
    </dgm:pt>
    <dgm:pt modelId="{9095BCA4-EFBF-49E5-A95A-51598DCCB113}" type="parTrans" cxnId="{184B2EDC-0CD1-42E7-B0C7-A14FABBE2D8F}">
      <dgm:prSet/>
      <dgm:spPr/>
      <dgm:t>
        <a:bodyPr/>
        <a:lstStyle/>
        <a:p>
          <a:endParaRPr lang="en-US"/>
        </a:p>
      </dgm:t>
    </dgm:pt>
    <dgm:pt modelId="{C62F716B-A1C6-46AD-ABCE-67CD393ADC1C}" type="sibTrans" cxnId="{184B2EDC-0CD1-42E7-B0C7-A14FABBE2D8F}">
      <dgm:prSet/>
      <dgm:spPr/>
      <dgm:t>
        <a:bodyPr/>
        <a:lstStyle/>
        <a:p>
          <a:endParaRPr lang="en-US"/>
        </a:p>
      </dgm:t>
    </dgm:pt>
    <dgm:pt modelId="{25428B61-2274-403D-855F-2A06E87A030C}" type="pres">
      <dgm:prSet presAssocID="{8FFE3A5C-E6B3-470B-854A-D4C579999DB3}" presName="linear" presStyleCnt="0">
        <dgm:presLayoutVars>
          <dgm:animLvl val="lvl"/>
          <dgm:resizeHandles val="exact"/>
        </dgm:presLayoutVars>
      </dgm:prSet>
      <dgm:spPr/>
    </dgm:pt>
    <dgm:pt modelId="{769E7C52-E0AF-4CF1-95AE-E492D9A4EAB5}" type="pres">
      <dgm:prSet presAssocID="{642C9EE2-F192-4620-BAB6-A6DBB988D9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95EA1B-F0C0-4061-A009-A465E3459718}" type="pres">
      <dgm:prSet presAssocID="{1380AEF1-F968-42C1-A0D6-E866610BD98A}" presName="spacer" presStyleCnt="0"/>
      <dgm:spPr/>
    </dgm:pt>
    <dgm:pt modelId="{0626824C-9B99-4F34-9A32-6A86CF28890E}" type="pres">
      <dgm:prSet presAssocID="{2316B105-8428-436F-A14C-DE7200E627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D7B2A5-13AB-48E7-A2D1-A2A77A34C5AA}" type="pres">
      <dgm:prSet presAssocID="{A0F9948A-474A-4F31-9C81-FBF1BE1B489C}" presName="spacer" presStyleCnt="0"/>
      <dgm:spPr/>
    </dgm:pt>
    <dgm:pt modelId="{CDF1D54B-32FF-4A07-AEAA-3D652A35E67B}" type="pres">
      <dgm:prSet presAssocID="{CB252F4E-D61C-412D-80F6-5447300DEA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248C1A-9539-4D0F-B3AF-A3404D30CE34}" type="presOf" srcId="{8FFE3A5C-E6B3-470B-854A-D4C579999DB3}" destId="{25428B61-2274-403D-855F-2A06E87A030C}" srcOrd="0" destOrd="0" presId="urn:microsoft.com/office/officeart/2005/8/layout/vList2"/>
    <dgm:cxn modelId="{7D679E2D-FE20-4849-AAD1-AC01D2F1B23C}" srcId="{8FFE3A5C-E6B3-470B-854A-D4C579999DB3}" destId="{642C9EE2-F192-4620-BAB6-A6DBB988D9FE}" srcOrd="0" destOrd="0" parTransId="{E9276766-876C-47A6-ABDA-C1B4BB96ACBF}" sibTransId="{1380AEF1-F968-42C1-A0D6-E866610BD98A}"/>
    <dgm:cxn modelId="{77EFE232-58DD-4C42-AE44-B4939E1B7463}" srcId="{8FFE3A5C-E6B3-470B-854A-D4C579999DB3}" destId="{2316B105-8428-436F-A14C-DE7200E62701}" srcOrd="1" destOrd="0" parTransId="{60B1AF69-4F49-44AF-9330-2EF5647DA73A}" sibTransId="{A0F9948A-474A-4F31-9C81-FBF1BE1B489C}"/>
    <dgm:cxn modelId="{90881B60-D3FC-4848-A6C1-A7A7D9137B01}" type="presOf" srcId="{CB252F4E-D61C-412D-80F6-5447300DEA67}" destId="{CDF1D54B-32FF-4A07-AEAA-3D652A35E67B}" srcOrd="0" destOrd="0" presId="urn:microsoft.com/office/officeart/2005/8/layout/vList2"/>
    <dgm:cxn modelId="{DDACCE7F-822B-454C-A833-C0E15EEEA17E}" type="presOf" srcId="{642C9EE2-F192-4620-BAB6-A6DBB988D9FE}" destId="{769E7C52-E0AF-4CF1-95AE-E492D9A4EAB5}" srcOrd="0" destOrd="0" presId="urn:microsoft.com/office/officeart/2005/8/layout/vList2"/>
    <dgm:cxn modelId="{184B2EDC-0CD1-42E7-B0C7-A14FABBE2D8F}" srcId="{8FFE3A5C-E6B3-470B-854A-D4C579999DB3}" destId="{CB252F4E-D61C-412D-80F6-5447300DEA67}" srcOrd="2" destOrd="0" parTransId="{9095BCA4-EFBF-49E5-A95A-51598DCCB113}" sibTransId="{C62F716B-A1C6-46AD-ABCE-67CD393ADC1C}"/>
    <dgm:cxn modelId="{0DF73FFB-F18D-485D-B9E2-24C63E6F3512}" type="presOf" srcId="{2316B105-8428-436F-A14C-DE7200E62701}" destId="{0626824C-9B99-4F34-9A32-6A86CF28890E}" srcOrd="0" destOrd="0" presId="urn:microsoft.com/office/officeart/2005/8/layout/vList2"/>
    <dgm:cxn modelId="{72F4D489-B748-41E4-A523-F6D1F8458F0E}" type="presParOf" srcId="{25428B61-2274-403D-855F-2A06E87A030C}" destId="{769E7C52-E0AF-4CF1-95AE-E492D9A4EAB5}" srcOrd="0" destOrd="0" presId="urn:microsoft.com/office/officeart/2005/8/layout/vList2"/>
    <dgm:cxn modelId="{4F363F68-81CA-4BD7-8EA4-C3C42F4B1E24}" type="presParOf" srcId="{25428B61-2274-403D-855F-2A06E87A030C}" destId="{8195EA1B-F0C0-4061-A009-A465E3459718}" srcOrd="1" destOrd="0" presId="urn:microsoft.com/office/officeart/2005/8/layout/vList2"/>
    <dgm:cxn modelId="{6011C91C-3558-4385-88AB-D7B4A16E3EAE}" type="presParOf" srcId="{25428B61-2274-403D-855F-2A06E87A030C}" destId="{0626824C-9B99-4F34-9A32-6A86CF28890E}" srcOrd="2" destOrd="0" presId="urn:microsoft.com/office/officeart/2005/8/layout/vList2"/>
    <dgm:cxn modelId="{9D31A6F3-14E5-4229-81DD-28CD9CC33A7F}" type="presParOf" srcId="{25428B61-2274-403D-855F-2A06E87A030C}" destId="{83D7B2A5-13AB-48E7-A2D1-A2A77A34C5AA}" srcOrd="3" destOrd="0" presId="urn:microsoft.com/office/officeart/2005/8/layout/vList2"/>
    <dgm:cxn modelId="{1E22A952-575F-4F23-A340-F74EEE7F0C31}" type="presParOf" srcId="{25428B61-2274-403D-855F-2A06E87A030C}" destId="{CDF1D54B-32FF-4A07-AEAA-3D652A35E6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8D7C1-814A-4AED-B82A-EA68B1AF6765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083BCF-2551-47CD-8CD3-BEBE17A7876A}">
      <dgm:prSet/>
      <dgm:spPr/>
      <dgm:t>
        <a:bodyPr/>
        <a:lstStyle/>
        <a:p>
          <a:r>
            <a:rPr lang="en-US" b="1" dirty="0"/>
            <a:t>Datetime fields parsed (landing time, rat period times, sunset, observation time).</a:t>
          </a:r>
          <a:endParaRPr lang="en-US" dirty="0"/>
        </a:p>
      </dgm:t>
    </dgm:pt>
    <dgm:pt modelId="{696A81C8-E0F9-4DF0-931C-8AAB344BCD19}" type="parTrans" cxnId="{306E8EC3-5BAE-4EB5-8E5D-9ED10E42DB48}">
      <dgm:prSet/>
      <dgm:spPr/>
      <dgm:t>
        <a:bodyPr/>
        <a:lstStyle/>
        <a:p>
          <a:endParaRPr lang="en-US"/>
        </a:p>
      </dgm:t>
    </dgm:pt>
    <dgm:pt modelId="{6EB918DB-9577-442D-81C1-D1755646BABE}" type="sibTrans" cxnId="{306E8EC3-5BAE-4EB5-8E5D-9ED10E42DB48}">
      <dgm:prSet/>
      <dgm:spPr/>
      <dgm:t>
        <a:bodyPr/>
        <a:lstStyle/>
        <a:p>
          <a:endParaRPr lang="en-US"/>
        </a:p>
      </dgm:t>
    </dgm:pt>
    <dgm:pt modelId="{C62FC1A5-79FA-402C-8BCA-484F0D0E0824}">
      <dgm:prSet/>
      <dgm:spPr/>
      <dgm:t>
        <a:bodyPr/>
        <a:lstStyle/>
        <a:p>
          <a:r>
            <a:rPr lang="en-US" b="1"/>
            <a:t>Numeric conversion of behavioural and contextual variables.</a:t>
          </a:r>
          <a:endParaRPr lang="en-US"/>
        </a:p>
      </dgm:t>
    </dgm:pt>
    <dgm:pt modelId="{1C516BAC-F4EB-4EE8-AA3C-36BBA6F3C29F}" type="parTrans" cxnId="{B366370C-7208-4EE7-8550-54D4B3C00D2A}">
      <dgm:prSet/>
      <dgm:spPr/>
      <dgm:t>
        <a:bodyPr/>
        <a:lstStyle/>
        <a:p>
          <a:endParaRPr lang="en-US"/>
        </a:p>
      </dgm:t>
    </dgm:pt>
    <dgm:pt modelId="{8A69CD59-59F1-4FCA-88AE-CD78A7FBE928}" type="sibTrans" cxnId="{B366370C-7208-4EE7-8550-54D4B3C00D2A}">
      <dgm:prSet/>
      <dgm:spPr/>
      <dgm:t>
        <a:bodyPr/>
        <a:lstStyle/>
        <a:p>
          <a:endParaRPr lang="en-US"/>
        </a:p>
      </dgm:t>
    </dgm:pt>
    <dgm:pt modelId="{41331972-9B2D-4147-A5BF-0A9C4DBF6578}">
      <dgm:prSet/>
      <dgm:spPr/>
      <dgm:t>
        <a:bodyPr/>
        <a:lstStyle/>
        <a:p>
          <a:r>
            <a:rPr lang="en-US" b="1"/>
            <a:t>Missing values in 'habit' filled with 'unknown'.</a:t>
          </a:r>
          <a:endParaRPr lang="en-US"/>
        </a:p>
      </dgm:t>
    </dgm:pt>
    <dgm:pt modelId="{3901A376-F0CE-4916-BB7B-26D4D072C083}" type="parTrans" cxnId="{4A22F8F6-C872-4711-8D01-8CB7A28CA824}">
      <dgm:prSet/>
      <dgm:spPr/>
      <dgm:t>
        <a:bodyPr/>
        <a:lstStyle/>
        <a:p>
          <a:endParaRPr lang="en-US"/>
        </a:p>
      </dgm:t>
    </dgm:pt>
    <dgm:pt modelId="{2A70F556-B703-4347-9377-5A09C65F7DCD}" type="sibTrans" cxnId="{4A22F8F6-C872-4711-8D01-8CB7A28CA824}">
      <dgm:prSet/>
      <dgm:spPr/>
      <dgm:t>
        <a:bodyPr/>
        <a:lstStyle/>
        <a:p>
          <a:endParaRPr lang="en-US"/>
        </a:p>
      </dgm:t>
    </dgm:pt>
    <dgm:pt modelId="{4F82729B-93F0-4F0E-8744-29BAC662D4A3}">
      <dgm:prSet/>
      <dgm:spPr/>
      <dgm:t>
        <a:bodyPr/>
        <a:lstStyle/>
        <a:p>
          <a:r>
            <a:rPr lang="en-US" b="1"/>
            <a:t>Derived seasons from months, mapped to Northern Territory seasonal cycle.</a:t>
          </a:r>
          <a:endParaRPr lang="en-US"/>
        </a:p>
      </dgm:t>
    </dgm:pt>
    <dgm:pt modelId="{8097C2EE-9B07-42DD-975C-EB3DE73078DD}" type="parTrans" cxnId="{A1A3B8F2-D3E1-48C1-B2B9-81C5C72510DD}">
      <dgm:prSet/>
      <dgm:spPr/>
      <dgm:t>
        <a:bodyPr/>
        <a:lstStyle/>
        <a:p>
          <a:endParaRPr lang="en-US"/>
        </a:p>
      </dgm:t>
    </dgm:pt>
    <dgm:pt modelId="{89569600-4214-4E9F-84D8-82704E2C59AA}" type="sibTrans" cxnId="{A1A3B8F2-D3E1-48C1-B2B9-81C5C72510DD}">
      <dgm:prSet/>
      <dgm:spPr/>
      <dgm:t>
        <a:bodyPr/>
        <a:lstStyle/>
        <a:p>
          <a:endParaRPr lang="en-US"/>
        </a:p>
      </dgm:t>
    </dgm:pt>
    <dgm:pt modelId="{D44DD3C8-5B6D-4481-9AF8-7055528C1F70}">
      <dgm:prSet/>
      <dgm:spPr/>
      <dgm:t>
        <a:bodyPr/>
        <a:lstStyle/>
        <a:p>
          <a:r>
            <a:rPr lang="en-US" b="1"/>
            <a:t>Created categorical bins for seconds since rat arrival to examine patterns over time.</a:t>
          </a:r>
          <a:endParaRPr lang="en-US"/>
        </a:p>
      </dgm:t>
    </dgm:pt>
    <dgm:pt modelId="{176825F6-034A-40AB-B434-730FD53378F1}" type="parTrans" cxnId="{23B4FF4A-A5F5-41E4-90A0-15FAEFCB54D6}">
      <dgm:prSet/>
      <dgm:spPr/>
      <dgm:t>
        <a:bodyPr/>
        <a:lstStyle/>
        <a:p>
          <a:endParaRPr lang="en-US"/>
        </a:p>
      </dgm:t>
    </dgm:pt>
    <dgm:pt modelId="{CD165ACD-6DBB-492D-BE98-409A948B6F5C}" type="sibTrans" cxnId="{23B4FF4A-A5F5-41E4-90A0-15FAEFCB54D6}">
      <dgm:prSet/>
      <dgm:spPr/>
      <dgm:t>
        <a:bodyPr/>
        <a:lstStyle/>
        <a:p>
          <a:endParaRPr lang="en-US"/>
        </a:p>
      </dgm:t>
    </dgm:pt>
    <dgm:pt modelId="{8601A109-50D7-4D8E-A923-E3C5CFE0AD48}" type="pres">
      <dgm:prSet presAssocID="{6768D7C1-814A-4AED-B82A-EA68B1AF6765}" presName="diagram" presStyleCnt="0">
        <dgm:presLayoutVars>
          <dgm:dir/>
          <dgm:resizeHandles val="exact"/>
        </dgm:presLayoutVars>
      </dgm:prSet>
      <dgm:spPr/>
    </dgm:pt>
    <dgm:pt modelId="{83DA841B-B5CA-4402-927C-B6C01B133B90}" type="pres">
      <dgm:prSet presAssocID="{D6083BCF-2551-47CD-8CD3-BEBE17A7876A}" presName="node" presStyleLbl="node1" presStyleIdx="0" presStyleCnt="5">
        <dgm:presLayoutVars>
          <dgm:bulletEnabled val="1"/>
        </dgm:presLayoutVars>
      </dgm:prSet>
      <dgm:spPr/>
    </dgm:pt>
    <dgm:pt modelId="{557055A7-D5FF-4261-966B-BC1B88855DA9}" type="pres">
      <dgm:prSet presAssocID="{6EB918DB-9577-442D-81C1-D1755646BABE}" presName="sibTrans" presStyleCnt="0"/>
      <dgm:spPr/>
    </dgm:pt>
    <dgm:pt modelId="{495A5869-6311-4C29-A02F-A87B6FCE06B6}" type="pres">
      <dgm:prSet presAssocID="{C62FC1A5-79FA-402C-8BCA-484F0D0E0824}" presName="node" presStyleLbl="node1" presStyleIdx="1" presStyleCnt="5">
        <dgm:presLayoutVars>
          <dgm:bulletEnabled val="1"/>
        </dgm:presLayoutVars>
      </dgm:prSet>
      <dgm:spPr/>
    </dgm:pt>
    <dgm:pt modelId="{0AC70860-724B-4AD8-B125-F19BA038B131}" type="pres">
      <dgm:prSet presAssocID="{8A69CD59-59F1-4FCA-88AE-CD78A7FBE928}" presName="sibTrans" presStyleCnt="0"/>
      <dgm:spPr/>
    </dgm:pt>
    <dgm:pt modelId="{59179B90-8A9C-45DB-B42F-9FF44A16A02A}" type="pres">
      <dgm:prSet presAssocID="{41331972-9B2D-4147-A5BF-0A9C4DBF6578}" presName="node" presStyleLbl="node1" presStyleIdx="2" presStyleCnt="5">
        <dgm:presLayoutVars>
          <dgm:bulletEnabled val="1"/>
        </dgm:presLayoutVars>
      </dgm:prSet>
      <dgm:spPr/>
    </dgm:pt>
    <dgm:pt modelId="{EE91427C-0E6B-44CD-A7DA-CAD4E9551532}" type="pres">
      <dgm:prSet presAssocID="{2A70F556-B703-4347-9377-5A09C65F7DCD}" presName="sibTrans" presStyleCnt="0"/>
      <dgm:spPr/>
    </dgm:pt>
    <dgm:pt modelId="{4525B401-D90C-4FDA-BD8C-8D07E47DA043}" type="pres">
      <dgm:prSet presAssocID="{4F82729B-93F0-4F0E-8744-29BAC662D4A3}" presName="node" presStyleLbl="node1" presStyleIdx="3" presStyleCnt="5">
        <dgm:presLayoutVars>
          <dgm:bulletEnabled val="1"/>
        </dgm:presLayoutVars>
      </dgm:prSet>
      <dgm:spPr/>
    </dgm:pt>
    <dgm:pt modelId="{D787D353-066C-45D5-9EF7-2740F81C3D4C}" type="pres">
      <dgm:prSet presAssocID="{89569600-4214-4E9F-84D8-82704E2C59AA}" presName="sibTrans" presStyleCnt="0"/>
      <dgm:spPr/>
    </dgm:pt>
    <dgm:pt modelId="{C3BA3468-F3C5-4A1C-BB98-C514EED6362E}" type="pres">
      <dgm:prSet presAssocID="{D44DD3C8-5B6D-4481-9AF8-7055528C1F70}" presName="node" presStyleLbl="node1" presStyleIdx="4" presStyleCnt="5">
        <dgm:presLayoutVars>
          <dgm:bulletEnabled val="1"/>
        </dgm:presLayoutVars>
      </dgm:prSet>
      <dgm:spPr/>
    </dgm:pt>
  </dgm:ptLst>
  <dgm:cxnLst>
    <dgm:cxn modelId="{B366370C-7208-4EE7-8550-54D4B3C00D2A}" srcId="{6768D7C1-814A-4AED-B82A-EA68B1AF6765}" destId="{C62FC1A5-79FA-402C-8BCA-484F0D0E0824}" srcOrd="1" destOrd="0" parTransId="{1C516BAC-F4EB-4EE8-AA3C-36BBA6F3C29F}" sibTransId="{8A69CD59-59F1-4FCA-88AE-CD78A7FBE928}"/>
    <dgm:cxn modelId="{13890C1F-FD26-4AB1-AE7A-7CD962AAA77F}" type="presOf" srcId="{6768D7C1-814A-4AED-B82A-EA68B1AF6765}" destId="{8601A109-50D7-4D8E-A923-E3C5CFE0AD48}" srcOrd="0" destOrd="0" presId="urn:microsoft.com/office/officeart/2005/8/layout/default"/>
    <dgm:cxn modelId="{74C89E2B-AE29-4510-80F4-0BD3686DD526}" type="presOf" srcId="{4F82729B-93F0-4F0E-8744-29BAC662D4A3}" destId="{4525B401-D90C-4FDA-BD8C-8D07E47DA043}" srcOrd="0" destOrd="0" presId="urn:microsoft.com/office/officeart/2005/8/layout/default"/>
    <dgm:cxn modelId="{20EA9062-CBFA-4EE5-A6A5-FD1B4B22250E}" type="presOf" srcId="{C62FC1A5-79FA-402C-8BCA-484F0D0E0824}" destId="{495A5869-6311-4C29-A02F-A87B6FCE06B6}" srcOrd="0" destOrd="0" presId="urn:microsoft.com/office/officeart/2005/8/layout/default"/>
    <dgm:cxn modelId="{23B4FF4A-A5F5-41E4-90A0-15FAEFCB54D6}" srcId="{6768D7C1-814A-4AED-B82A-EA68B1AF6765}" destId="{D44DD3C8-5B6D-4481-9AF8-7055528C1F70}" srcOrd="4" destOrd="0" parTransId="{176825F6-034A-40AB-B434-730FD53378F1}" sibTransId="{CD165ACD-6DBB-492D-BE98-409A948B6F5C}"/>
    <dgm:cxn modelId="{D0C3E378-B4DB-475F-B241-F5AD6292D854}" type="presOf" srcId="{D44DD3C8-5B6D-4481-9AF8-7055528C1F70}" destId="{C3BA3468-F3C5-4A1C-BB98-C514EED6362E}" srcOrd="0" destOrd="0" presId="urn:microsoft.com/office/officeart/2005/8/layout/default"/>
    <dgm:cxn modelId="{62BACDA4-0FC2-406C-8FC4-069B5002D1F8}" type="presOf" srcId="{D6083BCF-2551-47CD-8CD3-BEBE17A7876A}" destId="{83DA841B-B5CA-4402-927C-B6C01B133B90}" srcOrd="0" destOrd="0" presId="urn:microsoft.com/office/officeart/2005/8/layout/default"/>
    <dgm:cxn modelId="{E93FECAC-E81C-415F-993B-47E3D9B024A9}" type="presOf" srcId="{41331972-9B2D-4147-A5BF-0A9C4DBF6578}" destId="{59179B90-8A9C-45DB-B42F-9FF44A16A02A}" srcOrd="0" destOrd="0" presId="urn:microsoft.com/office/officeart/2005/8/layout/default"/>
    <dgm:cxn modelId="{306E8EC3-5BAE-4EB5-8E5D-9ED10E42DB48}" srcId="{6768D7C1-814A-4AED-B82A-EA68B1AF6765}" destId="{D6083BCF-2551-47CD-8CD3-BEBE17A7876A}" srcOrd="0" destOrd="0" parTransId="{696A81C8-E0F9-4DF0-931C-8AAB344BCD19}" sibTransId="{6EB918DB-9577-442D-81C1-D1755646BABE}"/>
    <dgm:cxn modelId="{A1A3B8F2-D3E1-48C1-B2B9-81C5C72510DD}" srcId="{6768D7C1-814A-4AED-B82A-EA68B1AF6765}" destId="{4F82729B-93F0-4F0E-8744-29BAC662D4A3}" srcOrd="3" destOrd="0" parTransId="{8097C2EE-9B07-42DD-975C-EB3DE73078DD}" sibTransId="{89569600-4214-4E9F-84D8-82704E2C59AA}"/>
    <dgm:cxn modelId="{4A22F8F6-C872-4711-8D01-8CB7A28CA824}" srcId="{6768D7C1-814A-4AED-B82A-EA68B1AF6765}" destId="{41331972-9B2D-4147-A5BF-0A9C4DBF6578}" srcOrd="2" destOrd="0" parTransId="{3901A376-F0CE-4916-BB7B-26D4D072C083}" sibTransId="{2A70F556-B703-4347-9377-5A09C65F7DCD}"/>
    <dgm:cxn modelId="{D749972B-9884-48BF-8339-B0168FB52F53}" type="presParOf" srcId="{8601A109-50D7-4D8E-A923-E3C5CFE0AD48}" destId="{83DA841B-B5CA-4402-927C-B6C01B133B90}" srcOrd="0" destOrd="0" presId="urn:microsoft.com/office/officeart/2005/8/layout/default"/>
    <dgm:cxn modelId="{07F26CAC-F6AB-4F82-B68B-F9ADAE42D0C7}" type="presParOf" srcId="{8601A109-50D7-4D8E-A923-E3C5CFE0AD48}" destId="{557055A7-D5FF-4261-966B-BC1B88855DA9}" srcOrd="1" destOrd="0" presId="urn:microsoft.com/office/officeart/2005/8/layout/default"/>
    <dgm:cxn modelId="{B42B329E-E5F4-4E56-B73F-82F6A45334C6}" type="presParOf" srcId="{8601A109-50D7-4D8E-A923-E3C5CFE0AD48}" destId="{495A5869-6311-4C29-A02F-A87B6FCE06B6}" srcOrd="2" destOrd="0" presId="urn:microsoft.com/office/officeart/2005/8/layout/default"/>
    <dgm:cxn modelId="{06B2A711-833C-4200-B8A7-7B8EA14E66ED}" type="presParOf" srcId="{8601A109-50D7-4D8E-A923-E3C5CFE0AD48}" destId="{0AC70860-724B-4AD8-B125-F19BA038B131}" srcOrd="3" destOrd="0" presId="urn:microsoft.com/office/officeart/2005/8/layout/default"/>
    <dgm:cxn modelId="{79AFF3E9-31B0-45E0-AD4C-15733D56AD8F}" type="presParOf" srcId="{8601A109-50D7-4D8E-A923-E3C5CFE0AD48}" destId="{59179B90-8A9C-45DB-B42F-9FF44A16A02A}" srcOrd="4" destOrd="0" presId="urn:microsoft.com/office/officeart/2005/8/layout/default"/>
    <dgm:cxn modelId="{46E5C0BD-7BAA-44E5-81EC-759C184A55E3}" type="presParOf" srcId="{8601A109-50D7-4D8E-A923-E3C5CFE0AD48}" destId="{EE91427C-0E6B-44CD-A7DA-CAD4E9551532}" srcOrd="5" destOrd="0" presId="urn:microsoft.com/office/officeart/2005/8/layout/default"/>
    <dgm:cxn modelId="{6BEBF7A2-C440-4DE7-8A00-C18D25D8082A}" type="presParOf" srcId="{8601A109-50D7-4D8E-A923-E3C5CFE0AD48}" destId="{4525B401-D90C-4FDA-BD8C-8D07E47DA043}" srcOrd="6" destOrd="0" presId="urn:microsoft.com/office/officeart/2005/8/layout/default"/>
    <dgm:cxn modelId="{CBE57D87-AACD-4EF4-9555-6676D99BCF9A}" type="presParOf" srcId="{8601A109-50D7-4D8E-A923-E3C5CFE0AD48}" destId="{D787D353-066C-45D5-9EF7-2740F81C3D4C}" srcOrd="7" destOrd="0" presId="urn:microsoft.com/office/officeart/2005/8/layout/default"/>
    <dgm:cxn modelId="{31024DF2-3287-4CE9-93B5-2ED26B224658}" type="presParOf" srcId="{8601A109-50D7-4D8E-A923-E3C5CFE0AD48}" destId="{C3BA3468-F3C5-4A1C-BB98-C514EED6362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1E709A-EE83-458F-9D49-B0749E25B0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D652A2A-672A-46C2-AD3D-CEFB37A70A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 dirty="0"/>
            <a:t>Risk vs Reward: Significant association found; risk-taking influences reward outcomes.</a:t>
          </a:r>
          <a:endParaRPr lang="en-US" sz="2000" dirty="0"/>
        </a:p>
      </dgm:t>
    </dgm:pt>
    <dgm:pt modelId="{E79EE576-8853-4E1F-AD58-35CDB53C91CE}" type="parTrans" cxnId="{BB452080-6F3E-44CF-8AF9-464AAAE9A37A}">
      <dgm:prSet/>
      <dgm:spPr/>
      <dgm:t>
        <a:bodyPr/>
        <a:lstStyle/>
        <a:p>
          <a:endParaRPr lang="en-US"/>
        </a:p>
      </dgm:t>
    </dgm:pt>
    <dgm:pt modelId="{FCC452C2-8BE6-49B7-BC19-353B16F572DC}" type="sibTrans" cxnId="{BB452080-6F3E-44CF-8AF9-464AAAE9A37A}">
      <dgm:prSet/>
      <dgm:spPr/>
      <dgm:t>
        <a:bodyPr/>
        <a:lstStyle/>
        <a:p>
          <a:endParaRPr lang="en-US"/>
        </a:p>
      </dgm:t>
    </dgm:pt>
    <dgm:pt modelId="{5F2FFF52-34BE-422C-98B9-237391106B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Risk vs Season: Behaviour varies by season; more avoidance in resource-scarce seasons.</a:t>
          </a:r>
          <a:endParaRPr lang="en-US"/>
        </a:p>
      </dgm:t>
    </dgm:pt>
    <dgm:pt modelId="{0CF66C17-0384-448D-A934-2E9799F41524}" type="parTrans" cxnId="{3E0DA57A-88AE-4AAF-A07E-B3980FAF0038}">
      <dgm:prSet/>
      <dgm:spPr/>
      <dgm:t>
        <a:bodyPr/>
        <a:lstStyle/>
        <a:p>
          <a:endParaRPr lang="en-US"/>
        </a:p>
      </dgm:t>
    </dgm:pt>
    <dgm:pt modelId="{ABD9FCE5-9A89-49D3-811C-5E0FD8642D5A}" type="sibTrans" cxnId="{3E0DA57A-88AE-4AAF-A07E-B3980FAF0038}">
      <dgm:prSet/>
      <dgm:spPr/>
      <dgm:t>
        <a:bodyPr/>
        <a:lstStyle/>
        <a:p>
          <a:endParaRPr lang="en-US"/>
        </a:p>
      </dgm:t>
    </dgm:pt>
    <dgm:pt modelId="{4F927898-BEEE-4BF0-84FC-61D58BA529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Both results support the idea that bats balance food acquisition with risk from rats.</a:t>
          </a:r>
          <a:endParaRPr lang="en-US"/>
        </a:p>
      </dgm:t>
    </dgm:pt>
    <dgm:pt modelId="{761802BF-FFF0-4191-BFEF-7E0569B639EA}" type="parTrans" cxnId="{C12DBE8A-E1EE-498C-A555-BE3431C185C9}">
      <dgm:prSet/>
      <dgm:spPr/>
      <dgm:t>
        <a:bodyPr/>
        <a:lstStyle/>
        <a:p>
          <a:endParaRPr lang="en-US"/>
        </a:p>
      </dgm:t>
    </dgm:pt>
    <dgm:pt modelId="{071FB72C-FBD2-4319-A602-AA3DE4D735F4}" type="sibTrans" cxnId="{C12DBE8A-E1EE-498C-A555-BE3431C185C9}">
      <dgm:prSet/>
      <dgm:spPr/>
      <dgm:t>
        <a:bodyPr/>
        <a:lstStyle/>
        <a:p>
          <a:endParaRPr lang="en-US"/>
        </a:p>
      </dgm:t>
    </dgm:pt>
    <dgm:pt modelId="{5DD1C45D-7312-47C7-BFF9-291006BB911D}" type="pres">
      <dgm:prSet presAssocID="{CA1E709A-EE83-458F-9D49-B0749E25B0FA}" presName="root" presStyleCnt="0">
        <dgm:presLayoutVars>
          <dgm:dir/>
          <dgm:resizeHandles val="exact"/>
        </dgm:presLayoutVars>
      </dgm:prSet>
      <dgm:spPr/>
    </dgm:pt>
    <dgm:pt modelId="{F9943ACE-2844-420F-8556-31178416BC23}" type="pres">
      <dgm:prSet presAssocID="{CD652A2A-672A-46C2-AD3D-CEFB37A70AAC}" presName="compNode" presStyleCnt="0"/>
      <dgm:spPr/>
    </dgm:pt>
    <dgm:pt modelId="{8756FA3F-F6A9-46B8-BF42-A507090DF84E}" type="pres">
      <dgm:prSet presAssocID="{CD652A2A-672A-46C2-AD3D-CEFB37A70AAC}" presName="iconBgRect" presStyleLbl="bgShp" presStyleIdx="0" presStyleCnt="3"/>
      <dgm:spPr/>
    </dgm:pt>
    <dgm:pt modelId="{BAA70D16-128A-458E-B916-89A2A8189EDB}" type="pres">
      <dgm:prSet presAssocID="{CD652A2A-672A-46C2-AD3D-CEFB37A70A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73AFF1-D65A-42C8-A60A-646FC7D2C457}" type="pres">
      <dgm:prSet presAssocID="{CD652A2A-672A-46C2-AD3D-CEFB37A70AAC}" presName="spaceRect" presStyleCnt="0"/>
      <dgm:spPr/>
    </dgm:pt>
    <dgm:pt modelId="{54FF873C-5BC4-44C0-94A5-8BFC3A4EB768}" type="pres">
      <dgm:prSet presAssocID="{CD652A2A-672A-46C2-AD3D-CEFB37A70AAC}" presName="textRect" presStyleLbl="revTx" presStyleIdx="0" presStyleCnt="3">
        <dgm:presLayoutVars>
          <dgm:chMax val="1"/>
          <dgm:chPref val="1"/>
        </dgm:presLayoutVars>
      </dgm:prSet>
      <dgm:spPr/>
    </dgm:pt>
    <dgm:pt modelId="{5196682D-A367-4BDD-9DBD-F9EEDF71064F}" type="pres">
      <dgm:prSet presAssocID="{FCC452C2-8BE6-49B7-BC19-353B16F572DC}" presName="sibTrans" presStyleCnt="0"/>
      <dgm:spPr/>
    </dgm:pt>
    <dgm:pt modelId="{F91491C9-8D9E-4550-87CB-D3432A0387E9}" type="pres">
      <dgm:prSet presAssocID="{5F2FFF52-34BE-422C-98B9-237391106B36}" presName="compNode" presStyleCnt="0"/>
      <dgm:spPr/>
    </dgm:pt>
    <dgm:pt modelId="{A97DA00B-39C5-42D9-9CA5-D9D683BCEA39}" type="pres">
      <dgm:prSet presAssocID="{5F2FFF52-34BE-422C-98B9-237391106B36}" presName="iconBgRect" presStyleLbl="bgShp" presStyleIdx="1" presStyleCnt="3"/>
      <dgm:spPr/>
    </dgm:pt>
    <dgm:pt modelId="{02F53FCE-4D70-4DAA-ACD6-EE5DBFABC117}" type="pres">
      <dgm:prSet presAssocID="{5F2FFF52-34BE-422C-98B9-237391106B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999A3209-425C-4A7A-99C8-4F7F9C657C22}" type="pres">
      <dgm:prSet presAssocID="{5F2FFF52-34BE-422C-98B9-237391106B36}" presName="spaceRect" presStyleCnt="0"/>
      <dgm:spPr/>
    </dgm:pt>
    <dgm:pt modelId="{54FBAC38-C271-4A75-AEAE-3EFCAB271D31}" type="pres">
      <dgm:prSet presAssocID="{5F2FFF52-34BE-422C-98B9-237391106B36}" presName="textRect" presStyleLbl="revTx" presStyleIdx="1" presStyleCnt="3">
        <dgm:presLayoutVars>
          <dgm:chMax val="1"/>
          <dgm:chPref val="1"/>
        </dgm:presLayoutVars>
      </dgm:prSet>
      <dgm:spPr/>
    </dgm:pt>
    <dgm:pt modelId="{BC332E0B-95BF-4732-83AA-F1A11EE9D8F8}" type="pres">
      <dgm:prSet presAssocID="{ABD9FCE5-9A89-49D3-811C-5E0FD8642D5A}" presName="sibTrans" presStyleCnt="0"/>
      <dgm:spPr/>
    </dgm:pt>
    <dgm:pt modelId="{09485C99-DA58-4EFB-BD11-62C2D77CBDEA}" type="pres">
      <dgm:prSet presAssocID="{4F927898-BEEE-4BF0-84FC-61D58BA529D1}" presName="compNode" presStyleCnt="0"/>
      <dgm:spPr/>
    </dgm:pt>
    <dgm:pt modelId="{2526D172-2778-4F4C-AB7C-9CE5576AB4AE}" type="pres">
      <dgm:prSet presAssocID="{4F927898-BEEE-4BF0-84FC-61D58BA529D1}" presName="iconBgRect" presStyleLbl="bgShp" presStyleIdx="2" presStyleCnt="3"/>
      <dgm:spPr/>
    </dgm:pt>
    <dgm:pt modelId="{EE3D09EC-7E4D-4716-BF87-887F9AE3CCA4}" type="pres">
      <dgm:prSet presAssocID="{4F927898-BEEE-4BF0-84FC-61D58BA529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2BC7EC31-C1BC-438D-8703-294DA286C3D7}" type="pres">
      <dgm:prSet presAssocID="{4F927898-BEEE-4BF0-84FC-61D58BA529D1}" presName="spaceRect" presStyleCnt="0"/>
      <dgm:spPr/>
    </dgm:pt>
    <dgm:pt modelId="{1C297C1F-BD39-4399-9F01-4A49F804BD5C}" type="pres">
      <dgm:prSet presAssocID="{4F927898-BEEE-4BF0-84FC-61D58BA529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0DA57A-88AE-4AAF-A07E-B3980FAF0038}" srcId="{CA1E709A-EE83-458F-9D49-B0749E25B0FA}" destId="{5F2FFF52-34BE-422C-98B9-237391106B36}" srcOrd="1" destOrd="0" parTransId="{0CF66C17-0384-448D-A934-2E9799F41524}" sibTransId="{ABD9FCE5-9A89-49D3-811C-5E0FD8642D5A}"/>
    <dgm:cxn modelId="{9FD5F07C-670D-4031-9120-4010CD374779}" type="presOf" srcId="{CD652A2A-672A-46C2-AD3D-CEFB37A70AAC}" destId="{54FF873C-5BC4-44C0-94A5-8BFC3A4EB768}" srcOrd="0" destOrd="0" presId="urn:microsoft.com/office/officeart/2018/5/layout/IconCircleLabelList"/>
    <dgm:cxn modelId="{BB452080-6F3E-44CF-8AF9-464AAAE9A37A}" srcId="{CA1E709A-EE83-458F-9D49-B0749E25B0FA}" destId="{CD652A2A-672A-46C2-AD3D-CEFB37A70AAC}" srcOrd="0" destOrd="0" parTransId="{E79EE576-8853-4E1F-AD58-35CDB53C91CE}" sibTransId="{FCC452C2-8BE6-49B7-BC19-353B16F572DC}"/>
    <dgm:cxn modelId="{C12DBE8A-E1EE-498C-A555-BE3431C185C9}" srcId="{CA1E709A-EE83-458F-9D49-B0749E25B0FA}" destId="{4F927898-BEEE-4BF0-84FC-61D58BA529D1}" srcOrd="2" destOrd="0" parTransId="{761802BF-FFF0-4191-BFEF-7E0569B639EA}" sibTransId="{071FB72C-FBD2-4319-A602-AA3DE4D735F4}"/>
    <dgm:cxn modelId="{9F42C2C5-7228-468F-A2E9-F1E59BF2AEE3}" type="presOf" srcId="{4F927898-BEEE-4BF0-84FC-61D58BA529D1}" destId="{1C297C1F-BD39-4399-9F01-4A49F804BD5C}" srcOrd="0" destOrd="0" presId="urn:microsoft.com/office/officeart/2018/5/layout/IconCircleLabelList"/>
    <dgm:cxn modelId="{8608D9CF-85B3-4830-90C5-16D41704365F}" type="presOf" srcId="{5F2FFF52-34BE-422C-98B9-237391106B36}" destId="{54FBAC38-C271-4A75-AEAE-3EFCAB271D31}" srcOrd="0" destOrd="0" presId="urn:microsoft.com/office/officeart/2018/5/layout/IconCircleLabelList"/>
    <dgm:cxn modelId="{B05BFAFA-3176-477A-8BB4-018E11613898}" type="presOf" srcId="{CA1E709A-EE83-458F-9D49-B0749E25B0FA}" destId="{5DD1C45D-7312-47C7-BFF9-291006BB911D}" srcOrd="0" destOrd="0" presId="urn:microsoft.com/office/officeart/2018/5/layout/IconCircleLabelList"/>
    <dgm:cxn modelId="{9728AA25-6CDD-49A6-B16D-6985F962A7A4}" type="presParOf" srcId="{5DD1C45D-7312-47C7-BFF9-291006BB911D}" destId="{F9943ACE-2844-420F-8556-31178416BC23}" srcOrd="0" destOrd="0" presId="urn:microsoft.com/office/officeart/2018/5/layout/IconCircleLabelList"/>
    <dgm:cxn modelId="{3C2EE6D0-8897-4968-8812-357FDE373B48}" type="presParOf" srcId="{F9943ACE-2844-420F-8556-31178416BC23}" destId="{8756FA3F-F6A9-46B8-BF42-A507090DF84E}" srcOrd="0" destOrd="0" presId="urn:microsoft.com/office/officeart/2018/5/layout/IconCircleLabelList"/>
    <dgm:cxn modelId="{13854DB8-3250-4C21-A8E4-359B0A36963D}" type="presParOf" srcId="{F9943ACE-2844-420F-8556-31178416BC23}" destId="{BAA70D16-128A-458E-B916-89A2A8189EDB}" srcOrd="1" destOrd="0" presId="urn:microsoft.com/office/officeart/2018/5/layout/IconCircleLabelList"/>
    <dgm:cxn modelId="{5958C26E-9129-465D-AF34-FB2B3DE0428A}" type="presParOf" srcId="{F9943ACE-2844-420F-8556-31178416BC23}" destId="{8273AFF1-D65A-42C8-A60A-646FC7D2C457}" srcOrd="2" destOrd="0" presId="urn:microsoft.com/office/officeart/2018/5/layout/IconCircleLabelList"/>
    <dgm:cxn modelId="{680D267D-FA7C-438A-BADD-B0C9BFF02503}" type="presParOf" srcId="{F9943ACE-2844-420F-8556-31178416BC23}" destId="{54FF873C-5BC4-44C0-94A5-8BFC3A4EB768}" srcOrd="3" destOrd="0" presId="urn:microsoft.com/office/officeart/2018/5/layout/IconCircleLabelList"/>
    <dgm:cxn modelId="{6DD1EBEE-269B-43F5-A76F-349B600284CE}" type="presParOf" srcId="{5DD1C45D-7312-47C7-BFF9-291006BB911D}" destId="{5196682D-A367-4BDD-9DBD-F9EEDF71064F}" srcOrd="1" destOrd="0" presId="urn:microsoft.com/office/officeart/2018/5/layout/IconCircleLabelList"/>
    <dgm:cxn modelId="{68264DFE-454A-429D-A09B-0C020EB11C97}" type="presParOf" srcId="{5DD1C45D-7312-47C7-BFF9-291006BB911D}" destId="{F91491C9-8D9E-4550-87CB-D3432A0387E9}" srcOrd="2" destOrd="0" presId="urn:microsoft.com/office/officeart/2018/5/layout/IconCircleLabelList"/>
    <dgm:cxn modelId="{5AFCBC69-D868-4235-9F86-57FD4CC850CA}" type="presParOf" srcId="{F91491C9-8D9E-4550-87CB-D3432A0387E9}" destId="{A97DA00B-39C5-42D9-9CA5-D9D683BCEA39}" srcOrd="0" destOrd="0" presId="urn:microsoft.com/office/officeart/2018/5/layout/IconCircleLabelList"/>
    <dgm:cxn modelId="{3FF29639-2108-463F-A687-0871B91AAC0F}" type="presParOf" srcId="{F91491C9-8D9E-4550-87CB-D3432A0387E9}" destId="{02F53FCE-4D70-4DAA-ACD6-EE5DBFABC117}" srcOrd="1" destOrd="0" presId="urn:microsoft.com/office/officeart/2018/5/layout/IconCircleLabelList"/>
    <dgm:cxn modelId="{CB04F69A-0F4C-474E-AD74-D40F4E10E04F}" type="presParOf" srcId="{F91491C9-8D9E-4550-87CB-D3432A0387E9}" destId="{999A3209-425C-4A7A-99C8-4F7F9C657C22}" srcOrd="2" destOrd="0" presId="urn:microsoft.com/office/officeart/2018/5/layout/IconCircleLabelList"/>
    <dgm:cxn modelId="{A9CE62A6-331D-48EF-8AAB-BF202B4A8292}" type="presParOf" srcId="{F91491C9-8D9E-4550-87CB-D3432A0387E9}" destId="{54FBAC38-C271-4A75-AEAE-3EFCAB271D31}" srcOrd="3" destOrd="0" presId="urn:microsoft.com/office/officeart/2018/5/layout/IconCircleLabelList"/>
    <dgm:cxn modelId="{0D42B14F-EAA1-46A9-9187-D4831E683148}" type="presParOf" srcId="{5DD1C45D-7312-47C7-BFF9-291006BB911D}" destId="{BC332E0B-95BF-4732-83AA-F1A11EE9D8F8}" srcOrd="3" destOrd="0" presId="urn:microsoft.com/office/officeart/2018/5/layout/IconCircleLabelList"/>
    <dgm:cxn modelId="{9EBDBA8C-7A32-4619-B83C-B7244002FC93}" type="presParOf" srcId="{5DD1C45D-7312-47C7-BFF9-291006BB911D}" destId="{09485C99-DA58-4EFB-BD11-62C2D77CBDEA}" srcOrd="4" destOrd="0" presId="urn:microsoft.com/office/officeart/2018/5/layout/IconCircleLabelList"/>
    <dgm:cxn modelId="{1CFC544E-F731-44F7-8741-E6F0DFCBB8A7}" type="presParOf" srcId="{09485C99-DA58-4EFB-BD11-62C2D77CBDEA}" destId="{2526D172-2778-4F4C-AB7C-9CE5576AB4AE}" srcOrd="0" destOrd="0" presId="urn:microsoft.com/office/officeart/2018/5/layout/IconCircleLabelList"/>
    <dgm:cxn modelId="{82E7B284-F735-4400-9171-072DA9D11F8E}" type="presParOf" srcId="{09485C99-DA58-4EFB-BD11-62C2D77CBDEA}" destId="{EE3D09EC-7E4D-4716-BF87-887F9AE3CCA4}" srcOrd="1" destOrd="0" presId="urn:microsoft.com/office/officeart/2018/5/layout/IconCircleLabelList"/>
    <dgm:cxn modelId="{1F0F64E9-6BAE-4A33-BD23-C1F7ACD3EC3B}" type="presParOf" srcId="{09485C99-DA58-4EFB-BD11-62C2D77CBDEA}" destId="{2BC7EC31-C1BC-438D-8703-294DA286C3D7}" srcOrd="2" destOrd="0" presId="urn:microsoft.com/office/officeart/2018/5/layout/IconCircleLabelList"/>
    <dgm:cxn modelId="{C2F028BB-DC9B-4D60-9B83-BEA6D978818A}" type="presParOf" srcId="{09485C99-DA58-4EFB-BD11-62C2D77CBDEA}" destId="{1C297C1F-BD39-4399-9F01-4A49F804BD5C}" srcOrd="3" destOrd="0" presId="urn:microsoft.com/office/officeart/2018/5/layout/IconCircleLabelList"/>
  </dgm:cxnLst>
  <dgm:bg>
    <a:blipFill>
      <a:blip xmlns:r="http://schemas.openxmlformats.org/officeDocument/2006/relationships" r:embed="rId7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2E8A64-A333-4381-B040-71FC3B64069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7C41C3-9D10-4E4B-959D-F8D146DDCFD8}">
      <dgm:prSet custT="1"/>
      <dgm:spPr/>
      <dgm:t>
        <a:bodyPr/>
        <a:lstStyle/>
        <a:p>
          <a:r>
            <a:rPr lang="en-US" sz="1600" b="1" dirty="0"/>
            <a:t>Model: risk ~ </a:t>
          </a:r>
          <a:r>
            <a:rPr lang="en-US" sz="1600" b="1" dirty="0" err="1"/>
            <a:t>seconds_after_rat_arrival</a:t>
          </a:r>
          <a:r>
            <a:rPr lang="en-US" sz="1600" b="1" dirty="0"/>
            <a:t> + </a:t>
          </a:r>
          <a:r>
            <a:rPr lang="en-US" sz="1600" b="1" dirty="0" err="1"/>
            <a:t>hours_after_sunset</a:t>
          </a:r>
          <a:r>
            <a:rPr lang="en-US" sz="1600" b="1" dirty="0"/>
            <a:t> + season.</a:t>
          </a:r>
          <a:endParaRPr lang="en-US" sz="1600" dirty="0"/>
        </a:p>
      </dgm:t>
    </dgm:pt>
    <dgm:pt modelId="{EF1AE2DF-F63E-411E-8691-C98DDA405AAE}" type="parTrans" cxnId="{99087B17-D5A6-456F-9D2E-3D09D60FD3F9}">
      <dgm:prSet/>
      <dgm:spPr/>
      <dgm:t>
        <a:bodyPr/>
        <a:lstStyle/>
        <a:p>
          <a:endParaRPr lang="en-US"/>
        </a:p>
      </dgm:t>
    </dgm:pt>
    <dgm:pt modelId="{2F220CF5-1B8D-46B3-BD66-0A3E803094D0}" type="sibTrans" cxnId="{99087B17-D5A6-456F-9D2E-3D09D60FD3F9}">
      <dgm:prSet/>
      <dgm:spPr/>
      <dgm:t>
        <a:bodyPr/>
        <a:lstStyle/>
        <a:p>
          <a:endParaRPr lang="en-US"/>
        </a:p>
      </dgm:t>
    </dgm:pt>
    <dgm:pt modelId="{ADC4AF4A-8F51-4181-B8FD-7DDF415B1928}">
      <dgm:prSet/>
      <dgm:spPr/>
      <dgm:t>
        <a:bodyPr/>
        <a:lstStyle/>
        <a:p>
          <a:r>
            <a:rPr lang="en-US" b="1"/>
            <a:t>Recent rat arrival reduces odds of risk-taking, increasing avoidance.</a:t>
          </a:r>
          <a:endParaRPr lang="en-US"/>
        </a:p>
      </dgm:t>
    </dgm:pt>
    <dgm:pt modelId="{7EA93799-5F92-4AAD-B057-85E5AE470041}" type="parTrans" cxnId="{BDE24382-B158-4FD5-BA88-AF8D7172342A}">
      <dgm:prSet/>
      <dgm:spPr/>
      <dgm:t>
        <a:bodyPr/>
        <a:lstStyle/>
        <a:p>
          <a:endParaRPr lang="en-US"/>
        </a:p>
      </dgm:t>
    </dgm:pt>
    <dgm:pt modelId="{C6A65B94-C867-46C5-A7A4-E45E65870E94}" type="sibTrans" cxnId="{BDE24382-B158-4FD5-BA88-AF8D7172342A}">
      <dgm:prSet/>
      <dgm:spPr/>
      <dgm:t>
        <a:bodyPr/>
        <a:lstStyle/>
        <a:p>
          <a:endParaRPr lang="en-US"/>
        </a:p>
      </dgm:t>
    </dgm:pt>
    <dgm:pt modelId="{F6F2BEBA-868C-4FB0-A801-25C651A5430B}">
      <dgm:prSet/>
      <dgm:spPr/>
      <dgm:t>
        <a:bodyPr/>
        <a:lstStyle/>
        <a:p>
          <a:r>
            <a:rPr lang="en-US" b="1" dirty="0"/>
            <a:t>Hours after sunset influences risk, with higher risk-taking later in the night.</a:t>
          </a:r>
          <a:endParaRPr lang="en-US" dirty="0"/>
        </a:p>
      </dgm:t>
    </dgm:pt>
    <dgm:pt modelId="{8BBE1C12-10F1-4AFE-8F0B-D687BCACD274}" type="parTrans" cxnId="{CFD1E283-3C1B-483C-AE7F-E5B5397703AC}">
      <dgm:prSet/>
      <dgm:spPr/>
      <dgm:t>
        <a:bodyPr/>
        <a:lstStyle/>
        <a:p>
          <a:endParaRPr lang="en-US"/>
        </a:p>
      </dgm:t>
    </dgm:pt>
    <dgm:pt modelId="{333E6FEA-B870-4BA8-9BA6-A323D309C8BD}" type="sibTrans" cxnId="{CFD1E283-3C1B-483C-AE7F-E5B5397703AC}">
      <dgm:prSet/>
      <dgm:spPr/>
      <dgm:t>
        <a:bodyPr/>
        <a:lstStyle/>
        <a:p>
          <a:endParaRPr lang="en-US"/>
        </a:p>
      </dgm:t>
    </dgm:pt>
    <dgm:pt modelId="{47F6765E-F8F0-4406-9EFF-D06027098E4E}">
      <dgm:prSet/>
      <dgm:spPr/>
      <dgm:t>
        <a:bodyPr/>
        <a:lstStyle/>
        <a:p>
          <a:r>
            <a:rPr lang="en-US" b="1"/>
            <a:t>Seasonal effects also evident, showing environmental modulation of behaviour.</a:t>
          </a:r>
          <a:endParaRPr lang="en-US"/>
        </a:p>
      </dgm:t>
    </dgm:pt>
    <dgm:pt modelId="{6A3B10B8-DCFA-46A7-942A-3FD82F88A18B}" type="parTrans" cxnId="{94E31591-096C-42FB-8C4E-AB66B4B4B656}">
      <dgm:prSet/>
      <dgm:spPr/>
      <dgm:t>
        <a:bodyPr/>
        <a:lstStyle/>
        <a:p>
          <a:endParaRPr lang="en-US"/>
        </a:p>
      </dgm:t>
    </dgm:pt>
    <dgm:pt modelId="{097F7A5D-35DD-4820-A5EC-6F83934FD07E}" type="sibTrans" cxnId="{94E31591-096C-42FB-8C4E-AB66B4B4B656}">
      <dgm:prSet/>
      <dgm:spPr/>
      <dgm:t>
        <a:bodyPr/>
        <a:lstStyle/>
        <a:p>
          <a:endParaRPr lang="en-US"/>
        </a:p>
      </dgm:t>
    </dgm:pt>
    <dgm:pt modelId="{F8766BAD-B2CC-4238-8A82-94F41C9663F6}" type="pres">
      <dgm:prSet presAssocID="{F92E8A64-A333-4381-B040-71FC3B64069D}" presName="matrix" presStyleCnt="0">
        <dgm:presLayoutVars>
          <dgm:chMax val="1"/>
          <dgm:dir/>
          <dgm:resizeHandles val="exact"/>
        </dgm:presLayoutVars>
      </dgm:prSet>
      <dgm:spPr/>
    </dgm:pt>
    <dgm:pt modelId="{7E3B70B4-BD12-4F42-AA0D-2D39C60A36B8}" type="pres">
      <dgm:prSet presAssocID="{F92E8A64-A333-4381-B040-71FC3B64069D}" presName="diamond" presStyleLbl="bgShp" presStyleIdx="0" presStyleCnt="1"/>
      <dgm:spPr/>
    </dgm:pt>
    <dgm:pt modelId="{E5ECE19D-B5DB-43AE-9A58-EF49E7E4B3EC}" type="pres">
      <dgm:prSet presAssocID="{F92E8A64-A333-4381-B040-71FC3B6406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7094364-BAB2-4AA3-8804-8D4B9EA431A3}" type="pres">
      <dgm:prSet presAssocID="{F92E8A64-A333-4381-B040-71FC3B6406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6B490C-4EE2-4CF5-856C-8A026F1E5619}" type="pres">
      <dgm:prSet presAssocID="{F92E8A64-A333-4381-B040-71FC3B6406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D57D3F-74BB-4251-BFA0-864C6D231A19}" type="pres">
      <dgm:prSet presAssocID="{F92E8A64-A333-4381-B040-71FC3B6406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9087B17-D5A6-456F-9D2E-3D09D60FD3F9}" srcId="{F92E8A64-A333-4381-B040-71FC3B64069D}" destId="{2F7C41C3-9D10-4E4B-959D-F8D146DDCFD8}" srcOrd="0" destOrd="0" parTransId="{EF1AE2DF-F63E-411E-8691-C98DDA405AAE}" sibTransId="{2F220CF5-1B8D-46B3-BD66-0A3E803094D0}"/>
    <dgm:cxn modelId="{85179776-9711-4AB1-BDF0-20CA3F011DA8}" type="presOf" srcId="{F6F2BEBA-868C-4FB0-A801-25C651A5430B}" destId="{856B490C-4EE2-4CF5-856C-8A026F1E5619}" srcOrd="0" destOrd="0" presId="urn:microsoft.com/office/officeart/2005/8/layout/matrix3"/>
    <dgm:cxn modelId="{BDE24382-B158-4FD5-BA88-AF8D7172342A}" srcId="{F92E8A64-A333-4381-B040-71FC3B64069D}" destId="{ADC4AF4A-8F51-4181-B8FD-7DDF415B1928}" srcOrd="1" destOrd="0" parTransId="{7EA93799-5F92-4AAD-B057-85E5AE470041}" sibTransId="{C6A65B94-C867-46C5-A7A4-E45E65870E94}"/>
    <dgm:cxn modelId="{FABA9083-A2D6-4DC6-8D20-A0A6A17256DB}" type="presOf" srcId="{ADC4AF4A-8F51-4181-B8FD-7DDF415B1928}" destId="{87094364-BAB2-4AA3-8804-8D4B9EA431A3}" srcOrd="0" destOrd="0" presId="urn:microsoft.com/office/officeart/2005/8/layout/matrix3"/>
    <dgm:cxn modelId="{CFD1E283-3C1B-483C-AE7F-E5B5397703AC}" srcId="{F92E8A64-A333-4381-B040-71FC3B64069D}" destId="{F6F2BEBA-868C-4FB0-A801-25C651A5430B}" srcOrd="2" destOrd="0" parTransId="{8BBE1C12-10F1-4AFE-8F0B-D687BCACD274}" sibTransId="{333E6FEA-B870-4BA8-9BA6-A323D309C8BD}"/>
    <dgm:cxn modelId="{94E31591-096C-42FB-8C4E-AB66B4B4B656}" srcId="{F92E8A64-A333-4381-B040-71FC3B64069D}" destId="{47F6765E-F8F0-4406-9EFF-D06027098E4E}" srcOrd="3" destOrd="0" parTransId="{6A3B10B8-DCFA-46A7-942A-3FD82F88A18B}" sibTransId="{097F7A5D-35DD-4820-A5EC-6F83934FD07E}"/>
    <dgm:cxn modelId="{9CE618AA-F214-4FF7-9EE2-D9E0013945E8}" type="presOf" srcId="{47F6765E-F8F0-4406-9EFF-D06027098E4E}" destId="{4ED57D3F-74BB-4251-BFA0-864C6D231A19}" srcOrd="0" destOrd="0" presId="urn:microsoft.com/office/officeart/2005/8/layout/matrix3"/>
    <dgm:cxn modelId="{A837B3D2-C466-4F69-99E0-17975F7BA414}" type="presOf" srcId="{F92E8A64-A333-4381-B040-71FC3B64069D}" destId="{F8766BAD-B2CC-4238-8A82-94F41C9663F6}" srcOrd="0" destOrd="0" presId="urn:microsoft.com/office/officeart/2005/8/layout/matrix3"/>
    <dgm:cxn modelId="{86E707F7-A310-4E7C-8FB0-46C306EF1D08}" type="presOf" srcId="{2F7C41C3-9D10-4E4B-959D-F8D146DDCFD8}" destId="{E5ECE19D-B5DB-43AE-9A58-EF49E7E4B3EC}" srcOrd="0" destOrd="0" presId="urn:microsoft.com/office/officeart/2005/8/layout/matrix3"/>
    <dgm:cxn modelId="{DC21FF6A-EE9D-4467-A616-A5E60F25A6A6}" type="presParOf" srcId="{F8766BAD-B2CC-4238-8A82-94F41C9663F6}" destId="{7E3B70B4-BD12-4F42-AA0D-2D39C60A36B8}" srcOrd="0" destOrd="0" presId="urn:microsoft.com/office/officeart/2005/8/layout/matrix3"/>
    <dgm:cxn modelId="{E84BCB88-53F5-4FA9-86CA-B12E4AF0C42B}" type="presParOf" srcId="{F8766BAD-B2CC-4238-8A82-94F41C9663F6}" destId="{E5ECE19D-B5DB-43AE-9A58-EF49E7E4B3EC}" srcOrd="1" destOrd="0" presId="urn:microsoft.com/office/officeart/2005/8/layout/matrix3"/>
    <dgm:cxn modelId="{917554EA-ECAE-45C3-86FD-16036D0BB580}" type="presParOf" srcId="{F8766BAD-B2CC-4238-8A82-94F41C9663F6}" destId="{87094364-BAB2-4AA3-8804-8D4B9EA431A3}" srcOrd="2" destOrd="0" presId="urn:microsoft.com/office/officeart/2005/8/layout/matrix3"/>
    <dgm:cxn modelId="{0B504360-941B-4937-94C7-4F5CB34DE3DB}" type="presParOf" srcId="{F8766BAD-B2CC-4238-8A82-94F41C9663F6}" destId="{856B490C-4EE2-4CF5-856C-8A026F1E5619}" srcOrd="3" destOrd="0" presId="urn:microsoft.com/office/officeart/2005/8/layout/matrix3"/>
    <dgm:cxn modelId="{817396BF-CE9D-4ECD-B01C-DEA1BB19380A}" type="presParOf" srcId="{F8766BAD-B2CC-4238-8A82-94F41C9663F6}" destId="{4ED57D3F-74BB-4251-BFA0-864C6D231A1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DB6A3A-6915-4D90-95FE-9B610A06D493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09DF0E-9997-41C1-83E5-D5F6152AFC7B}">
      <dgm:prSet/>
      <dgm:spPr/>
      <dgm:t>
        <a:bodyPr/>
        <a:lstStyle/>
        <a:p>
          <a:r>
            <a:rPr lang="en-US" b="1"/>
            <a:t>Descriptive and inferential results converge bats avoid risk immediately after rat arrival.</a:t>
          </a:r>
          <a:endParaRPr lang="en-US"/>
        </a:p>
      </dgm:t>
    </dgm:pt>
    <dgm:pt modelId="{53FBB70B-F686-49C3-A5A1-9D062FCC964A}" type="parTrans" cxnId="{328105FC-8AB8-4643-BDA5-C6D59DF15A1A}">
      <dgm:prSet/>
      <dgm:spPr/>
      <dgm:t>
        <a:bodyPr/>
        <a:lstStyle/>
        <a:p>
          <a:endParaRPr lang="en-US"/>
        </a:p>
      </dgm:t>
    </dgm:pt>
    <dgm:pt modelId="{593A7AF6-066A-4097-BB96-616184710760}" type="sibTrans" cxnId="{328105FC-8AB8-4643-BDA5-C6D59DF15A1A}">
      <dgm:prSet phldrT="1" phldr="0"/>
      <dgm:spPr/>
      <dgm:t>
        <a:bodyPr/>
        <a:lstStyle/>
        <a:p>
          <a:endParaRPr lang="en-US" dirty="0"/>
        </a:p>
      </dgm:t>
    </dgm:pt>
    <dgm:pt modelId="{20D298D8-F4D6-4487-87BB-71F778D895B8}">
      <dgm:prSet/>
      <dgm:spPr/>
      <dgm:t>
        <a:bodyPr/>
        <a:lstStyle/>
        <a:p>
          <a:r>
            <a:rPr lang="en-US" b="1" dirty="0"/>
            <a:t>Risk-taking yields food rewards but with increased risk of conflict.</a:t>
          </a:r>
          <a:endParaRPr lang="en-US" dirty="0"/>
        </a:p>
      </dgm:t>
    </dgm:pt>
    <dgm:pt modelId="{89FA448A-C3BF-459B-92B6-F4DFA65ED334}" type="parTrans" cxnId="{EAB693CE-7586-431C-B93C-3A1BF0191205}">
      <dgm:prSet/>
      <dgm:spPr/>
      <dgm:t>
        <a:bodyPr/>
        <a:lstStyle/>
        <a:p>
          <a:endParaRPr lang="en-US"/>
        </a:p>
      </dgm:t>
    </dgm:pt>
    <dgm:pt modelId="{487D4E53-6A3A-4ACE-BFFB-6AAC507BF80B}" type="sibTrans" cxnId="{EAB693CE-7586-431C-B93C-3A1BF0191205}">
      <dgm:prSet phldrT="2" phldr="0"/>
      <dgm:spPr/>
      <dgm:t>
        <a:bodyPr/>
        <a:lstStyle/>
        <a:p>
          <a:endParaRPr lang="en-US" dirty="0"/>
        </a:p>
      </dgm:t>
    </dgm:pt>
    <dgm:pt modelId="{2534C1A4-E6C8-4416-B103-C565A4115878}">
      <dgm:prSet/>
      <dgm:spPr/>
      <dgm:t>
        <a:bodyPr/>
        <a:lstStyle/>
        <a:p>
          <a:r>
            <a:rPr lang="en-US" b="1" dirty="0"/>
            <a:t>Seasonal variation indicates flexibility in </a:t>
          </a:r>
          <a:r>
            <a:rPr lang="en-US" b="1" dirty="0" err="1"/>
            <a:t>behaviour</a:t>
          </a:r>
          <a:r>
            <a:rPr lang="en-US" b="1" dirty="0"/>
            <a:t> depending on food availability.</a:t>
          </a:r>
          <a:endParaRPr lang="en-US" dirty="0"/>
        </a:p>
      </dgm:t>
    </dgm:pt>
    <dgm:pt modelId="{BD131405-097B-459E-B7FC-87EB3DD4B747}" type="parTrans" cxnId="{C5B3B37A-C95D-4FB3-A4CE-EF818D797F90}">
      <dgm:prSet/>
      <dgm:spPr/>
      <dgm:t>
        <a:bodyPr/>
        <a:lstStyle/>
        <a:p>
          <a:endParaRPr lang="en-US"/>
        </a:p>
      </dgm:t>
    </dgm:pt>
    <dgm:pt modelId="{043F917F-900D-4D44-A956-074AED092914}" type="sibTrans" cxnId="{C5B3B37A-C95D-4FB3-A4CE-EF818D797F90}">
      <dgm:prSet phldrT="3" phldr="0"/>
      <dgm:spPr/>
      <dgm:t>
        <a:bodyPr/>
        <a:lstStyle/>
        <a:p>
          <a:endParaRPr lang="en-US"/>
        </a:p>
      </dgm:t>
    </dgm:pt>
    <dgm:pt modelId="{BF189E41-19C2-4E39-AD41-63E6F169EBD8}">
      <dgm:prSet/>
      <dgm:spPr/>
      <dgm:t>
        <a:bodyPr/>
        <a:lstStyle/>
        <a:p>
          <a:r>
            <a:rPr lang="en-US" b="1"/>
            <a:t>Overall, bats treat rats as both competitors and potential predators.</a:t>
          </a:r>
          <a:endParaRPr lang="en-US"/>
        </a:p>
      </dgm:t>
    </dgm:pt>
    <dgm:pt modelId="{C04E35C9-0872-476C-9D7D-641372A8DF59}" type="parTrans" cxnId="{161FFE16-7371-4B3D-A652-33E97B9B80F0}">
      <dgm:prSet/>
      <dgm:spPr/>
      <dgm:t>
        <a:bodyPr/>
        <a:lstStyle/>
        <a:p>
          <a:endParaRPr lang="en-US"/>
        </a:p>
      </dgm:t>
    </dgm:pt>
    <dgm:pt modelId="{AFB42EE8-0127-4BD8-B5B2-06F9A97D6E54}" type="sibTrans" cxnId="{161FFE16-7371-4B3D-A652-33E97B9B80F0}">
      <dgm:prSet phldrT="4" phldr="0"/>
      <dgm:spPr/>
      <dgm:t>
        <a:bodyPr/>
        <a:lstStyle/>
        <a:p>
          <a:endParaRPr lang="en-US"/>
        </a:p>
      </dgm:t>
    </dgm:pt>
    <dgm:pt modelId="{B2519611-89F5-48B1-B107-68BBB4C3D91D}" type="pres">
      <dgm:prSet presAssocID="{26DB6A3A-6915-4D90-95FE-9B610A06D493}" presName="diagram" presStyleCnt="0">
        <dgm:presLayoutVars>
          <dgm:dir/>
          <dgm:resizeHandles val="exact"/>
        </dgm:presLayoutVars>
      </dgm:prSet>
      <dgm:spPr/>
    </dgm:pt>
    <dgm:pt modelId="{A2DF608D-FE36-4A3F-BD00-3E746204A2A4}" type="pres">
      <dgm:prSet presAssocID="{C109DF0E-9997-41C1-83E5-D5F6152AFC7B}" presName="node" presStyleLbl="node1" presStyleIdx="0" presStyleCnt="4">
        <dgm:presLayoutVars>
          <dgm:bulletEnabled val="1"/>
        </dgm:presLayoutVars>
      </dgm:prSet>
      <dgm:spPr/>
    </dgm:pt>
    <dgm:pt modelId="{E093EF99-9B25-4073-ADC6-A45B4E09AB7A}" type="pres">
      <dgm:prSet presAssocID="{593A7AF6-066A-4097-BB96-616184710760}" presName="sibTrans" presStyleCnt="0"/>
      <dgm:spPr/>
    </dgm:pt>
    <dgm:pt modelId="{E068DE91-4E73-445A-A08D-8C439656F085}" type="pres">
      <dgm:prSet presAssocID="{20D298D8-F4D6-4487-87BB-71F778D895B8}" presName="node" presStyleLbl="node1" presStyleIdx="1" presStyleCnt="4">
        <dgm:presLayoutVars>
          <dgm:bulletEnabled val="1"/>
        </dgm:presLayoutVars>
      </dgm:prSet>
      <dgm:spPr/>
    </dgm:pt>
    <dgm:pt modelId="{B7855AFF-75B5-4208-838C-7A9D99B30A14}" type="pres">
      <dgm:prSet presAssocID="{487D4E53-6A3A-4ACE-BFFB-6AAC507BF80B}" presName="sibTrans" presStyleCnt="0"/>
      <dgm:spPr/>
    </dgm:pt>
    <dgm:pt modelId="{DE065C58-A4F3-487B-93A9-9B5437DBD6C7}" type="pres">
      <dgm:prSet presAssocID="{2534C1A4-E6C8-4416-B103-C565A4115878}" presName="node" presStyleLbl="node1" presStyleIdx="2" presStyleCnt="4">
        <dgm:presLayoutVars>
          <dgm:bulletEnabled val="1"/>
        </dgm:presLayoutVars>
      </dgm:prSet>
      <dgm:spPr/>
    </dgm:pt>
    <dgm:pt modelId="{0808DA19-8131-4958-A7AD-9E7A57CCAA92}" type="pres">
      <dgm:prSet presAssocID="{043F917F-900D-4D44-A956-074AED092914}" presName="sibTrans" presStyleCnt="0"/>
      <dgm:spPr/>
    </dgm:pt>
    <dgm:pt modelId="{FAD3BECD-B319-423F-9644-568027E5A011}" type="pres">
      <dgm:prSet presAssocID="{BF189E41-19C2-4E39-AD41-63E6F169EBD8}" presName="node" presStyleLbl="node1" presStyleIdx="3" presStyleCnt="4">
        <dgm:presLayoutVars>
          <dgm:bulletEnabled val="1"/>
        </dgm:presLayoutVars>
      </dgm:prSet>
      <dgm:spPr/>
    </dgm:pt>
  </dgm:ptLst>
  <dgm:cxnLst>
    <dgm:cxn modelId="{161FFE16-7371-4B3D-A652-33E97B9B80F0}" srcId="{26DB6A3A-6915-4D90-95FE-9B610A06D493}" destId="{BF189E41-19C2-4E39-AD41-63E6F169EBD8}" srcOrd="3" destOrd="0" parTransId="{C04E35C9-0872-476C-9D7D-641372A8DF59}" sibTransId="{AFB42EE8-0127-4BD8-B5B2-06F9A97D6E54}"/>
    <dgm:cxn modelId="{7BC8E224-D768-493B-A653-5902CEA9A5B1}" type="presOf" srcId="{26DB6A3A-6915-4D90-95FE-9B610A06D493}" destId="{B2519611-89F5-48B1-B107-68BBB4C3D91D}" srcOrd="0" destOrd="0" presId="urn:microsoft.com/office/officeart/2005/8/layout/default"/>
    <dgm:cxn modelId="{13D9AC61-45D5-4248-BB1B-BA8F16BC679B}" type="presOf" srcId="{C109DF0E-9997-41C1-83E5-D5F6152AFC7B}" destId="{A2DF608D-FE36-4A3F-BD00-3E746204A2A4}" srcOrd="0" destOrd="0" presId="urn:microsoft.com/office/officeart/2005/8/layout/default"/>
    <dgm:cxn modelId="{C5B3B37A-C95D-4FB3-A4CE-EF818D797F90}" srcId="{26DB6A3A-6915-4D90-95FE-9B610A06D493}" destId="{2534C1A4-E6C8-4416-B103-C565A4115878}" srcOrd="2" destOrd="0" parTransId="{BD131405-097B-459E-B7FC-87EB3DD4B747}" sibTransId="{043F917F-900D-4D44-A956-074AED092914}"/>
    <dgm:cxn modelId="{EA9C9F8B-1854-4BD7-BA04-265164D09920}" type="presOf" srcId="{BF189E41-19C2-4E39-AD41-63E6F169EBD8}" destId="{FAD3BECD-B319-423F-9644-568027E5A011}" srcOrd="0" destOrd="0" presId="urn:microsoft.com/office/officeart/2005/8/layout/default"/>
    <dgm:cxn modelId="{EAB693CE-7586-431C-B93C-3A1BF0191205}" srcId="{26DB6A3A-6915-4D90-95FE-9B610A06D493}" destId="{20D298D8-F4D6-4487-87BB-71F778D895B8}" srcOrd="1" destOrd="0" parTransId="{89FA448A-C3BF-459B-92B6-F4DFA65ED334}" sibTransId="{487D4E53-6A3A-4ACE-BFFB-6AAC507BF80B}"/>
    <dgm:cxn modelId="{749246DD-B077-4879-A0F7-5761E4067D7A}" type="presOf" srcId="{20D298D8-F4D6-4487-87BB-71F778D895B8}" destId="{E068DE91-4E73-445A-A08D-8C439656F085}" srcOrd="0" destOrd="0" presId="urn:microsoft.com/office/officeart/2005/8/layout/default"/>
    <dgm:cxn modelId="{88C891E9-27F0-4A10-959F-C1A63A404A68}" type="presOf" srcId="{2534C1A4-E6C8-4416-B103-C565A4115878}" destId="{DE065C58-A4F3-487B-93A9-9B5437DBD6C7}" srcOrd="0" destOrd="0" presId="urn:microsoft.com/office/officeart/2005/8/layout/default"/>
    <dgm:cxn modelId="{328105FC-8AB8-4643-BDA5-C6D59DF15A1A}" srcId="{26DB6A3A-6915-4D90-95FE-9B610A06D493}" destId="{C109DF0E-9997-41C1-83E5-D5F6152AFC7B}" srcOrd="0" destOrd="0" parTransId="{53FBB70B-F686-49C3-A5A1-9D062FCC964A}" sibTransId="{593A7AF6-066A-4097-BB96-616184710760}"/>
    <dgm:cxn modelId="{A75CEE45-A407-4E73-8431-4345E53203E1}" type="presParOf" srcId="{B2519611-89F5-48B1-B107-68BBB4C3D91D}" destId="{A2DF608D-FE36-4A3F-BD00-3E746204A2A4}" srcOrd="0" destOrd="0" presId="urn:microsoft.com/office/officeart/2005/8/layout/default"/>
    <dgm:cxn modelId="{F7090996-121D-4F60-A318-4991B31D907B}" type="presParOf" srcId="{B2519611-89F5-48B1-B107-68BBB4C3D91D}" destId="{E093EF99-9B25-4073-ADC6-A45B4E09AB7A}" srcOrd="1" destOrd="0" presId="urn:microsoft.com/office/officeart/2005/8/layout/default"/>
    <dgm:cxn modelId="{292612F5-449B-45FF-9627-8626ED0CE0D2}" type="presParOf" srcId="{B2519611-89F5-48B1-B107-68BBB4C3D91D}" destId="{E068DE91-4E73-445A-A08D-8C439656F085}" srcOrd="2" destOrd="0" presId="urn:microsoft.com/office/officeart/2005/8/layout/default"/>
    <dgm:cxn modelId="{6B76170E-4494-4B37-8783-0DC898A37EF4}" type="presParOf" srcId="{B2519611-89F5-48B1-B107-68BBB4C3D91D}" destId="{B7855AFF-75B5-4208-838C-7A9D99B30A14}" srcOrd="3" destOrd="0" presId="urn:microsoft.com/office/officeart/2005/8/layout/default"/>
    <dgm:cxn modelId="{DF2A9193-6FF7-4DBE-AEBA-CC846751279E}" type="presParOf" srcId="{B2519611-89F5-48B1-B107-68BBB4C3D91D}" destId="{DE065C58-A4F3-487B-93A9-9B5437DBD6C7}" srcOrd="4" destOrd="0" presId="urn:microsoft.com/office/officeart/2005/8/layout/default"/>
    <dgm:cxn modelId="{C3467640-36D0-439E-BC6A-C7B9345546CB}" type="presParOf" srcId="{B2519611-89F5-48B1-B107-68BBB4C3D91D}" destId="{0808DA19-8131-4958-A7AD-9E7A57CCAA92}" srcOrd="5" destOrd="0" presId="urn:microsoft.com/office/officeart/2005/8/layout/default"/>
    <dgm:cxn modelId="{A8E05FAE-E410-449B-8BA4-22726A8275FC}" type="presParOf" srcId="{B2519611-89F5-48B1-B107-68BBB4C3D91D}" destId="{FAD3BECD-B319-423F-9644-568027E5A01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643D-93AB-4C1B-8BD0-F68968AD7206}">
      <dsp:nvSpPr>
        <dsp:cNvPr id="0" name=""/>
        <dsp:cNvSpPr/>
      </dsp:nvSpPr>
      <dsp:spPr>
        <a:xfrm>
          <a:off x="2537366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576920"/>
        <a:ext cx="22120" cy="4424"/>
      </dsp:txXfrm>
    </dsp:sp>
    <dsp:sp modelId="{27857761-CFFA-4842-87B3-48714D67AC55}">
      <dsp:nvSpPr>
        <dsp:cNvPr id="0" name=""/>
        <dsp:cNvSpPr/>
      </dsp:nvSpPr>
      <dsp:spPr>
        <a:xfrm>
          <a:off x="615628" y="2070"/>
          <a:ext cx="1923538" cy="1154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Background of study and research question</a:t>
          </a:r>
          <a:endParaRPr lang="en-US" sz="1800" kern="1200" dirty="0"/>
        </a:p>
      </dsp:txBody>
      <dsp:txXfrm>
        <a:off x="615628" y="2070"/>
        <a:ext cx="1923538" cy="1154123"/>
      </dsp:txXfrm>
    </dsp:sp>
    <dsp:sp modelId="{E0970917-F582-4CE5-A659-9857EADA5F94}">
      <dsp:nvSpPr>
        <dsp:cNvPr id="0" name=""/>
        <dsp:cNvSpPr/>
      </dsp:nvSpPr>
      <dsp:spPr>
        <a:xfrm>
          <a:off x="4903319" y="533412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576920"/>
        <a:ext cx="22120" cy="4424"/>
      </dsp:txXfrm>
    </dsp:sp>
    <dsp:sp modelId="{2D6CD320-2D17-466C-9DCD-0E3002131FE6}">
      <dsp:nvSpPr>
        <dsp:cNvPr id="0" name=""/>
        <dsp:cNvSpPr/>
      </dsp:nvSpPr>
      <dsp:spPr>
        <a:xfrm>
          <a:off x="2981580" y="2070"/>
          <a:ext cx="1923538" cy="1154123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sources and cleaning methodology</a:t>
          </a:r>
          <a:endParaRPr lang="en-US" sz="1800" kern="1200"/>
        </a:p>
      </dsp:txBody>
      <dsp:txXfrm>
        <a:off x="2981580" y="2070"/>
        <a:ext cx="1923538" cy="1154123"/>
      </dsp:txXfrm>
    </dsp:sp>
    <dsp:sp modelId="{3F73F7AE-22D2-45C6-A3ED-90636BF9B043}">
      <dsp:nvSpPr>
        <dsp:cNvPr id="0" name=""/>
        <dsp:cNvSpPr/>
      </dsp:nvSpPr>
      <dsp:spPr>
        <a:xfrm>
          <a:off x="1577397" y="1154393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1358088"/>
        <a:ext cx="237627" cy="4424"/>
      </dsp:txXfrm>
    </dsp:sp>
    <dsp:sp modelId="{5253F64E-7FB3-4B46-AA52-B37A5103A8F6}">
      <dsp:nvSpPr>
        <dsp:cNvPr id="0" name=""/>
        <dsp:cNvSpPr/>
      </dsp:nvSpPr>
      <dsp:spPr>
        <a:xfrm>
          <a:off x="5347533" y="2070"/>
          <a:ext cx="1923538" cy="115412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Descriptive statistics and visual analysis</a:t>
          </a:r>
          <a:endParaRPr lang="en-US" sz="1800" kern="1200"/>
        </a:p>
      </dsp:txBody>
      <dsp:txXfrm>
        <a:off x="5347533" y="2070"/>
        <a:ext cx="1923538" cy="1154123"/>
      </dsp:txXfrm>
    </dsp:sp>
    <dsp:sp modelId="{9B769433-907A-45E3-9D38-1FCFB48528D2}">
      <dsp:nvSpPr>
        <dsp:cNvPr id="0" name=""/>
        <dsp:cNvSpPr/>
      </dsp:nvSpPr>
      <dsp:spPr>
        <a:xfrm>
          <a:off x="2537366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2213" y="2173456"/>
        <a:ext cx="22120" cy="4424"/>
      </dsp:txXfrm>
    </dsp:sp>
    <dsp:sp modelId="{BD4A0AEA-B59F-4004-83B1-9D3E8A0DB783}">
      <dsp:nvSpPr>
        <dsp:cNvPr id="0" name=""/>
        <dsp:cNvSpPr/>
      </dsp:nvSpPr>
      <dsp:spPr>
        <a:xfrm>
          <a:off x="615628" y="1598607"/>
          <a:ext cx="1923538" cy="1154123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Inferential statistical testing</a:t>
          </a:r>
          <a:endParaRPr lang="en-US" sz="1800" kern="1200"/>
        </a:p>
      </dsp:txBody>
      <dsp:txXfrm>
        <a:off x="615628" y="1598607"/>
        <a:ext cx="1923538" cy="1154123"/>
      </dsp:txXfrm>
    </dsp:sp>
    <dsp:sp modelId="{32505F52-B5C6-4DAA-874B-0AA2E16F8C05}">
      <dsp:nvSpPr>
        <dsp:cNvPr id="0" name=""/>
        <dsp:cNvSpPr/>
      </dsp:nvSpPr>
      <dsp:spPr>
        <a:xfrm>
          <a:off x="4903319" y="2129949"/>
          <a:ext cx="4118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813" y="45720"/>
              </a:lnTo>
            </a:path>
          </a:pathLst>
        </a:custGeom>
        <a:noFill/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8165" y="2173456"/>
        <a:ext cx="22120" cy="4424"/>
      </dsp:txXfrm>
    </dsp:sp>
    <dsp:sp modelId="{94FF14D6-01AB-4D98-8DA1-B94189D8D9D0}">
      <dsp:nvSpPr>
        <dsp:cNvPr id="0" name=""/>
        <dsp:cNvSpPr/>
      </dsp:nvSpPr>
      <dsp:spPr>
        <a:xfrm>
          <a:off x="2981580" y="1598607"/>
          <a:ext cx="1923538" cy="115412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Interpretation of findings</a:t>
          </a:r>
          <a:endParaRPr lang="en-US" sz="1800" kern="1200"/>
        </a:p>
      </dsp:txBody>
      <dsp:txXfrm>
        <a:off x="2981580" y="1598607"/>
        <a:ext cx="1923538" cy="1154123"/>
      </dsp:txXfrm>
    </dsp:sp>
    <dsp:sp modelId="{E55D4589-8291-488F-9124-96FB4696E99A}">
      <dsp:nvSpPr>
        <dsp:cNvPr id="0" name=""/>
        <dsp:cNvSpPr/>
      </dsp:nvSpPr>
      <dsp:spPr>
        <a:xfrm>
          <a:off x="1577397" y="2750930"/>
          <a:ext cx="4731904" cy="411813"/>
        </a:xfrm>
        <a:custGeom>
          <a:avLst/>
          <a:gdLst/>
          <a:ahLst/>
          <a:cxnLst/>
          <a:rect l="0" t="0" r="0" b="0"/>
          <a:pathLst>
            <a:path>
              <a:moveTo>
                <a:pt x="4731904" y="0"/>
              </a:moveTo>
              <a:lnTo>
                <a:pt x="4731904" y="223006"/>
              </a:lnTo>
              <a:lnTo>
                <a:pt x="0" y="223006"/>
              </a:lnTo>
              <a:lnTo>
                <a:pt x="0" y="411813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4536" y="2954625"/>
        <a:ext cx="237627" cy="4424"/>
      </dsp:txXfrm>
    </dsp:sp>
    <dsp:sp modelId="{AA7DF13B-6910-4CBF-87AD-82A8A68F243B}">
      <dsp:nvSpPr>
        <dsp:cNvPr id="0" name=""/>
        <dsp:cNvSpPr/>
      </dsp:nvSpPr>
      <dsp:spPr>
        <a:xfrm>
          <a:off x="5347533" y="1598607"/>
          <a:ext cx="1923538" cy="1154123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Conclusions, limitations and future work</a:t>
          </a:r>
          <a:endParaRPr lang="en-US" sz="1800" kern="1200"/>
        </a:p>
      </dsp:txBody>
      <dsp:txXfrm>
        <a:off x="5347533" y="1598607"/>
        <a:ext cx="1923538" cy="1154123"/>
      </dsp:txXfrm>
    </dsp:sp>
    <dsp:sp modelId="{F03126CA-B0F1-4D35-884A-5DC2E66C20F3}">
      <dsp:nvSpPr>
        <dsp:cNvPr id="0" name=""/>
        <dsp:cNvSpPr/>
      </dsp:nvSpPr>
      <dsp:spPr>
        <a:xfrm>
          <a:off x="615628" y="3195144"/>
          <a:ext cx="1923538" cy="115412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4255" tIns="98937" rIns="94255" bIns="9893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Reproducibility and submission requirements</a:t>
          </a:r>
          <a:endParaRPr lang="en-US" sz="1800" kern="1200"/>
        </a:p>
      </dsp:txBody>
      <dsp:txXfrm>
        <a:off x="615628" y="3195144"/>
        <a:ext cx="1923538" cy="1154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A6F5D-6FE2-4C41-A2B3-7B8C45184AD3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C01C69-C702-41E0-A7D6-80769B60AF6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5CE81E-054C-4056-96E8-8FA9C79D4205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Egyptian Fruit Bats (Rousettus aegyptiacus) share food resources with Black Rats (Rattus rattus).</a:t>
          </a:r>
          <a:endParaRPr lang="en-US" sz="1500" kern="1200" dirty="0"/>
        </a:p>
      </dsp:txBody>
      <dsp:txXfrm>
        <a:off x="1357965" y="2319"/>
        <a:ext cx="3325983" cy="1175727"/>
      </dsp:txXfrm>
    </dsp:sp>
    <dsp:sp modelId="{AC3BA359-7F8F-48BF-9981-EE84D8A73F66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F15759B-3F38-492C-AD4B-0E37F817E1D2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CB668E-245B-4A66-97C8-07E9619100DA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Over 7 months, zoologists observed interactions at a provisioned food platform.</a:t>
          </a:r>
          <a:endParaRPr lang="en-US" sz="1500" kern="1200" dirty="0"/>
        </a:p>
      </dsp:txBody>
      <dsp:txXfrm>
        <a:off x="1357965" y="1471979"/>
        <a:ext cx="3325983" cy="1175727"/>
      </dsp:txXfrm>
    </dsp:sp>
    <dsp:sp modelId="{60F1103B-3051-4D56-9DB3-64260147B7C4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10A40D-CBBC-4881-991D-DB2D89A67C0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4FC85D-87B8-4B41-8905-7A3FF5BE1786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Video footage was manually coded to record bat landings, behaviours, rat arrivals, and food availability.</a:t>
          </a:r>
          <a:endParaRPr lang="en-US" sz="1500" kern="1200"/>
        </a:p>
      </dsp:txBody>
      <dsp:txXfrm>
        <a:off x="1357965" y="2941639"/>
        <a:ext cx="3325983" cy="1175727"/>
      </dsp:txXfrm>
    </dsp:sp>
    <dsp:sp modelId="{E5158923-5413-44C6-B6D6-020D001702D3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12DB5F-A22A-4AA1-91E9-2462E0B7C4E6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5D31ED-A593-454A-AF0D-344231B38763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The aim was to test if bats alter behaviour due to rats acting as competitors or as perceived predators.</a:t>
          </a:r>
          <a:endParaRPr lang="en-US" sz="1500" kern="1200"/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E19BB-D4E1-4494-8A1D-86DA3AC61115}">
      <dsp:nvSpPr>
        <dsp:cNvPr id="0" name=""/>
        <dsp:cNvSpPr/>
      </dsp:nvSpPr>
      <dsp:spPr>
        <a:xfrm>
          <a:off x="0" y="0"/>
          <a:ext cx="40920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595C30-1D07-4A42-B338-4F55B44230DC}">
      <dsp:nvSpPr>
        <dsp:cNvPr id="0" name=""/>
        <dsp:cNvSpPr/>
      </dsp:nvSpPr>
      <dsp:spPr>
        <a:xfrm>
          <a:off x="0" y="0"/>
          <a:ext cx="4092090" cy="102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Do bats perceive rats only as competitors, or also as potential predators?</a:t>
          </a:r>
          <a:endParaRPr lang="en-US" sz="2000" kern="1200" dirty="0"/>
        </a:p>
      </dsp:txBody>
      <dsp:txXfrm>
        <a:off x="0" y="0"/>
        <a:ext cx="4092090" cy="1023279"/>
      </dsp:txXfrm>
    </dsp:sp>
    <dsp:sp modelId="{2991EDEA-F702-4AA2-895A-A5AD019E61A3}">
      <dsp:nvSpPr>
        <dsp:cNvPr id="0" name=""/>
        <dsp:cNvSpPr/>
      </dsp:nvSpPr>
      <dsp:spPr>
        <a:xfrm>
          <a:off x="0" y="1023279"/>
          <a:ext cx="40920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324CE81-702C-4EF8-8A34-0171C931094C}">
      <dsp:nvSpPr>
        <dsp:cNvPr id="0" name=""/>
        <dsp:cNvSpPr/>
      </dsp:nvSpPr>
      <dsp:spPr>
        <a:xfrm>
          <a:off x="0" y="1023279"/>
          <a:ext cx="4092090" cy="102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Hypothesis: If perceived as predators, bats will show more avoidance and vigilance.</a:t>
          </a:r>
          <a:endParaRPr lang="en-US" sz="2000" kern="1200"/>
        </a:p>
      </dsp:txBody>
      <dsp:txXfrm>
        <a:off x="0" y="1023279"/>
        <a:ext cx="4092090" cy="1023279"/>
      </dsp:txXfrm>
    </dsp:sp>
    <dsp:sp modelId="{7CD2CCB2-18B4-402C-8EC1-1A07A1D03B81}">
      <dsp:nvSpPr>
        <dsp:cNvPr id="0" name=""/>
        <dsp:cNvSpPr/>
      </dsp:nvSpPr>
      <dsp:spPr>
        <a:xfrm>
          <a:off x="0" y="2046558"/>
          <a:ext cx="40920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316E01-360D-44BF-A0A2-7A242EBDE4B4}">
      <dsp:nvSpPr>
        <dsp:cNvPr id="0" name=""/>
        <dsp:cNvSpPr/>
      </dsp:nvSpPr>
      <dsp:spPr>
        <a:xfrm>
          <a:off x="0" y="2046558"/>
          <a:ext cx="4092090" cy="102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Operationalised using the risk variable: 0 = avoidance, 1 = risk-taking.</a:t>
          </a:r>
          <a:endParaRPr lang="en-US" sz="2000" kern="1200"/>
        </a:p>
      </dsp:txBody>
      <dsp:txXfrm>
        <a:off x="0" y="2046558"/>
        <a:ext cx="4092090" cy="1023279"/>
      </dsp:txXfrm>
    </dsp:sp>
    <dsp:sp modelId="{A6C1AB8C-48A9-4E51-85B4-B338449C259F}">
      <dsp:nvSpPr>
        <dsp:cNvPr id="0" name=""/>
        <dsp:cNvSpPr/>
      </dsp:nvSpPr>
      <dsp:spPr>
        <a:xfrm>
          <a:off x="0" y="3069836"/>
          <a:ext cx="409209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8D4A18-8E94-41E2-AB7C-D5DF458A96C1}">
      <dsp:nvSpPr>
        <dsp:cNvPr id="0" name=""/>
        <dsp:cNvSpPr/>
      </dsp:nvSpPr>
      <dsp:spPr>
        <a:xfrm>
          <a:off x="0" y="3069836"/>
          <a:ext cx="4092090" cy="102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Other contextual variables include timing (seconds after rat arrival, hours after sunset) and season.</a:t>
          </a:r>
          <a:endParaRPr lang="en-US" sz="2000" kern="1200"/>
        </a:p>
      </dsp:txBody>
      <dsp:txXfrm>
        <a:off x="0" y="3069836"/>
        <a:ext cx="4092090" cy="102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E7C52-E0AF-4CF1-95AE-E492D9A4EAB5}">
      <dsp:nvSpPr>
        <dsp:cNvPr id="0" name=""/>
        <dsp:cNvSpPr/>
      </dsp:nvSpPr>
      <dsp:spPr>
        <a:xfrm>
          <a:off x="0" y="198454"/>
          <a:ext cx="5000124" cy="16415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Dataset1 (907 rows): Each bat landing event with variables such as risk, reward, seconds after rat arrival, hours after sunset, and season.</a:t>
          </a:r>
          <a:endParaRPr lang="en-US" sz="2300" kern="1200"/>
        </a:p>
      </dsp:txBody>
      <dsp:txXfrm>
        <a:off x="80132" y="278586"/>
        <a:ext cx="4839860" cy="1481245"/>
      </dsp:txXfrm>
    </dsp:sp>
    <dsp:sp modelId="{0626824C-9B99-4F34-9A32-6A86CF28890E}">
      <dsp:nvSpPr>
        <dsp:cNvPr id="0" name=""/>
        <dsp:cNvSpPr/>
      </dsp:nvSpPr>
      <dsp:spPr>
        <a:xfrm>
          <a:off x="0" y="1906205"/>
          <a:ext cx="5000124" cy="164150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Dataset2 (2123 rows): Each 30-minute observation interval with rat arrivals, rat minutes, bat landings, food availability, and time after sunset.</a:t>
          </a:r>
          <a:endParaRPr lang="en-US" sz="2300" kern="1200"/>
        </a:p>
      </dsp:txBody>
      <dsp:txXfrm>
        <a:off x="80132" y="1986337"/>
        <a:ext cx="4839860" cy="1481245"/>
      </dsp:txXfrm>
    </dsp:sp>
    <dsp:sp modelId="{CDF1D54B-32FF-4A07-AEAA-3D652A35E67B}">
      <dsp:nvSpPr>
        <dsp:cNvPr id="0" name=""/>
        <dsp:cNvSpPr/>
      </dsp:nvSpPr>
      <dsp:spPr>
        <a:xfrm>
          <a:off x="0" y="3613955"/>
          <a:ext cx="5000124" cy="16415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Together these datasets link individual bat </a:t>
          </a:r>
          <a:r>
            <a:rPr lang="en-US" sz="2300" b="1" kern="1200" dirty="0" err="1"/>
            <a:t>behaviours</a:t>
          </a:r>
          <a:r>
            <a:rPr lang="en-US" sz="2300" b="1" kern="1200" dirty="0"/>
            <a:t> with environmental and seasonal context.</a:t>
          </a:r>
          <a:endParaRPr lang="en-US" sz="2300" kern="1200" dirty="0"/>
        </a:p>
      </dsp:txBody>
      <dsp:txXfrm>
        <a:off x="80132" y="3694087"/>
        <a:ext cx="4839860" cy="1481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A841B-B5CA-4402-927C-B6C01B133B90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Datetime fields parsed (landing time, rat period times, sunset, observation time).</a:t>
          </a:r>
          <a:endParaRPr lang="en-US" sz="1900" kern="1200" dirty="0"/>
        </a:p>
      </dsp:txBody>
      <dsp:txXfrm>
        <a:off x="0" y="573683"/>
        <a:ext cx="2464593" cy="1478756"/>
      </dsp:txXfrm>
    </dsp:sp>
    <dsp:sp modelId="{495A5869-6311-4C29-A02F-A87B6FCE06B6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Numeric conversion of behavioural and contextual variables.</a:t>
          </a:r>
          <a:endParaRPr lang="en-US" sz="1900" kern="1200"/>
        </a:p>
      </dsp:txBody>
      <dsp:txXfrm>
        <a:off x="2711053" y="573683"/>
        <a:ext cx="2464593" cy="1478756"/>
      </dsp:txXfrm>
    </dsp:sp>
    <dsp:sp modelId="{59179B90-8A9C-45DB-B42F-9FF44A16A02A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Missing values in 'habit' filled with 'unknown'.</a:t>
          </a:r>
          <a:endParaRPr lang="en-US" sz="1900" kern="1200"/>
        </a:p>
      </dsp:txBody>
      <dsp:txXfrm>
        <a:off x="5422106" y="573683"/>
        <a:ext cx="2464593" cy="1478756"/>
      </dsp:txXfrm>
    </dsp:sp>
    <dsp:sp modelId="{4525B401-D90C-4FDA-BD8C-8D07E47DA04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Derived seasons from months, mapped to Northern Territory seasonal cycle.</a:t>
          </a:r>
          <a:endParaRPr lang="en-US" sz="1900" kern="1200"/>
        </a:p>
      </dsp:txBody>
      <dsp:txXfrm>
        <a:off x="1355526" y="2298898"/>
        <a:ext cx="2464593" cy="1478756"/>
      </dsp:txXfrm>
    </dsp:sp>
    <dsp:sp modelId="{C3BA3468-F3C5-4A1C-BB98-C514EED6362E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Created categorical bins for seconds since rat arrival to examine patterns over time.</a:t>
          </a:r>
          <a:endParaRPr lang="en-US" sz="1900" kern="1200"/>
        </a:p>
      </dsp:txBody>
      <dsp:txXfrm>
        <a:off x="4066579" y="2298898"/>
        <a:ext cx="2464593" cy="147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6FA3F-F6A9-46B8-BF42-A507090DF84E}">
      <dsp:nvSpPr>
        <dsp:cNvPr id="0" name=""/>
        <dsp:cNvSpPr/>
      </dsp:nvSpPr>
      <dsp:spPr>
        <a:xfrm>
          <a:off x="575999" y="773276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70D16-128A-458E-B916-89A2A8189EDB}">
      <dsp:nvSpPr>
        <dsp:cNvPr id="0" name=""/>
        <dsp:cNvSpPr/>
      </dsp:nvSpPr>
      <dsp:spPr>
        <a:xfrm>
          <a:off x="926999" y="1124276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F873C-5BC4-44C0-94A5-8BFC3A4EB768}">
      <dsp:nvSpPr>
        <dsp:cNvPr id="0" name=""/>
        <dsp:cNvSpPr/>
      </dsp:nvSpPr>
      <dsp:spPr>
        <a:xfrm>
          <a:off x="49499" y="2933276"/>
          <a:ext cx="27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Risk vs Reward: Significant association found; risk-taking influences reward outcomes.</a:t>
          </a:r>
          <a:endParaRPr lang="en-US" sz="2000" kern="1200" dirty="0"/>
        </a:p>
      </dsp:txBody>
      <dsp:txXfrm>
        <a:off x="49499" y="2933276"/>
        <a:ext cx="2700000" cy="1575000"/>
      </dsp:txXfrm>
    </dsp:sp>
    <dsp:sp modelId="{A97DA00B-39C5-42D9-9CA5-D9D683BCEA39}">
      <dsp:nvSpPr>
        <dsp:cNvPr id="0" name=""/>
        <dsp:cNvSpPr/>
      </dsp:nvSpPr>
      <dsp:spPr>
        <a:xfrm>
          <a:off x="3748499" y="773276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53FCE-4D70-4DAA-ACD6-EE5DBFABC117}">
      <dsp:nvSpPr>
        <dsp:cNvPr id="0" name=""/>
        <dsp:cNvSpPr/>
      </dsp:nvSpPr>
      <dsp:spPr>
        <a:xfrm>
          <a:off x="4099499" y="1124276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BAC38-C271-4A75-AEAE-3EFCAB271D31}">
      <dsp:nvSpPr>
        <dsp:cNvPr id="0" name=""/>
        <dsp:cNvSpPr/>
      </dsp:nvSpPr>
      <dsp:spPr>
        <a:xfrm>
          <a:off x="3221999" y="2933276"/>
          <a:ext cx="27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/>
            <a:t>Risk vs Season: Behaviour varies by season; more avoidance in resource-scarce seasons.</a:t>
          </a:r>
          <a:endParaRPr lang="en-US" sz="1900" kern="1200"/>
        </a:p>
      </dsp:txBody>
      <dsp:txXfrm>
        <a:off x="3221999" y="2933276"/>
        <a:ext cx="2700000" cy="1575000"/>
      </dsp:txXfrm>
    </dsp:sp>
    <dsp:sp modelId="{2526D172-2778-4F4C-AB7C-9CE5576AB4AE}">
      <dsp:nvSpPr>
        <dsp:cNvPr id="0" name=""/>
        <dsp:cNvSpPr/>
      </dsp:nvSpPr>
      <dsp:spPr>
        <a:xfrm>
          <a:off x="6920999" y="773276"/>
          <a:ext cx="1647000" cy="164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D09EC-7E4D-4716-BF87-887F9AE3CCA4}">
      <dsp:nvSpPr>
        <dsp:cNvPr id="0" name=""/>
        <dsp:cNvSpPr/>
      </dsp:nvSpPr>
      <dsp:spPr>
        <a:xfrm>
          <a:off x="7271999" y="1124276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97C1F-BD39-4399-9F01-4A49F804BD5C}">
      <dsp:nvSpPr>
        <dsp:cNvPr id="0" name=""/>
        <dsp:cNvSpPr/>
      </dsp:nvSpPr>
      <dsp:spPr>
        <a:xfrm>
          <a:off x="6394499" y="2933276"/>
          <a:ext cx="27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/>
            <a:t>Both results support the idea that bats balance food acquisition with risk from rats.</a:t>
          </a:r>
          <a:endParaRPr lang="en-US" sz="1900" kern="1200"/>
        </a:p>
      </dsp:txBody>
      <dsp:txXfrm>
        <a:off x="6394499" y="2933276"/>
        <a:ext cx="2700000" cy="157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B70B4-BD12-4F42-AA0D-2D39C60A36B8}">
      <dsp:nvSpPr>
        <dsp:cNvPr id="0" name=""/>
        <dsp:cNvSpPr/>
      </dsp:nvSpPr>
      <dsp:spPr>
        <a:xfrm>
          <a:off x="0" y="307834"/>
          <a:ext cx="5669628" cy="566962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E19D-B5DB-43AE-9A58-EF49E7E4B3EC}">
      <dsp:nvSpPr>
        <dsp:cNvPr id="0" name=""/>
        <dsp:cNvSpPr/>
      </dsp:nvSpPr>
      <dsp:spPr>
        <a:xfrm>
          <a:off x="538614" y="846449"/>
          <a:ext cx="2211154" cy="22111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Model: risk ~ </a:t>
          </a:r>
          <a:r>
            <a:rPr lang="en-US" sz="1600" b="1" kern="1200" dirty="0" err="1"/>
            <a:t>seconds_after_rat_arrival</a:t>
          </a:r>
          <a:r>
            <a:rPr lang="en-US" sz="1600" b="1" kern="1200" dirty="0"/>
            <a:t> + </a:t>
          </a:r>
          <a:r>
            <a:rPr lang="en-US" sz="1600" b="1" kern="1200" dirty="0" err="1"/>
            <a:t>hours_after_sunset</a:t>
          </a:r>
          <a:r>
            <a:rPr lang="en-US" sz="1600" b="1" kern="1200" dirty="0"/>
            <a:t> + season.</a:t>
          </a:r>
          <a:endParaRPr lang="en-US" sz="1600" kern="1200" dirty="0"/>
        </a:p>
      </dsp:txBody>
      <dsp:txXfrm>
        <a:off x="646554" y="954389"/>
        <a:ext cx="1995274" cy="1995274"/>
      </dsp:txXfrm>
    </dsp:sp>
    <dsp:sp modelId="{87094364-BAB2-4AA3-8804-8D4B9EA431A3}">
      <dsp:nvSpPr>
        <dsp:cNvPr id="0" name=""/>
        <dsp:cNvSpPr/>
      </dsp:nvSpPr>
      <dsp:spPr>
        <a:xfrm>
          <a:off x="2919858" y="846449"/>
          <a:ext cx="2211154" cy="221115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Recent rat arrival reduces odds of risk-taking, increasing avoidance.</a:t>
          </a:r>
          <a:endParaRPr lang="en-US" sz="2100" kern="1200"/>
        </a:p>
      </dsp:txBody>
      <dsp:txXfrm>
        <a:off x="3027798" y="954389"/>
        <a:ext cx="1995274" cy="1995274"/>
      </dsp:txXfrm>
    </dsp:sp>
    <dsp:sp modelId="{856B490C-4EE2-4CF5-856C-8A026F1E5619}">
      <dsp:nvSpPr>
        <dsp:cNvPr id="0" name=""/>
        <dsp:cNvSpPr/>
      </dsp:nvSpPr>
      <dsp:spPr>
        <a:xfrm>
          <a:off x="538614" y="3227692"/>
          <a:ext cx="2211154" cy="221115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Hours after sunset influences risk, with higher risk-taking later in the night.</a:t>
          </a:r>
          <a:endParaRPr lang="en-US" sz="2100" kern="1200" dirty="0"/>
        </a:p>
      </dsp:txBody>
      <dsp:txXfrm>
        <a:off x="646554" y="3335632"/>
        <a:ext cx="1995274" cy="1995274"/>
      </dsp:txXfrm>
    </dsp:sp>
    <dsp:sp modelId="{4ED57D3F-74BB-4251-BFA0-864C6D231A19}">
      <dsp:nvSpPr>
        <dsp:cNvPr id="0" name=""/>
        <dsp:cNvSpPr/>
      </dsp:nvSpPr>
      <dsp:spPr>
        <a:xfrm>
          <a:off x="2919858" y="3227692"/>
          <a:ext cx="2211154" cy="22111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Seasonal effects also evident, showing environmental modulation of behaviour.</a:t>
          </a:r>
          <a:endParaRPr lang="en-US" sz="2100" kern="1200"/>
        </a:p>
      </dsp:txBody>
      <dsp:txXfrm>
        <a:off x="3027798" y="3335632"/>
        <a:ext cx="1995274" cy="19952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F608D-FE36-4A3F-BD00-3E746204A2A4}">
      <dsp:nvSpPr>
        <dsp:cNvPr id="0" name=""/>
        <dsp:cNvSpPr/>
      </dsp:nvSpPr>
      <dsp:spPr>
        <a:xfrm>
          <a:off x="571092" y="860"/>
          <a:ext cx="3211673" cy="1927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Descriptive and inferential results converge bats avoid risk immediately after rat arrival.</a:t>
          </a:r>
          <a:endParaRPr lang="en-US" sz="2400" kern="1200"/>
        </a:p>
      </dsp:txBody>
      <dsp:txXfrm>
        <a:off x="571092" y="860"/>
        <a:ext cx="3211673" cy="1927004"/>
      </dsp:txXfrm>
    </dsp:sp>
    <dsp:sp modelId="{E068DE91-4E73-445A-A08D-8C439656F085}">
      <dsp:nvSpPr>
        <dsp:cNvPr id="0" name=""/>
        <dsp:cNvSpPr/>
      </dsp:nvSpPr>
      <dsp:spPr>
        <a:xfrm>
          <a:off x="4103933" y="860"/>
          <a:ext cx="3211673" cy="192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Risk-taking yields food rewards but with increased risk of conflict.</a:t>
          </a:r>
          <a:endParaRPr lang="en-US" sz="2400" kern="1200" dirty="0"/>
        </a:p>
      </dsp:txBody>
      <dsp:txXfrm>
        <a:off x="4103933" y="860"/>
        <a:ext cx="3211673" cy="1927004"/>
      </dsp:txXfrm>
    </dsp:sp>
    <dsp:sp modelId="{DE065C58-A4F3-487B-93A9-9B5437DBD6C7}">
      <dsp:nvSpPr>
        <dsp:cNvPr id="0" name=""/>
        <dsp:cNvSpPr/>
      </dsp:nvSpPr>
      <dsp:spPr>
        <a:xfrm>
          <a:off x="571092" y="2249032"/>
          <a:ext cx="3211673" cy="19270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Seasonal variation indicates flexibility in </a:t>
          </a:r>
          <a:r>
            <a:rPr lang="en-US" sz="2400" b="1" kern="1200" dirty="0" err="1"/>
            <a:t>behaviour</a:t>
          </a:r>
          <a:r>
            <a:rPr lang="en-US" sz="2400" b="1" kern="1200" dirty="0"/>
            <a:t> depending on food availability.</a:t>
          </a:r>
          <a:endParaRPr lang="en-US" sz="2400" kern="1200" dirty="0"/>
        </a:p>
      </dsp:txBody>
      <dsp:txXfrm>
        <a:off x="571092" y="2249032"/>
        <a:ext cx="3211673" cy="1927004"/>
      </dsp:txXfrm>
    </dsp:sp>
    <dsp:sp modelId="{FAD3BECD-B319-423F-9644-568027E5A011}">
      <dsp:nvSpPr>
        <dsp:cNvPr id="0" name=""/>
        <dsp:cNvSpPr/>
      </dsp:nvSpPr>
      <dsp:spPr>
        <a:xfrm>
          <a:off x="4103933" y="2249032"/>
          <a:ext cx="3211673" cy="19270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Overall, bats treat rats as both competitors and potential predators.</a:t>
          </a:r>
          <a:endParaRPr lang="en-US" sz="2400" kern="1200"/>
        </a:p>
      </dsp:txBody>
      <dsp:txXfrm>
        <a:off x="4103933" y="2249032"/>
        <a:ext cx="3211673" cy="192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6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Introduction to the project. We are investigating whether Egyptian fruit bats perceive black rats as predators or competitors.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plot shows avoidance right after rats appear.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chart gives ecological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9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Chi-square tests show dependence between risk, rewards, and season.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Regression quantifies how predictors shape risk </a:t>
            </a:r>
            <a:r>
              <a:rPr dirty="0" err="1"/>
              <a:t>behaviour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agenda outlines the flow of our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defines the research problem clearly.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now introduce the datasets and cleaning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datasets are complementary: Dataset1 is individual-focused, Dataset2 is environment-focused.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These steps ensured consistent data structure for analysis.</a:t>
            </a:r>
            <a:endParaRPr lang="en-AU" dirty="0"/>
          </a:p>
          <a:p>
            <a:r>
              <a:rPr lang="en-AU" dirty="0"/>
              <a:t>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Now we examine descriptive statistics and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7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 vs Rat: The Forage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3031" y="3773827"/>
            <a:ext cx="3414669" cy="1817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Ashish Shrestha</a:t>
            </a:r>
          </a:p>
          <a:p>
            <a:pPr defTabSz="914400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Sudip Lamichhane</a:t>
            </a:r>
          </a:p>
          <a:p>
            <a:pPr defTabSz="914400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Suraj Raut</a:t>
            </a:r>
          </a:p>
          <a:p>
            <a:pPr defTabSz="914400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Anurag Regmi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5C8F05-3743-88CB-8E2B-4C4210AF4A16}"/>
              </a:ext>
            </a:extLst>
          </p:cNvPr>
          <p:cNvSpPr txBox="1"/>
          <p:nvPr/>
        </p:nvSpPr>
        <p:spPr>
          <a:xfrm>
            <a:off x="2171091" y="2976956"/>
            <a:ext cx="4943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HIT140 Assessment 2 – Group Project</a:t>
            </a:r>
          </a:p>
          <a:p>
            <a:endParaRPr lang="en-A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2100" dirty="0"/>
              <a:t>Dataset 1: 907 bat landing events</a:t>
            </a:r>
          </a:p>
          <a:p>
            <a:r>
              <a:rPr lang="en-AU" sz="2100" dirty="0"/>
              <a:t>   - Risk-taking: 49.5%, Avoidance: 50.5%</a:t>
            </a:r>
          </a:p>
          <a:p>
            <a:r>
              <a:rPr lang="en-AU" sz="2100" dirty="0"/>
              <a:t>   - Rewards: 53.4% rewarded vs 46.6% no reward</a:t>
            </a:r>
          </a:p>
          <a:p>
            <a:endParaRPr lang="en-AU" sz="2100" dirty="0"/>
          </a:p>
          <a:p>
            <a:pPr marL="0" indent="0">
              <a:buNone/>
            </a:pPr>
            <a:r>
              <a:rPr lang="en-AU" sz="2100" dirty="0"/>
              <a:t> Dataset 2: 2123 rat period summaries</a:t>
            </a:r>
          </a:p>
          <a:p>
            <a:r>
              <a:rPr lang="en-AU" sz="2100" dirty="0"/>
              <a:t>   - Variables: rat minutes, arrivals, food availability</a:t>
            </a:r>
          </a:p>
          <a:p>
            <a:r>
              <a:rPr lang="en-AU" sz="2100" dirty="0"/>
              <a:t>   - No missing values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b="1"/>
              <a:t>Risk vs Time Since Rat Arrival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61" y="2441668"/>
            <a:ext cx="3398174" cy="3639450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endParaRPr lang="en-US" sz="1700" dirty="0"/>
          </a:p>
          <a:p>
            <a:pPr algn="ctr">
              <a:lnSpc>
                <a:spcPct val="90000"/>
              </a:lnSpc>
            </a:pPr>
            <a:r>
              <a:rPr lang="en-US" sz="1700" b="1" dirty="0"/>
              <a:t>Bar chart of risk-taking proportions across bins of time since rat arrival.</a:t>
            </a:r>
          </a:p>
          <a:p>
            <a:pPr algn="ctr">
              <a:lnSpc>
                <a:spcPct val="90000"/>
              </a:lnSpc>
            </a:pPr>
            <a:r>
              <a:rPr lang="en-US" sz="1700" b="1" dirty="0"/>
              <a:t>Risk-taking is lowest immediately after rats arrive (0–60s).</a:t>
            </a:r>
          </a:p>
          <a:p>
            <a:pPr algn="ctr">
              <a:lnSpc>
                <a:spcPct val="90000"/>
              </a:lnSpc>
            </a:pPr>
            <a:r>
              <a:rPr lang="en-US" sz="1700" b="1" dirty="0"/>
              <a:t>Proportion of risk-taking increases as more time passes after rat arrival.</a:t>
            </a:r>
          </a:p>
          <a:p>
            <a:pPr algn="ctr">
              <a:lnSpc>
                <a:spcPct val="90000"/>
              </a:lnSpc>
            </a:pPr>
            <a:r>
              <a:rPr lang="en-US" sz="1700" b="1" dirty="0"/>
              <a:t>This recommends bats are cautious when rats are newly present, consistent with predator perception.</a:t>
            </a:r>
          </a:p>
        </p:txBody>
      </p:sp>
      <p:pic>
        <p:nvPicPr>
          <p:cNvPr id="4" name="Picture 3" descr="risk_by_since_rat_b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2599508"/>
            <a:ext cx="5245681" cy="38715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282828"/>
                </a:solidFill>
              </a:rPr>
              <a:t>Reward vs Risk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" y="1600201"/>
            <a:ext cx="3291840" cy="4302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dirty="0"/>
          </a:p>
          <a:p>
            <a:pPr algn="ctr"/>
            <a:r>
              <a:rPr sz="2000" b="1" dirty="0">
                <a:solidFill>
                  <a:srgbClr val="282828"/>
                </a:solidFill>
              </a:rPr>
              <a:t>Risk-taking often leads to food rewards, but with some failures.</a:t>
            </a:r>
          </a:p>
          <a:p>
            <a:pPr algn="ctr"/>
            <a:r>
              <a:rPr sz="2000" b="1" dirty="0">
                <a:solidFill>
                  <a:srgbClr val="282828"/>
                </a:solidFill>
              </a:rPr>
              <a:t>Avoidance results in fewer rewards, showing trade-off between safety and food.</a:t>
            </a:r>
          </a:p>
          <a:p>
            <a:pPr algn="ctr"/>
            <a:r>
              <a:rPr sz="2000" b="1" dirty="0">
                <a:solidFill>
                  <a:srgbClr val="282828"/>
                </a:solidFill>
              </a:rPr>
              <a:t>This illustrates the cost-benefit dynamic influencing bat choices.</a:t>
            </a:r>
          </a:p>
        </p:txBody>
      </p:sp>
      <p:pic>
        <p:nvPicPr>
          <p:cNvPr id="4" name="Picture 3" descr="reward_by_ri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480" y="1828800"/>
            <a:ext cx="5222240" cy="3769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000769-68CB-BFFF-937A-978651EC30F4}"/>
              </a:ext>
            </a:extLst>
          </p:cNvPr>
          <p:cNvSpPr/>
          <p:nvPr/>
        </p:nvSpPr>
        <p:spPr>
          <a:xfrm>
            <a:off x="482458" y="2998112"/>
            <a:ext cx="3225942" cy="223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/>
              <a:t>Hours After Sunset &amp; Risk Behaviour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98" y="2792196"/>
            <a:ext cx="3134502" cy="379351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Risk-taking more common at specific times of night, indicating </a:t>
            </a:r>
            <a:r>
              <a:rPr lang="en-US" sz="2000" b="1" dirty="0" err="1"/>
              <a:t>behavioural</a:t>
            </a:r>
            <a:r>
              <a:rPr lang="en-US" sz="2000" b="1" dirty="0"/>
              <a:t> rhythm.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Avoidance tends to occur earlier in the night compared to risk-taking.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Timing suggests interplay between light levels, hunger, and rat presence.</a:t>
            </a:r>
          </a:p>
        </p:txBody>
      </p:sp>
      <p:pic>
        <p:nvPicPr>
          <p:cNvPr id="4" name="Picture 3" descr="hours_after_sunset_by_ris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2058416"/>
            <a:ext cx="5931550" cy="4017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559" y="317418"/>
            <a:ext cx="4706961" cy="559274"/>
          </a:xfrm>
        </p:spPr>
        <p:txBody>
          <a:bodyPr anchor="b">
            <a:normAutofit/>
          </a:bodyPr>
          <a:lstStyle/>
          <a:p>
            <a:r>
              <a:rPr lang="en-AU" sz="2800" b="1" dirty="0"/>
              <a:t>Bat vs Rat Arrivals (Dataset2)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6960"/>
            <a:ext cx="2915920" cy="479552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t"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/>
          </a:p>
          <a:p>
            <a:pPr algn="ctr">
              <a:lnSpc>
                <a:spcPct val="90000"/>
              </a:lnSpc>
            </a:pPr>
            <a:r>
              <a:rPr lang="en-US" sz="1800" b="1" dirty="0"/>
              <a:t>Scatterplot of bat landings vs rat arrivals per 30 minutes.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Higher rat arrivals sometimes coincide with fewer bat landings, indicating competition.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However, bats still land even with many rats present, showing mixed strategies.</a:t>
            </a:r>
          </a:p>
          <a:p>
            <a:pPr algn="ctr">
              <a:lnSpc>
                <a:spcPct val="90000"/>
              </a:lnSpc>
            </a:pPr>
            <a:r>
              <a:rPr lang="en-US" sz="1800" b="1" dirty="0"/>
              <a:t>This plot illustrates environmental pressure from rat presence.</a:t>
            </a:r>
          </a:p>
        </p:txBody>
      </p:sp>
      <p:pic>
        <p:nvPicPr>
          <p:cNvPr id="4" name="Picture 3" descr="scatter_batlandings_vs_ratarriv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43" y="1353663"/>
            <a:ext cx="5721895" cy="41506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80" y="93013"/>
            <a:ext cx="2776935" cy="1616203"/>
          </a:xfrm>
        </p:spPr>
        <p:txBody>
          <a:bodyPr anchor="b">
            <a:normAutofit/>
          </a:bodyPr>
          <a:lstStyle/>
          <a:p>
            <a:r>
              <a:rPr lang="en-AU" sz="2800" b="1" dirty="0">
                <a:solidFill>
                  <a:srgbClr val="FFFFFF"/>
                </a:solidFill>
              </a:rPr>
              <a:t>Bat vs Rat Minutes Present (Dataset2)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52" y="1621081"/>
            <a:ext cx="3258964" cy="43834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Scatterplot of bat landings vs rat minutes per 30 minutes.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Longer rat presence often correlates with fewer bat landings.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This indicates rats discourage bat activity through persistent competition.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Further analysis needed to confirm if bats adjust </a:t>
            </a:r>
            <a:r>
              <a:rPr lang="en-US" sz="2000" b="1" dirty="0" err="1"/>
              <a:t>behaviour</a:t>
            </a:r>
            <a:r>
              <a:rPr lang="en-US" sz="2000" b="1" dirty="0"/>
              <a:t> strategically.</a:t>
            </a:r>
          </a:p>
        </p:txBody>
      </p:sp>
      <p:pic>
        <p:nvPicPr>
          <p:cNvPr id="4" name="Picture 3" descr="scatter_batlandings_vs_ratminut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16" y="1188720"/>
            <a:ext cx="5465703" cy="41554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Inferential Analysis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Chi-square (Risk vs Reward): Significant (p&lt;0.001)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Chi-square (Risk vs Season): Not significant (p=0.082)</a:t>
            </a:r>
          </a:p>
          <a:p>
            <a:pPr>
              <a:lnSpc>
                <a:spcPct val="90000"/>
              </a:lnSpc>
            </a:pPr>
            <a:endParaRPr lang="en-AU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 Logistic Regression: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- 	Season effect significant (p=0.049)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-	Hours after sunset borderline (p=0.060)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-	 Rat arrival not significant</a:t>
            </a:r>
          </a:p>
          <a:p>
            <a:pPr marL="0" indent="0">
              <a:lnSpc>
                <a:spcPct val="90000"/>
              </a:lnSpc>
              <a:buNone/>
            </a:pPr>
            <a:endParaRPr lang="en-AU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OLS Regression: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000" dirty="0"/>
              <a:t>-    Food availability increases landings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AU" sz="2000" dirty="0"/>
              <a:t>Rat minutes reduce landings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000" dirty="0"/>
              <a:t>This model confirms rats influence overall bat foraging intensity.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en-AU" sz="20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b="1">
                <a:solidFill>
                  <a:srgbClr val="FFFFFF"/>
                </a:solidFill>
              </a:rPr>
              <a:t>Chi-square 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DF1749-9143-BA20-56ED-A1F05AD7E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658836"/>
              </p:ext>
            </p:extLst>
          </p:nvPr>
        </p:nvGraphicFramePr>
        <p:xfrm>
          <a:off x="2" y="1576446"/>
          <a:ext cx="9143998" cy="528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AU" sz="4200" b="1">
                <a:solidFill>
                  <a:schemeClr val="bg1"/>
                </a:solidFill>
              </a:rPr>
              <a:t>Logistic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67FBCE-564C-E304-1479-5F9D0AAA9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508454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blurry blue and yellow background&#10;&#10;AI-generated content may be incorrect.">
            <a:extLst>
              <a:ext uri="{FF2B5EF4-FFF2-40B4-BE49-F238E27FC236}">
                <a16:creationId xmlns:a16="http://schemas.microsoft.com/office/drawing/2014/main" id="{83A6D015-A33A-E892-7153-2C5EDD4A1E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12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 b="1" dirty="0">
                <a:solidFill>
                  <a:schemeClr val="bg1"/>
                </a:solidFill>
              </a:rPr>
              <a:t>Interpretation &amp; Conclusion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6ED7E58-8129-4CFA-2CF6-98B5160A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737454"/>
              </p:ext>
            </p:extLst>
          </p:nvPr>
        </p:nvGraphicFramePr>
        <p:xfrm>
          <a:off x="628650" y="2004446"/>
          <a:ext cx="78867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507E6C8-A6CC-5A6E-D25B-3B22BBF9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>
            <a:fillRect/>
          </a:stretch>
        </p:blipFill>
        <p:spPr>
          <a:xfrm>
            <a:off x="20" y="-670550"/>
            <a:ext cx="9143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AU" b="1" dirty="0"/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4412D4F-7585-F79A-2F7A-A40EAD8DF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367508"/>
              </p:ext>
            </p:extLst>
          </p:nvPr>
        </p:nvGraphicFramePr>
        <p:xfrm>
          <a:off x="628650" y="137858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37FC651C-028D-9D81-0083-1E2B5083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84" r="10837" b="2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71" y="2155188"/>
            <a:ext cx="312017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>
                <a:solidFill>
                  <a:srgbClr val="FFFFFF"/>
                </a:solidFill>
              </a:rPr>
              <a:t>Background &amp; Research Question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AU" b="1" dirty="0"/>
              <a:t>Study Background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F8410-9D04-7317-1C5B-978F4DCB3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412090"/>
              </p:ext>
            </p:extLst>
          </p:nvPr>
        </p:nvGraphicFramePr>
        <p:xfrm>
          <a:off x="3887181" y="22752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AU" sz="3500" b="1"/>
              <a:t>Research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98C0C-4CA1-12D6-8A03-2A0BAE9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r="38935" b="-1"/>
          <a:stretch>
            <a:fillRect/>
          </a:stretch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0351C0-A8F0-310B-B5B2-1206EF1C9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154274"/>
              </p:ext>
            </p:extLst>
          </p:nvPr>
        </p:nvGraphicFramePr>
        <p:xfrm>
          <a:off x="571350" y="2470244"/>
          <a:ext cx="4092090" cy="409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&amp; Cleaning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AU" sz="3500" b="1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89D3D-16E8-14B1-A91F-0D9AED59A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567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EF7FC-FEAE-9DBC-27C8-33E67444EB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b="1"/>
              <a:t>Data Cleaning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F93064-7E3D-F6CB-8CC7-77A45796C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8405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4079084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Descriptive Analysis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4DD190A6-8BE7-92AE-E22F-233015F7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1" y="2333040"/>
            <a:ext cx="4530161" cy="40913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974</Words>
  <Application>Microsoft Office PowerPoint</Application>
  <PresentationFormat>On-screen Show (4:3)</PresentationFormat>
  <Paragraphs>112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Bat vs Rat: The Forage Files</vt:lpstr>
      <vt:lpstr>Agenda</vt:lpstr>
      <vt:lpstr>Background &amp; Research Question</vt:lpstr>
      <vt:lpstr>Study Background</vt:lpstr>
      <vt:lpstr>Research Question</vt:lpstr>
      <vt:lpstr>Data &amp; Cleaning</vt:lpstr>
      <vt:lpstr>Dataset Overview</vt:lpstr>
      <vt:lpstr>Data Cleaning Steps</vt:lpstr>
      <vt:lpstr>Descriptive Analysis</vt:lpstr>
      <vt:lpstr>Descriptive Statistics</vt:lpstr>
      <vt:lpstr>Risk vs Time Since Rat Arrival</vt:lpstr>
      <vt:lpstr>Reward vs Risk Behaviour</vt:lpstr>
      <vt:lpstr>Hours After Sunset &amp; Risk Behaviour</vt:lpstr>
      <vt:lpstr>Bat vs Rat Arrivals (Dataset2)</vt:lpstr>
      <vt:lpstr>Bat vs Rat Minutes Present (Dataset2)</vt:lpstr>
      <vt:lpstr>Inferential Analysis</vt:lpstr>
      <vt:lpstr>Chi-square Tests</vt:lpstr>
      <vt:lpstr>Logistic Regression</vt:lpstr>
      <vt:lpstr>Interpretation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Ashish Shrestha</cp:lastModifiedBy>
  <cp:revision>9</cp:revision>
  <dcterms:created xsi:type="dcterms:W3CDTF">2013-01-27T09:14:16Z</dcterms:created>
  <dcterms:modified xsi:type="dcterms:W3CDTF">2025-09-10T16:10:07Z</dcterms:modified>
  <cp:category/>
</cp:coreProperties>
</file>