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072f695f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072f695f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072f695f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072f695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072f695f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072f695f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072f695f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072f695f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072f695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072f695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072f695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072f695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072f695f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072f695f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072f69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072f69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072f695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072f695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Chatbot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Ashish Mernedi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016662360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900" y="1774325"/>
            <a:ext cx="2109772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32400" y="1770750"/>
            <a:ext cx="3999900" cy="2367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fitness </a:t>
            </a:r>
            <a:r>
              <a:rPr lang="en"/>
              <a:t>interested</a:t>
            </a:r>
            <a:r>
              <a:rPr lang="en"/>
              <a:t> individuals, this bot can be helpful for calculating number of calories in the food they took.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Also, it helps them to know the diet labels associated with and how to prepare them.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only that, we can know what type of cuisine dish belongs, meal type and many more.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50" y="1330548"/>
            <a:ext cx="3073925" cy="30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food items that are a </a:t>
            </a:r>
            <a:r>
              <a:rPr lang="en"/>
              <a:t>variant</a:t>
            </a:r>
            <a:r>
              <a:rPr lang="en"/>
              <a:t> of other food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an API which contains all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currently using APIs from edamam.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models need to be used for better detection of food names?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Clubbing of multiple APIs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138" y="2897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125" y="2857850"/>
            <a:ext cx="2464572" cy="18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650" y="341100"/>
            <a:ext cx="25241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25" y="1862551"/>
            <a:ext cx="8520600" cy="186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Multi-turn Conversation - 1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569"/>
            <a:ext cx="9144000" cy="329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Multi-turn Conversation - 2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1216313"/>
            <a:ext cx="4486275" cy="381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conversations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50" y="1902124"/>
            <a:ext cx="8137201" cy="1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750" y="3204238"/>
            <a:ext cx="22669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4138" y="3270913"/>
            <a:ext cx="20669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8513" y="3242338"/>
            <a:ext cx="22955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conversations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900" y="1166400"/>
            <a:ext cx="2166539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550" y="1166388"/>
            <a:ext cx="19240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