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70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6FEE5-5B37-46EF-97A0-8AB13B833D58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778CB-703F-42EF-AFC8-7B72D60DAE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0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5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4703-6651-4B7D-B933-A8ACE65DFE47}" type="datetime1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8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4CC9-433A-43E4-8F87-6DA69E902387}" type="datetime1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9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301A-F4F9-47AC-9C41-01165C3AE3DB}" type="datetime1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6E5B-9192-4ADA-AE96-16A0B246D56A}" type="datetime1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7207-44EB-4201-8FF2-59350414AB67}" type="datetime1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4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F7B5-D3E3-40B4-A968-7B2A6016F907}" type="datetime1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0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C2C4-50D8-44E3-A081-0C10D8A5F214}" type="datetime1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5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3BC0-A8C7-4897-B87A-D3FD93DFB1AB}" type="datetime1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D7A8-29EC-47AA-8BA8-FC4810BE4A70}" type="datetime1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3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6E61-5390-49C9-ABFA-F4D7631BCA97}" type="datetime1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1CF8-6F56-454B-BD71-E464FAA93804}" type="datetime1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7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34E43-BF81-4C04-9214-29DFA8C507EF}" type="datetime1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0" y="-408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00000"/>
                </a:solidFill>
              </a:rPr>
              <a:t>Lecture 8 </a:t>
            </a:r>
            <a:endParaRPr lang="en-IN" sz="2400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566271"/>
            <a:ext cx="12192000" cy="2304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6503139"/>
            <a:ext cx="12192000" cy="387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72510" y="1791900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Try Catch vs Exception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CFD4C-D0BF-8008-E4AA-8BAD128828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733" y="552623"/>
            <a:ext cx="2159577" cy="11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0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67885B-7807-9E80-8BC9-B82BD10D89F4}"/>
              </a:ext>
            </a:extLst>
          </p:cNvPr>
          <p:cNvSpPr txBox="1"/>
          <p:nvPr/>
        </p:nvSpPr>
        <p:spPr>
          <a:xfrm>
            <a:off x="132522" y="-331516"/>
            <a:ext cx="10137913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class Example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public static void main 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int[] </a:t>
            </a:r>
            <a:r>
              <a:rPr lang="en-IN" dirty="0" err="1"/>
              <a:t>arr</a:t>
            </a:r>
            <a:r>
              <a:rPr lang="en-IN" dirty="0"/>
              <a:t> = new int[4];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try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int </a:t>
            </a: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arr</a:t>
            </a:r>
            <a:r>
              <a:rPr lang="en-IN" dirty="0"/>
              <a:t>[4];</a:t>
            </a:r>
          </a:p>
          <a:p>
            <a:r>
              <a:rPr lang="en-IN" dirty="0"/>
              <a:t>			</a:t>
            </a:r>
            <a:r>
              <a:rPr lang="en-IN" dirty="0" err="1"/>
              <a:t>System.out.println</a:t>
            </a:r>
            <a:r>
              <a:rPr lang="en-IN" dirty="0"/>
              <a:t>("Inside try block");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catch(</a:t>
            </a:r>
            <a:r>
              <a:rPr lang="en-IN" dirty="0" err="1"/>
              <a:t>ArrayIndexOutOfBoundsException</a:t>
            </a:r>
            <a:r>
              <a:rPr lang="en-IN" dirty="0"/>
              <a:t> ex)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</a:t>
            </a:r>
            <a:r>
              <a:rPr lang="en-IN" dirty="0" err="1"/>
              <a:t>System.out.println</a:t>
            </a:r>
            <a:r>
              <a:rPr lang="en-IN" dirty="0"/>
              <a:t>("Exception caught in catch block");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finally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</a:t>
            </a:r>
            <a:r>
              <a:rPr lang="en-IN" dirty="0" err="1"/>
              <a:t>System.out.println</a:t>
            </a:r>
            <a:r>
              <a:rPr lang="en-IN" dirty="0"/>
              <a:t>("finally block executed");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("Outside try-catch-finally clause");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503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A4D4F1-5BB3-86CA-4670-1BA66B6FC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4" y="1095049"/>
            <a:ext cx="6430272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0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D09A7-A76F-48C7-CE09-209799A7B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52" y="623956"/>
            <a:ext cx="8794474" cy="58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0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FA8C377-9433-D552-9B39-94DE1258E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748" y="1027150"/>
            <a:ext cx="9421467" cy="531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91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138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Pepsi</dc:creator>
  <cp:lastModifiedBy>Ashish Kumar</cp:lastModifiedBy>
  <cp:revision>599</cp:revision>
  <dcterms:created xsi:type="dcterms:W3CDTF">2014-12-13T17:58:35Z</dcterms:created>
  <dcterms:modified xsi:type="dcterms:W3CDTF">2022-11-26T07:01:50Z</dcterms:modified>
</cp:coreProperties>
</file>