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7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FEE5-5B37-46EF-97A0-8AB13B833D58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778CB-703F-42EF-AFC8-7B72D60DA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4703-6651-4B7D-B933-A8ACE65DFE47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4CC9-433A-43E4-8F87-6DA69E902387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301A-F4F9-47AC-9C41-01165C3AE3DB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6E5B-9192-4ADA-AE96-16A0B246D56A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7207-44EB-4201-8FF2-59350414AB67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7B5-D3E3-40B4-A968-7B2A6016F907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C2C4-50D8-44E3-A081-0C10D8A5F214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3BC0-A8C7-4897-B87A-D3FD93DFB1AB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D7A8-29EC-47AA-8BA8-FC4810BE4A70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6E61-5390-49C9-ABFA-F4D7631BCA97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1CF8-6F56-454B-BD71-E464FAA93804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4E43-BF81-4C04-9214-29DFA8C507EF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arrays.as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00000"/>
                </a:solidFill>
              </a:rPr>
              <a:t>Lecture 8 </a:t>
            </a:r>
            <a:endParaRPr lang="en-IN" sz="24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2510" y="1791900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ArrayList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CFD4C-D0BF-8008-E4AA-8BAD12882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33" y="552623"/>
            <a:ext cx="2159577" cy="1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813877-C841-60EC-2DC2-325F0651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23812"/>
            <a:ext cx="81343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5F172E-C6D1-0AC3-084B-55AEA7C34A5B}"/>
              </a:ext>
            </a:extLst>
          </p:cNvPr>
          <p:cNvSpPr/>
          <p:nvPr/>
        </p:nvSpPr>
        <p:spPr>
          <a:xfrm>
            <a:off x="3842324" y="110837"/>
            <a:ext cx="42731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</a:t>
            </a:r>
            <a:r>
              <a:rPr lang="en-IN" sz="5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ArrayList</a:t>
            </a:r>
            <a:endParaRPr lang="en-IN" sz="5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6F67CA-5759-6E49-4A96-B264E3F2C4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413" y="1865163"/>
            <a:ext cx="117609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is a resizable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2"/>
              </a:rPr>
              <a:t>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can be found in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package.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D25C37-36CD-A388-6E04-8785F42D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3" y="2616058"/>
            <a:ext cx="12052980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import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Create 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6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390A76-47F4-87FA-2ED4-22ED07F7DCE1}"/>
              </a:ext>
            </a:extLst>
          </p:cNvPr>
          <p:cNvSpPr/>
          <p:nvPr/>
        </p:nvSpPr>
        <p:spPr>
          <a:xfrm>
            <a:off x="4982340" y="0"/>
            <a:ext cx="20087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Item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FAE9D-8074-338A-C0D4-50B149821BFE}"/>
              </a:ext>
            </a:extLst>
          </p:cNvPr>
          <p:cNvSpPr txBox="1"/>
          <p:nvPr/>
        </p:nvSpPr>
        <p:spPr>
          <a:xfrm>
            <a:off x="415635" y="792586"/>
            <a:ext cx="80494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java.util.ArrayList</a:t>
            </a:r>
            <a:r>
              <a:rPr lang="en-IN" sz="2400" dirty="0"/>
              <a:t>;</a:t>
            </a:r>
          </a:p>
          <a:p>
            <a:endParaRPr lang="en-IN" sz="2400" dirty="0"/>
          </a:p>
          <a:p>
            <a:r>
              <a:rPr lang="en-IN" sz="2400" dirty="0"/>
              <a:t>public class Main {</a:t>
            </a:r>
          </a:p>
          <a:p>
            <a:r>
              <a:rPr lang="en-IN" sz="2400" dirty="0"/>
              <a:t>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ArrayList</a:t>
            </a:r>
            <a:r>
              <a:rPr lang="en-IN" sz="2400" dirty="0"/>
              <a:t>&lt;String&gt; cars = new </a:t>
            </a:r>
            <a:r>
              <a:rPr lang="en-IN" sz="2400" dirty="0" err="1"/>
              <a:t>ArrayList</a:t>
            </a:r>
            <a:r>
              <a:rPr lang="en-IN" sz="2400" dirty="0"/>
              <a:t>&lt;String&gt;();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("Volvo");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("BMW");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("Ford");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("Mazda");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System.out.println</a:t>
            </a:r>
            <a:r>
              <a:rPr lang="en-IN" sz="2400" dirty="0"/>
              <a:t>(cars);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CCC6E-684B-2609-7655-53707A890780}"/>
              </a:ext>
            </a:extLst>
          </p:cNvPr>
          <p:cNvSpPr txBox="1"/>
          <p:nvPr/>
        </p:nvSpPr>
        <p:spPr>
          <a:xfrm>
            <a:off x="4308763" y="479368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an Item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D928DF3-BCE7-6D0D-BE57-B2F92702B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36" y="5782054"/>
            <a:ext cx="8340437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1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3EAA9C-4785-470E-785A-CF075830B8F6}"/>
              </a:ext>
            </a:extLst>
          </p:cNvPr>
          <p:cNvSpPr/>
          <p:nvPr/>
        </p:nvSpPr>
        <p:spPr>
          <a:xfrm>
            <a:off x="3657966" y="0"/>
            <a:ext cx="4584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 an Item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1F801-9E37-E2F2-F9DE-AD4A8F3D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27" y="1226253"/>
            <a:ext cx="11111345" cy="689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"Opel"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E4F9A-F525-E3D3-F4A5-6B3B2F6B3B52}"/>
              </a:ext>
            </a:extLst>
          </p:cNvPr>
          <p:cNvSpPr/>
          <p:nvPr/>
        </p:nvSpPr>
        <p:spPr>
          <a:xfrm>
            <a:off x="3316385" y="1916084"/>
            <a:ext cx="47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an item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3A7B32-DB5D-F13C-2146-1E84A40B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1" y="3053307"/>
            <a:ext cx="3039294" cy="751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DA2CA-6F1C-0D01-626B-2C09DE402C70}"/>
              </a:ext>
            </a:extLst>
          </p:cNvPr>
          <p:cNvSpPr/>
          <p:nvPr/>
        </p:nvSpPr>
        <p:spPr>
          <a:xfrm>
            <a:off x="3908943" y="4013281"/>
            <a:ext cx="3875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 all item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6CDEB0-DD22-A026-7418-15A60A18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82" y="5225276"/>
            <a:ext cx="3031279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3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709F7-26A9-8127-D282-AA508195031F}"/>
              </a:ext>
            </a:extLst>
          </p:cNvPr>
          <p:cNvSpPr txBox="1"/>
          <p:nvPr/>
        </p:nvSpPr>
        <p:spPr>
          <a:xfrm>
            <a:off x="4696690" y="1686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ArrayList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A52BB-22E6-41D4-2589-782425CB5F80}"/>
              </a:ext>
            </a:extLst>
          </p:cNvPr>
          <p:cNvSpPr txBox="1"/>
          <p:nvPr/>
        </p:nvSpPr>
        <p:spPr>
          <a:xfrm>
            <a:off x="1648690" y="11522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/>
              <a:t>cars.size</a:t>
            </a:r>
            <a:r>
              <a:rPr lang="en-IN" sz="28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9036C-5EA2-2D19-CA50-3DD2337B01E2}"/>
              </a:ext>
            </a:extLst>
          </p:cNvPr>
          <p:cNvSpPr txBox="1"/>
          <p:nvPr/>
        </p:nvSpPr>
        <p:spPr>
          <a:xfrm>
            <a:off x="4239490" y="20128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Through an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ArrayList</a:t>
            </a:r>
            <a:endParaRPr lang="en-IN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95246-C816-EC6F-13C0-C917E59D68CE}"/>
              </a:ext>
            </a:extLst>
          </p:cNvPr>
          <p:cNvSpPr txBox="1"/>
          <p:nvPr/>
        </p:nvSpPr>
        <p:spPr>
          <a:xfrm>
            <a:off x="2382982" y="2675316"/>
            <a:ext cx="84097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public class Main {</a:t>
            </a:r>
          </a:p>
          <a:p>
            <a:r>
              <a:rPr lang="en-IN" sz="2000" dirty="0"/>
              <a:t>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ArrayList</a:t>
            </a:r>
            <a:r>
              <a:rPr lang="en-IN" sz="2000" dirty="0"/>
              <a:t>&lt;String&gt; cars = new </a:t>
            </a:r>
            <a:r>
              <a:rPr lang="en-IN" sz="2000" dirty="0" err="1"/>
              <a:t>ArrayList</a:t>
            </a:r>
            <a:r>
              <a:rPr lang="en-IN" sz="2000" dirty="0"/>
              <a:t>&lt;String&gt;();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cars.add</a:t>
            </a:r>
            <a:r>
              <a:rPr lang="en-IN" sz="2000" dirty="0"/>
              <a:t>("Volvo");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cars.add</a:t>
            </a:r>
            <a:r>
              <a:rPr lang="en-IN" sz="2000" dirty="0"/>
              <a:t>("BMW");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cars.add</a:t>
            </a:r>
            <a:r>
              <a:rPr lang="en-IN" sz="2000" dirty="0"/>
              <a:t>("Ford");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cars.add</a:t>
            </a:r>
            <a:r>
              <a:rPr lang="en-IN" sz="2000" dirty="0"/>
              <a:t>("Mazda");</a:t>
            </a:r>
          </a:p>
          <a:p>
            <a:r>
              <a:rPr lang="en-IN" sz="2000" dirty="0"/>
              <a:t>    for (int 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</a:t>
            </a:r>
            <a:r>
              <a:rPr lang="en-IN" sz="2000" dirty="0" err="1"/>
              <a:t>cars.size</a:t>
            </a:r>
            <a:r>
              <a:rPr lang="en-IN" sz="2000" dirty="0"/>
              <a:t>();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cars.get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));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20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F47663-6CCA-F3E8-BF54-A78E13B986D4}"/>
              </a:ext>
            </a:extLst>
          </p:cNvPr>
          <p:cNvSpPr/>
          <p:nvPr/>
        </p:nvSpPr>
        <p:spPr>
          <a:xfrm>
            <a:off x="4670950" y="0"/>
            <a:ext cx="2573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Each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836AB-67F2-E961-02A9-DB9E6235D328}"/>
              </a:ext>
            </a:extLst>
          </p:cNvPr>
          <p:cNvSpPr txBox="1"/>
          <p:nvPr/>
        </p:nvSpPr>
        <p:spPr>
          <a:xfrm>
            <a:off x="2133599" y="1395258"/>
            <a:ext cx="86590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public class Main {</a:t>
            </a:r>
          </a:p>
          <a:p>
            <a:r>
              <a:rPr lang="en-IN" sz="2400" dirty="0"/>
              <a:t>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ArrayList</a:t>
            </a:r>
            <a:r>
              <a:rPr lang="en-IN" sz="2400" dirty="0"/>
              <a:t>&lt;String&gt; cars = new </a:t>
            </a:r>
            <a:r>
              <a:rPr lang="en-IN" sz="2400" dirty="0" err="1"/>
              <a:t>ArrayList</a:t>
            </a:r>
            <a:r>
              <a:rPr lang="en-IN" sz="2400" dirty="0"/>
              <a:t>&lt;String&gt;();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("Volvo");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("BMW");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("Ford");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cars.add</a:t>
            </a:r>
            <a:r>
              <a:rPr lang="en-IN" sz="2400" dirty="0"/>
              <a:t>("Mazda");</a:t>
            </a:r>
          </a:p>
          <a:p>
            <a:r>
              <a:rPr lang="en-IN" sz="2400" dirty="0"/>
              <a:t>    for (String </a:t>
            </a:r>
            <a:r>
              <a:rPr lang="en-IN" sz="2400" dirty="0" err="1"/>
              <a:t>i</a:t>
            </a:r>
            <a:r>
              <a:rPr lang="en-IN" sz="2400" dirty="0"/>
              <a:t> : cars) {</a:t>
            </a:r>
          </a:p>
          <a:p>
            <a:r>
              <a:rPr lang="en-IN" sz="2400" dirty="0"/>
              <a:t>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);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834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5E0142-0E04-03BF-12D6-3D760C45E8D3}"/>
              </a:ext>
            </a:extLst>
          </p:cNvPr>
          <p:cNvSpPr/>
          <p:nvPr/>
        </p:nvSpPr>
        <p:spPr>
          <a:xfrm>
            <a:off x="4497517" y="0"/>
            <a:ext cx="3003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Sort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958AE-5F64-660F-BD45-970722202A33}"/>
              </a:ext>
            </a:extLst>
          </p:cNvPr>
          <p:cNvSpPr txBox="1"/>
          <p:nvPr/>
        </p:nvSpPr>
        <p:spPr>
          <a:xfrm>
            <a:off x="2951018" y="1589407"/>
            <a:ext cx="72043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java.util.ArrayList</a:t>
            </a:r>
            <a:r>
              <a:rPr lang="en-IN" sz="2000" dirty="0"/>
              <a:t>;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java.util.Collections</a:t>
            </a:r>
            <a:r>
              <a:rPr lang="en-IN" sz="2000" dirty="0"/>
              <a:t>;  // Import the Collections class</a:t>
            </a:r>
          </a:p>
          <a:p>
            <a:endParaRPr lang="en-IN" sz="2000" dirty="0"/>
          </a:p>
          <a:p>
            <a:r>
              <a:rPr lang="en-IN" sz="2000" dirty="0"/>
              <a:t>public class Main {</a:t>
            </a:r>
          </a:p>
          <a:p>
            <a:r>
              <a:rPr lang="en-IN" sz="2000" dirty="0"/>
              <a:t>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ArrayList</a:t>
            </a:r>
            <a:r>
              <a:rPr lang="en-IN" sz="2000" dirty="0"/>
              <a:t>&lt;String&gt; cars = new </a:t>
            </a:r>
            <a:r>
              <a:rPr lang="en-IN" sz="2000" dirty="0" err="1"/>
              <a:t>ArrayList</a:t>
            </a:r>
            <a:r>
              <a:rPr lang="en-IN" sz="2000" dirty="0"/>
              <a:t>&lt;String&gt;();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cars.add</a:t>
            </a:r>
            <a:r>
              <a:rPr lang="en-IN" sz="2000" dirty="0"/>
              <a:t>("Volvo");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cars.add</a:t>
            </a:r>
            <a:r>
              <a:rPr lang="en-IN" sz="2000" dirty="0"/>
              <a:t>("BMW");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cars.add</a:t>
            </a:r>
            <a:r>
              <a:rPr lang="en-IN" sz="2000" dirty="0"/>
              <a:t>("Ford");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cars.add</a:t>
            </a:r>
            <a:r>
              <a:rPr lang="en-IN" sz="2000" dirty="0"/>
              <a:t>("Mazda");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Collections.sort</a:t>
            </a:r>
            <a:r>
              <a:rPr lang="en-IN" sz="2000" dirty="0"/>
              <a:t>(cars);  // Sort cars</a:t>
            </a:r>
          </a:p>
          <a:p>
            <a:r>
              <a:rPr lang="en-IN" sz="2000" dirty="0"/>
              <a:t>    for (String </a:t>
            </a:r>
            <a:r>
              <a:rPr lang="en-IN" sz="2000" dirty="0" err="1"/>
              <a:t>i</a:t>
            </a:r>
            <a:r>
              <a:rPr lang="en-IN" sz="2000" dirty="0"/>
              <a:t> : cars) {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);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36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456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Pepsi</dc:creator>
  <cp:lastModifiedBy>Ashish Kumar</cp:lastModifiedBy>
  <cp:revision>596</cp:revision>
  <dcterms:created xsi:type="dcterms:W3CDTF">2014-12-13T17:58:35Z</dcterms:created>
  <dcterms:modified xsi:type="dcterms:W3CDTF">2022-11-15T03:18:36Z</dcterms:modified>
</cp:coreProperties>
</file>