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4" r:id="rId5"/>
    <p:sldId id="258" r:id="rId6"/>
    <p:sldId id="256" r:id="rId7"/>
    <p:sldId id="259" r:id="rId8"/>
    <p:sldId id="262" r:id="rId9"/>
    <p:sldId id="261" r:id="rId10"/>
    <p:sldId id="263" r:id="rId11"/>
    <p:sldId id="265" r:id="rId12"/>
    <p:sldId id="269" r:id="rId13"/>
    <p:sldId id="270" r:id="rId14"/>
    <p:sldId id="266" r:id="rId15"/>
    <p:sldId id="268" r:id="rId16"/>
    <p:sldId id="267" r:id="rId17"/>
    <p:sldId id="273" r:id="rId18"/>
    <p:sldId id="27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ACC-A5C1-452A-B464-6296991405E8}" type="datetimeFigureOut">
              <a:rPr lang="en-US" smtClean="0"/>
              <a:t>17-Nov-18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5522-CD52-49C9-85DB-BAC3BB407C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admin  </a:t>
            </a:r>
            <a:r>
              <a:rPr lang="en-US" dirty="0" err="1" smtClean="0">
                <a:latin typeface="Algerian" pitchFamily="82" charset="0"/>
              </a:rPr>
              <a:t>pannel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Algerian" pitchFamily="82" charset="0"/>
              </a:rPr>
              <a:t>TARGET </a:t>
            </a:r>
            <a:r>
              <a:rPr lang="en-US" b="1" dirty="0" smtClean="0">
                <a:latin typeface="Algerian" pitchFamily="82" charset="0"/>
              </a:rPr>
              <a:t> BENEFICIARY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6019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today's children are tomorrow’s </a:t>
            </a:r>
            <a:r>
              <a:rPr lang="en-US" dirty="0" err="1"/>
              <a:t>citizen,we</a:t>
            </a:r>
            <a:r>
              <a:rPr lang="en-US" dirty="0"/>
              <a:t> focused on the students for the development of the </a:t>
            </a:r>
            <a:r>
              <a:rPr lang="en-US" dirty="0" err="1"/>
              <a:t>country.Away</a:t>
            </a:r>
            <a:r>
              <a:rPr lang="en-US" dirty="0"/>
              <a:t> from </a:t>
            </a:r>
            <a:r>
              <a:rPr lang="en-US" dirty="0" err="1"/>
              <a:t>home,schools</a:t>
            </a:r>
            <a:r>
              <a:rPr lang="en-US" dirty="0"/>
              <a:t> become the place for students to spend their maximum </a:t>
            </a:r>
            <a:r>
              <a:rPr lang="en-US" dirty="0" err="1"/>
              <a:t>time.So,schools</a:t>
            </a:r>
            <a:r>
              <a:rPr lang="en-US" dirty="0"/>
              <a:t> need to provide them good environment to make them feel free and interested to learn.</a:t>
            </a:r>
          </a:p>
          <a:p>
            <a:r>
              <a:rPr lang="en-US" dirty="0"/>
              <a:t>Our website's main aim to provide the students with all the infrastructure which they deserve They don’t need to compromise with the infrastructure which is less than they </a:t>
            </a:r>
            <a:r>
              <a:rPr lang="en-US" dirty="0" err="1"/>
              <a:t>need.It</a:t>
            </a:r>
            <a:r>
              <a:rPr lang="en-US" dirty="0"/>
              <a:t> is possible through our </a:t>
            </a:r>
            <a:r>
              <a:rPr lang="en-US" dirty="0" err="1"/>
              <a:t>website.Although,government</a:t>
            </a:r>
            <a:r>
              <a:rPr lang="en-US" dirty="0"/>
              <a:t> is providing more funds for the development of educational </a:t>
            </a:r>
            <a:r>
              <a:rPr lang="en-US" dirty="0" err="1"/>
              <a:t>institutions,many</a:t>
            </a:r>
            <a:r>
              <a:rPr lang="en-US" dirty="0"/>
              <a:t> schools don’t have the proper </a:t>
            </a:r>
            <a:r>
              <a:rPr lang="en-US" dirty="0" err="1"/>
              <a:t>infrastructure.This</a:t>
            </a:r>
            <a:r>
              <a:rPr lang="en-US" dirty="0"/>
              <a:t> happens because of misuse of funds by some people.</a:t>
            </a:r>
          </a:p>
          <a:p>
            <a:r>
              <a:rPr lang="en-US" dirty="0" err="1"/>
              <a:t>So,we</a:t>
            </a:r>
            <a:r>
              <a:rPr lang="en-US" dirty="0"/>
              <a:t> are developing a website which directly connects the Head masters of government schools with the respective </a:t>
            </a:r>
            <a:r>
              <a:rPr lang="en-US" dirty="0" err="1"/>
              <a:t>Mandal</a:t>
            </a:r>
            <a:r>
              <a:rPr lang="en-US" dirty="0"/>
              <a:t> Education Officer(M.E.O) and District Education Officer(D.E.O).So that the funds are used </a:t>
            </a:r>
            <a:r>
              <a:rPr lang="en-US" dirty="0" err="1"/>
              <a:t>effectively.Thus,it</a:t>
            </a:r>
            <a:r>
              <a:rPr lang="en-US" dirty="0"/>
              <a:t> is beneficial to government to avoid the misuse of funds by some useless persons and to students to learn effectively with the </a:t>
            </a:r>
            <a:r>
              <a:rPr lang="en-US" dirty="0" err="1"/>
              <a:t>required.Meanwhile</a:t>
            </a:r>
            <a:r>
              <a:rPr lang="en-US" dirty="0"/>
              <a:t> it is reducing paperwork as all the process is done on </a:t>
            </a:r>
            <a:r>
              <a:rPr lang="en-US" dirty="0" err="1"/>
              <a:t>Internet.Total</a:t>
            </a:r>
            <a:r>
              <a:rPr lang="en-US" dirty="0"/>
              <a:t> time to pass the problem's information to higher authorities and getting the help is reduced.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Presented  by ;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err="1" smtClean="0">
                <a:latin typeface="Monotype Corsiva" pitchFamily="66" charset="0"/>
              </a:rPr>
              <a:t>Ch.Haarika</a:t>
            </a:r>
            <a:endParaRPr lang="en-US" sz="4000" dirty="0" smtClean="0">
              <a:latin typeface="Monotype Corsiva" pitchFamily="66" charset="0"/>
            </a:endParaRPr>
          </a:p>
          <a:p>
            <a:pPr>
              <a:buNone/>
            </a:pPr>
            <a:r>
              <a:rPr lang="en-US" sz="4000" dirty="0" smtClean="0">
                <a:latin typeface="Monotype Corsiva" pitchFamily="66" charset="0"/>
              </a:rPr>
              <a:t>Ashish  Kumar</a:t>
            </a:r>
          </a:p>
          <a:p>
            <a:pPr>
              <a:buNone/>
            </a:pPr>
            <a:r>
              <a:rPr lang="en-US" sz="4000" dirty="0" err="1" smtClean="0">
                <a:latin typeface="Monotype Corsiva" pitchFamily="66" charset="0"/>
              </a:rPr>
              <a:t>P.Rachana</a:t>
            </a:r>
            <a:endParaRPr lang="en-US" sz="4000" dirty="0" smtClean="0">
              <a:latin typeface="Monotype Corsiva" pitchFamily="66" charset="0"/>
            </a:endParaRPr>
          </a:p>
          <a:p>
            <a:pPr>
              <a:buNone/>
            </a:pPr>
            <a:r>
              <a:rPr lang="en-US" sz="4000" dirty="0" err="1" smtClean="0">
                <a:latin typeface="Monotype Corsiva" pitchFamily="66" charset="0"/>
              </a:rPr>
              <a:t>K.Swarnambika</a:t>
            </a:r>
            <a:endParaRPr lang="en-US" sz="4000" dirty="0" smtClean="0">
              <a:latin typeface="Monotype Corsiva" pitchFamily="66" charset="0"/>
            </a:endParaRPr>
          </a:p>
          <a:p>
            <a:pPr>
              <a:buNone/>
            </a:pPr>
            <a:endParaRPr lang="en-US" sz="4000" dirty="0">
              <a:latin typeface="Monotype Corsiva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problem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During the year 2015-2016 student’s enrolment in to government schools across 20 Indian states had fell by 13 million , while private schools acquired 17.5 million new students.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reason for this down fall is lack of good infrastructure, teachers, facilities and delay in government response.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resolve this problem, the government is taking some steps and instructing the MEO’s and DEO’s regularly in this regard.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this communication is going through letters which consumes much time in implementation and also increases paper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Solution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solution for this problem is using less time consuming media to send the information. For that planning to do a website which takes the information regarding infrastructure from the school Head Master(HM) or </a:t>
            </a:r>
            <a:r>
              <a:rPr lang="en-US" dirty="0" err="1"/>
              <a:t>Incharge</a:t>
            </a:r>
            <a:r>
              <a:rPr lang="en-US" dirty="0"/>
              <a:t> Head Master(IHM) and send it to the </a:t>
            </a:r>
            <a:r>
              <a:rPr lang="en-US" dirty="0" err="1"/>
              <a:t>Mandal</a:t>
            </a:r>
            <a:r>
              <a:rPr lang="en-US" dirty="0"/>
              <a:t> Educational officer (MEO).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problem isn’t resolved in 15days, it automatically sends to and District Educational officer (DEO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As a result, the  information can be reached in accurate time and the government can also view the  information when ever required and respond according to it.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TECHNOLOGIES </a:t>
            </a:r>
            <a:r>
              <a:rPr lang="en-US" dirty="0" smtClean="0">
                <a:latin typeface="Algerian" pitchFamily="82" charset="0"/>
              </a:rPr>
              <a:t> USED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6477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develop our website, we’re going to use MEAN stack majorly. </a:t>
            </a:r>
          </a:p>
          <a:p>
            <a:r>
              <a:rPr lang="en-US" dirty="0" smtClean="0"/>
              <a:t>MEAN  </a:t>
            </a:r>
            <a:r>
              <a:rPr lang="en-US" dirty="0"/>
              <a:t>stack is one such technology, which is considered one of the best for website development. It’s a free and open source Java script software stack. It allows the users to </a:t>
            </a:r>
            <a:r>
              <a:rPr lang="en-US" dirty="0" err="1"/>
              <a:t>develope</a:t>
            </a:r>
            <a:r>
              <a:rPr lang="en-US" dirty="0"/>
              <a:t> efficient isomorphic code. The database used is </a:t>
            </a:r>
            <a:r>
              <a:rPr lang="en-US" dirty="0" err="1"/>
              <a:t>MongoDB</a:t>
            </a:r>
            <a:r>
              <a:rPr lang="en-US" dirty="0"/>
              <a:t> which itself improves the flexibility of MEAN stack.</a:t>
            </a:r>
          </a:p>
          <a:p>
            <a:r>
              <a:rPr lang="en-US" dirty="0"/>
              <a:t>The main purpose for using MEAN stack is its time saving. As we know that we have to prepare our website in limited time. So we </a:t>
            </a:r>
            <a:r>
              <a:rPr lang="en-US" dirty="0" err="1"/>
              <a:t>choosed</a:t>
            </a:r>
            <a:r>
              <a:rPr lang="en-US" dirty="0"/>
              <a:t> MEAN Stack. Along with MEAN stack, the minor technologies used are HTML,CSS.</a:t>
            </a:r>
          </a:p>
          <a:p>
            <a:r>
              <a:rPr lang="en-US" dirty="0"/>
              <a:t>To create our website, more efficiently we need CSS scripts which gives an elegant look to it. So, we’re going to use CSS &amp; HTML.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2819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Staff, M.E.O., D.E.O. login </a:t>
            </a:r>
            <a:r>
              <a:rPr lang="en-US" sz="54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pannel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543</Words>
  <Application>Microsoft Office PowerPoint</Application>
  <PresentationFormat>On-screen Show (4:3)</PresentationFormat>
  <Paragraphs>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problem</vt:lpstr>
      <vt:lpstr>Solution</vt:lpstr>
      <vt:lpstr>TECHNOLOGIES  USED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admin  pannel</vt:lpstr>
      <vt:lpstr>Slide 14</vt:lpstr>
      <vt:lpstr>Slide 15</vt:lpstr>
      <vt:lpstr>Slide 16</vt:lpstr>
      <vt:lpstr>TARGET  BENEFICIARY</vt:lpstr>
      <vt:lpstr>Presented  by ;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 Kumar Gupta</dc:creator>
  <cp:lastModifiedBy>Ashish Kumar Gupta</cp:lastModifiedBy>
  <cp:revision>9</cp:revision>
  <dcterms:created xsi:type="dcterms:W3CDTF">2018-11-17T14:46:22Z</dcterms:created>
  <dcterms:modified xsi:type="dcterms:W3CDTF">2018-11-17T16:11:33Z</dcterms:modified>
</cp:coreProperties>
</file>