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A9C6-F26C-44C9-A77D-CEFA0EBE3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6985D-6E87-4533-A2D2-DB5321CE2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C207-AB3C-4297-A41F-7416042A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6E71-1F7D-4801-B7CC-F65E1FAFD1BD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EC2F-6794-45F9-A156-5582449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B394-20D5-47EF-B81B-EF676A3B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D09B-00A9-4D40-B095-746890996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3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FFE9-C977-44DE-9C76-AB60275E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C3351-E298-46A9-90B7-D8C5B119B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DD6C3-0666-44AF-9DB5-47397661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6E71-1F7D-4801-B7CC-F65E1FAFD1BD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4431F-16DF-47CE-92E9-A56C0CF8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71E32-7929-4944-94AD-F9F41D41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D09B-00A9-4D40-B095-746890996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91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D18EA-DB6C-4F26-8826-A0BCBBE89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BE033-6708-4B0E-96FD-F807BEE04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A1B84-BDF8-40B4-8C86-4F8E18E1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6E71-1F7D-4801-B7CC-F65E1FAFD1BD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657A3-D2EE-412D-BA16-4475EC42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4EEB-812C-4C7B-8D7F-D4EBE34B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D09B-00A9-4D40-B095-746890996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4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B8C9-6842-436B-8BC6-173930A1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48F3-446A-45CF-BB28-47C6ADB2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89922-4F08-4309-B935-0E4EBE99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6E71-1F7D-4801-B7CC-F65E1FAFD1BD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E8D3-EC2C-452F-9278-641FDFED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4AB9-2794-421D-864F-62EB9F3E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D09B-00A9-4D40-B095-746890996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64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2D69-228D-47C2-AE66-44303742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2AC72-2BB5-4AEC-A188-55943F60B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37D4-E844-46CD-961B-2B5CDC00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6E71-1F7D-4801-B7CC-F65E1FAFD1BD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CB3B7-92A2-401B-84D8-984CE6C2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2F35-B6D9-437A-AB36-33CA5184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D09B-00A9-4D40-B095-746890996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9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5875-0176-4E4A-8779-45B29212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2488-CD8D-4D7E-BB36-3B94176C6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8A5D5-853B-4200-AB93-18A51DB1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900DB-005C-4A1A-ADED-ECC8C8F0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6E71-1F7D-4801-B7CC-F65E1FAFD1BD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01B58-C6A5-4DA4-A0A8-3E2B533D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01327-B3E3-48AF-AFD4-C567B522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D09B-00A9-4D40-B095-746890996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91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CD96-B7E0-415C-A6D0-04C71038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1BF62-B8DC-4C81-8114-F40F3C5E6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3785B-796D-4216-8365-C353AFA42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5BC64-E7BD-4EC6-98DD-B6D97E70A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63E08-1477-42AC-97CB-0B4619AE1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DA9E1-4035-4296-B415-0B16B42A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6E71-1F7D-4801-B7CC-F65E1FAFD1BD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F94DC-D74C-45F7-931C-6CB57ECC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4093F-968D-4085-906E-4672E7E2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D09B-00A9-4D40-B095-746890996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93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6950-DC13-47BA-85C7-4FF3E01E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1E46D-6500-4878-B683-91135954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6E71-1F7D-4801-B7CC-F65E1FAFD1BD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B70C3-5808-4E88-8B1A-3D8CF2FA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F647C-D5B9-48C5-956B-2471556B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D09B-00A9-4D40-B095-746890996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98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1C566-1924-437D-A3E7-B510DC72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6E71-1F7D-4801-B7CC-F65E1FAFD1BD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96406-6A7D-42D2-B9CE-7084FB88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91AF3-E301-466C-AB34-F8717D46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D09B-00A9-4D40-B095-746890996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1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056B-39D9-49A5-8901-C6A49DE2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3E5A5-839E-4051-AA65-67D8E63B5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9BCE0-6B7B-498B-BA59-5B4E63236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E92BE-E550-4ED2-8DA7-71801F71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6E71-1F7D-4801-B7CC-F65E1FAFD1BD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09768-08B1-43F7-85D2-6F810148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5F317-C159-4FF7-97E1-6EDF7A50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D09B-00A9-4D40-B095-746890996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48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E947-E9E8-412B-A300-31C1E761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F869B-99BC-4384-827F-6C7EFA599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94B8B-E512-43F5-B1AE-8234A1288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1F056-485E-4881-82BE-ADEF822D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6E71-1F7D-4801-B7CC-F65E1FAFD1BD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FA64E-64E6-4071-B334-1E0F3E9D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D08A9-F918-4850-A52F-40FD21D5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D09B-00A9-4D40-B095-746890996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98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9C739-C975-4DA2-8C93-24F04D17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07201-FF2A-442A-B829-4E760BAF0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9586-FF50-4F10-A509-0C38C6D9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6E71-1F7D-4801-B7CC-F65E1FAFD1BD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00F0D-8E1C-49B6-9FEC-C60E03A88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33082-F109-49EA-96FA-34698EC16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3D09B-00A9-4D40-B095-746890996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58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8A5173-E00B-4BC0-9286-D380C69FD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55031"/>
              </p:ext>
            </p:extLst>
          </p:nvPr>
        </p:nvGraphicFramePr>
        <p:xfrm>
          <a:off x="644770" y="918957"/>
          <a:ext cx="10902460" cy="547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0492">
                  <a:extLst>
                    <a:ext uri="{9D8B030D-6E8A-4147-A177-3AD203B41FA5}">
                      <a16:colId xmlns:a16="http://schemas.microsoft.com/office/drawing/2014/main" val="1205890739"/>
                    </a:ext>
                  </a:extLst>
                </a:gridCol>
                <a:gridCol w="2180492">
                  <a:extLst>
                    <a:ext uri="{9D8B030D-6E8A-4147-A177-3AD203B41FA5}">
                      <a16:colId xmlns:a16="http://schemas.microsoft.com/office/drawing/2014/main" val="701749660"/>
                    </a:ext>
                  </a:extLst>
                </a:gridCol>
                <a:gridCol w="2180492">
                  <a:extLst>
                    <a:ext uri="{9D8B030D-6E8A-4147-A177-3AD203B41FA5}">
                      <a16:colId xmlns:a16="http://schemas.microsoft.com/office/drawing/2014/main" val="667770104"/>
                    </a:ext>
                  </a:extLst>
                </a:gridCol>
                <a:gridCol w="2180492">
                  <a:extLst>
                    <a:ext uri="{9D8B030D-6E8A-4147-A177-3AD203B41FA5}">
                      <a16:colId xmlns:a16="http://schemas.microsoft.com/office/drawing/2014/main" val="3460126267"/>
                    </a:ext>
                  </a:extLst>
                </a:gridCol>
                <a:gridCol w="2180492">
                  <a:extLst>
                    <a:ext uri="{9D8B030D-6E8A-4147-A177-3AD203B41FA5}">
                      <a16:colId xmlns:a16="http://schemas.microsoft.com/office/drawing/2014/main" val="2323868026"/>
                    </a:ext>
                  </a:extLst>
                </a:gridCol>
              </a:tblGrid>
              <a:tr h="683765">
                <a:tc>
                  <a:txBody>
                    <a:bodyPr/>
                    <a:lstStyle/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 2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 3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 4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289261"/>
                  </a:ext>
                </a:extLst>
              </a:tr>
              <a:tr h="68376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 position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280643"/>
                  </a:ext>
                </a:extLst>
              </a:tr>
              <a:tr h="68376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Receivable position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4500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4600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913724"/>
                  </a:ext>
                </a:extLst>
              </a:tr>
              <a:tr h="68376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Billed this month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312451"/>
                  </a:ext>
                </a:extLst>
              </a:tr>
              <a:tr h="68376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Backlog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3500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2600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3500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531797"/>
                  </a:ext>
                </a:extLst>
              </a:tr>
              <a:tr h="68376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Booked this month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549631"/>
                  </a:ext>
                </a:extLst>
              </a:tr>
              <a:tr h="68376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Headcount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12027"/>
                  </a:ext>
                </a:extLst>
              </a:tr>
              <a:tr h="68376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hires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8097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03BB0E-993B-4B27-8C1B-145FD1540465}"/>
              </a:ext>
            </a:extLst>
          </p:cNvPr>
          <p:cNvSpPr txBox="1"/>
          <p:nvPr/>
        </p:nvSpPr>
        <p:spPr>
          <a:xfrm>
            <a:off x="0" y="105507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Monthly Report PowerPoint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6431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82C5A"/>
      </a:accent1>
      <a:accent2>
        <a:srgbClr val="CD3467"/>
      </a:accent2>
      <a:accent3>
        <a:srgbClr val="E33B74"/>
      </a:accent3>
      <a:accent4>
        <a:srgbClr val="F8487D"/>
      </a:accent4>
      <a:accent5>
        <a:srgbClr val="8B8989"/>
      </a:accent5>
      <a:accent6>
        <a:srgbClr val="DA28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KAVITHALAYA</dc:creator>
  <cp:lastModifiedBy>KAVITHALAYA</cp:lastModifiedBy>
  <cp:revision>6</cp:revision>
  <dcterms:created xsi:type="dcterms:W3CDTF">2021-05-14T09:11:16Z</dcterms:created>
  <dcterms:modified xsi:type="dcterms:W3CDTF">2021-05-14T11:49:51Z</dcterms:modified>
</cp:coreProperties>
</file>