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9" r:id="rId2"/>
    <p:sldId id="282" r:id="rId3"/>
    <p:sldId id="281" r:id="rId4"/>
    <p:sldId id="28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72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6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AADFC8-6BD3-4B22-9B03-7CDE78DE2C7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40A0-93C0-4FD8-B9CF-2F1754CF0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dl67ny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592"/>
            <a:ext cx="12192000" cy="139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Product Management system</a:t>
            </a:r>
            <a:endParaRPr lang="en-IN" sz="54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816" y="1994078"/>
            <a:ext cx="111442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2800" b="1" dirty="0" smtClean="0"/>
              <a:t>Developed by </a:t>
            </a:r>
            <a:r>
              <a:rPr lang="en-IN" sz="2800" dirty="0" smtClean="0"/>
              <a:t>: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2800" dirty="0" smtClean="0"/>
              <a:t>(1) Ashish </a:t>
            </a:r>
            <a:r>
              <a:rPr lang="en-IN" sz="2800" dirty="0" err="1" smtClean="0"/>
              <a:t>Maharanidin</a:t>
            </a:r>
            <a:r>
              <a:rPr lang="en-IN" sz="2800" dirty="0" smtClean="0"/>
              <a:t> </a:t>
            </a:r>
            <a:r>
              <a:rPr lang="en-IN" sz="2800" dirty="0" smtClean="0"/>
              <a:t>Gupta</a:t>
            </a:r>
            <a:endParaRPr lang="en-IN" sz="2800" dirty="0" smtClean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258612-5952-E742-B6E4-DE69A05E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34" y="2142264"/>
            <a:ext cx="3296633" cy="44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9" y="166744"/>
            <a:ext cx="7860257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>
                <a:solidFill>
                  <a:schemeClr val="tx1"/>
                </a:solidFill>
              </a:rPr>
              <a:t>SIGN UP Page with </a:t>
            </a:r>
            <a:r>
              <a:rPr lang="en-US" b="1" i="1" dirty="0" smtClean="0">
                <a:solidFill>
                  <a:schemeClr val="tx1"/>
                </a:solidFill>
              </a:rPr>
              <a:t>matched </a:t>
            </a:r>
            <a:r>
              <a:rPr lang="en-US" b="1" i="1" dirty="0">
                <a:solidFill>
                  <a:schemeClr val="tx1"/>
                </a:solidFill>
              </a:rPr>
              <a:t>Password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528034"/>
            <a:ext cx="11578108" cy="59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9" y="153865"/>
            <a:ext cx="11801192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can view the product in main Page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" y="528034"/>
            <a:ext cx="11801192" cy="62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9" y="153865"/>
            <a:ext cx="11784170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can proceed Purchase operation in this page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" y="515155"/>
            <a:ext cx="11784170" cy="6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9" y="153865"/>
            <a:ext cx="11814070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enters his username, password to proceed for purchase operation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" y="515155"/>
            <a:ext cx="11814071" cy="61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9" y="115229"/>
            <a:ext cx="9624662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can scan and pay the Product amount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" y="515155"/>
            <a:ext cx="11788313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115229"/>
            <a:ext cx="11773360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after clicking on payment done button the message will be displayed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9" y="1146219"/>
            <a:ext cx="11723919" cy="2172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0" y="4866855"/>
            <a:ext cx="11723919" cy="72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115229"/>
            <a:ext cx="7718589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ADD To cart page of user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" y="476519"/>
            <a:ext cx="11801194" cy="62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115229"/>
            <a:ext cx="7718589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ADD To cart view page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" y="476518"/>
            <a:ext cx="11762556" cy="62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11826950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data of add to cart is added to the database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7" y="1937176"/>
            <a:ext cx="11826951" cy="7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11659524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The User can view cart and buy products by selecting the options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437882"/>
            <a:ext cx="11552349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6188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Introduction :</a:t>
            </a:r>
            <a:endParaRPr lang="en-IN" sz="24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490" y="1068946"/>
            <a:ext cx="104190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web application is a dynamic e-commerce platform designed to provide users with a seamless shopping experience. It features a user-friendly interface where customers can browse, purchase, and manage their products efficiently. The platform integrates various functionalities, including user authentication, product display, shopping cart management, and order tracking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Key Features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User Authentication: Secure login and registration system to ensure user data privacy and integrity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Product Display: Dynamic display of products with detailed information, images, and pricing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Shopping Cart: Users can add products to their cart, view items, and manage their cart before making a purchase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Order Management: Users can view their purchase history and track orders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11749677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Add TO cart page of user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" y="437882"/>
            <a:ext cx="11749677" cy="62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11788314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Purchased product can view by the user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" y="437882"/>
            <a:ext cx="11788314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11698162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after clicking on logout option it will redirected to user visit page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2" y="437882"/>
            <a:ext cx="11565228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login page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7" y="437882"/>
            <a:ext cx="11801194" cy="62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USER OPERATION </a:t>
            </a:r>
            <a:r>
              <a:rPr lang="en-US" b="1" i="1" dirty="0" smtClean="0"/>
              <a:t>: </a:t>
            </a:r>
            <a:r>
              <a:rPr lang="en-US" b="1" i="1" dirty="0" smtClean="0">
                <a:solidFill>
                  <a:schemeClr val="tx1"/>
                </a:solidFill>
              </a:rPr>
              <a:t>User view page after login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7" y="437882"/>
            <a:ext cx="11775436" cy="62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6188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conclusion :</a:t>
            </a:r>
            <a:endParaRPr lang="en-IN" sz="24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490" y="1068946"/>
            <a:ext cx="10419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system is easier way to take the orders from customer.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It is easier to examine for admin that, which product sales is more and which product sales is less, which increases his profit revenue.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The admin can easily add, remove, update and view the product details.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project exemplifies the power of technology to address real-world challenges and improve people's lives.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It provides centralized platform to the user to add the product on cart, to buy the product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6188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Future Enhancement :</a:t>
            </a:r>
            <a:endParaRPr lang="en-IN" sz="24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490" y="1068946"/>
            <a:ext cx="104190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website is currently suitable for large size display devices like laptops, computers etc. in future we are try to implement, and make it </a:t>
            </a:r>
            <a:r>
              <a:rPr lang="en-US" dirty="0" err="1" smtClean="0"/>
              <a:t>conventiable</a:t>
            </a:r>
            <a:r>
              <a:rPr lang="en-US" dirty="0" smtClean="0"/>
              <a:t> to open in small devices like phones.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website is stores the image in the database which increases the load on the database and if more user data comes at same times which makes </a:t>
            </a:r>
            <a:r>
              <a:rPr lang="en-US" dirty="0" err="1" smtClean="0"/>
              <a:t>disturp</a:t>
            </a:r>
            <a:r>
              <a:rPr lang="en-US" dirty="0" smtClean="0"/>
              <a:t> environment for the database, due to it </a:t>
            </a:r>
            <a:r>
              <a:rPr lang="en-US" dirty="0" err="1" smtClean="0"/>
              <a:t>ither</a:t>
            </a:r>
            <a:r>
              <a:rPr lang="en-US" dirty="0" smtClean="0"/>
              <a:t> database will crash or hang which makes the difficulty for user to access the product, we are try to resolve this problem in future.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website consumes more internet data to load the product details we are try to reduce the data usage to load the product details.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1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168202"/>
            <a:ext cx="12191999" cy="193183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</a:t>
            </a:r>
            <a:endParaRPr lang="en-IN" sz="66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77054F-261B-DFA3-D2B9-ABCDA143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1028506"/>
            <a:ext cx="2139696" cy="21396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909" y="5666704"/>
            <a:ext cx="824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Contact </a:t>
            </a:r>
            <a:r>
              <a:rPr lang="en-US" sz="1600" b="1" dirty="0" smtClean="0"/>
              <a:t>Me</a:t>
            </a:r>
            <a:r>
              <a:rPr lang="en-US" sz="1600" b="1" dirty="0" smtClean="0"/>
              <a:t>: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(1) Ashish Gupta (</a:t>
            </a:r>
            <a:r>
              <a:rPr lang="en-US" sz="1600" b="1" dirty="0" smtClean="0">
                <a:hlinkClick r:id="rId3"/>
              </a:rPr>
              <a:t>https://rb.gy/dl67ny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135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618867"/>
          </a:xfrm>
        </p:spPr>
        <p:txBody>
          <a:bodyPr>
            <a:normAutofit/>
          </a:bodyPr>
          <a:lstStyle/>
          <a:p>
            <a:r>
              <a:rPr lang="en-US" sz="24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Technical Requirements </a:t>
            </a:r>
            <a:r>
              <a:rPr lang="en-US" sz="24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:</a:t>
            </a:r>
            <a:endParaRPr lang="en-IN" sz="24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816" y="1994078"/>
            <a:ext cx="111442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IN" sz="2800" b="1" dirty="0"/>
              <a:t>Windows </a:t>
            </a:r>
            <a:r>
              <a:rPr lang="en-IN" sz="2800" dirty="0"/>
              <a:t>: </a:t>
            </a:r>
            <a:r>
              <a:rPr lang="en-IN" sz="2800" dirty="0" smtClean="0"/>
              <a:t> 7, </a:t>
            </a:r>
            <a:r>
              <a:rPr lang="en-IN" sz="2800" dirty="0"/>
              <a:t>8, </a:t>
            </a:r>
            <a:r>
              <a:rPr lang="en-IN" sz="2800" dirty="0" smtClean="0"/>
              <a:t>8.1, 10, 11 or </a:t>
            </a:r>
            <a:r>
              <a:rPr lang="en-IN" sz="2800" dirty="0"/>
              <a:t>later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IN" sz="4000" b="1" dirty="0"/>
              <a:t>Linux </a:t>
            </a:r>
            <a:r>
              <a:rPr lang="en-IN" sz="4000" dirty="0"/>
              <a:t>: </a:t>
            </a:r>
            <a:r>
              <a:rPr lang="en-IN" sz="3200" dirty="0"/>
              <a:t>64-bit Ubuntu 18.04+, </a:t>
            </a:r>
            <a:r>
              <a:rPr lang="en-IN" sz="3200" dirty="0" err="1"/>
              <a:t>D</a:t>
            </a:r>
            <a:r>
              <a:rPr lang="en-IN" sz="3200" dirty="0" err="1" smtClean="0"/>
              <a:t>ebian</a:t>
            </a:r>
            <a:r>
              <a:rPr lang="en-IN" sz="3200" dirty="0" smtClean="0"/>
              <a:t> </a:t>
            </a:r>
            <a:r>
              <a:rPr lang="en-IN" sz="3200" dirty="0"/>
              <a:t>10+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IN" sz="4000" b="1" dirty="0"/>
              <a:t>Storage : </a:t>
            </a:r>
            <a:r>
              <a:rPr lang="en-IN" sz="3200" dirty="0" smtClean="0"/>
              <a:t>Not required.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9C0F17-7E7B-2D88-DD47-4F053FE3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09904" y="1994078"/>
            <a:ext cx="3140918" cy="28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8" y="76592"/>
            <a:ext cx="7718589" cy="61886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Software development Model :</a:t>
            </a:r>
            <a:endParaRPr lang="en-IN" sz="2400" b="1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7" y="695458"/>
            <a:ext cx="11826951" cy="6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77" y="128107"/>
            <a:ext cx="11629622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ADMIN OPERATION : </a:t>
            </a:r>
            <a:r>
              <a:rPr lang="en-US" b="1" i="1" dirty="0" smtClean="0">
                <a:solidFill>
                  <a:schemeClr val="tx1"/>
                </a:solidFill>
              </a:rPr>
              <a:t>The Admin can perform curd operation in this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" y="528034"/>
            <a:ext cx="11629623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942" y="128108"/>
            <a:ext cx="11372043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ADMIN OPERATION : </a:t>
            </a:r>
            <a:r>
              <a:rPr lang="en-US" b="1" i="1" dirty="0" smtClean="0">
                <a:solidFill>
                  <a:schemeClr val="tx1"/>
                </a:solidFill>
              </a:rPr>
              <a:t>The admin can insert the product details in database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3" y="566669"/>
            <a:ext cx="11797046" cy="61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9" y="89472"/>
            <a:ext cx="10951186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ADMIN OPERATION : </a:t>
            </a:r>
            <a:r>
              <a:rPr lang="en-US" b="1" i="1" dirty="0" smtClean="0">
                <a:solidFill>
                  <a:schemeClr val="tx1"/>
                </a:solidFill>
              </a:rPr>
              <a:t>the admin can view, edit and delete the product details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" y="978795"/>
            <a:ext cx="11814071" cy="2253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" y="4594987"/>
            <a:ext cx="11814071" cy="12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35" y="166744"/>
            <a:ext cx="11590986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USER OPERATION : </a:t>
            </a:r>
            <a:r>
              <a:rPr lang="en-US" b="1" i="1" dirty="0" smtClean="0">
                <a:solidFill>
                  <a:schemeClr val="tx1"/>
                </a:solidFill>
              </a:rPr>
              <a:t>User visit page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528034"/>
            <a:ext cx="11590986" cy="61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40" y="89471"/>
            <a:ext cx="8143591" cy="36129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USER OPERATION : </a:t>
            </a:r>
            <a:r>
              <a:rPr lang="en-US" b="1" i="1" dirty="0" smtClean="0">
                <a:solidFill>
                  <a:schemeClr val="tx1"/>
                </a:solidFill>
              </a:rPr>
              <a:t>SIGN UP Page with unmatched Password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1" y="528034"/>
            <a:ext cx="11552349" cy="61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616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57</cp:revision>
  <dcterms:created xsi:type="dcterms:W3CDTF">2024-06-30T16:36:49Z</dcterms:created>
  <dcterms:modified xsi:type="dcterms:W3CDTF">2024-07-02T17:07:47Z</dcterms:modified>
</cp:coreProperties>
</file>