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66" autoAdjust="0"/>
    <p:restoredTop sz="94660"/>
  </p:normalViewPr>
  <p:slideViewPr>
    <p:cSldViewPr>
      <p:cViewPr varScale="1">
        <p:scale>
          <a:sx n="98" d="100"/>
          <a:sy n="98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0DC0E6-4393-4871-9FDC-4B4FF19C975F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193-7150-4BDD-BAF6-338A693B9C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0DC0E6-4393-4871-9FDC-4B4FF19C975F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193-7150-4BDD-BAF6-338A693B9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0DC0E6-4393-4871-9FDC-4B4FF19C975F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193-7150-4BDD-BAF6-338A693B9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0DC0E6-4393-4871-9FDC-4B4FF19C975F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193-7150-4BDD-BAF6-338A693B9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0DC0E6-4393-4871-9FDC-4B4FF19C975F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193-7150-4BDD-BAF6-338A693B9C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0DC0E6-4393-4871-9FDC-4B4FF19C975F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193-7150-4BDD-BAF6-338A693B9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0DC0E6-4393-4871-9FDC-4B4FF19C975F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193-7150-4BDD-BAF6-338A693B9C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0DC0E6-4393-4871-9FDC-4B4FF19C975F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193-7150-4BDD-BAF6-338A693B9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0DC0E6-4393-4871-9FDC-4B4FF19C975F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193-7150-4BDD-BAF6-338A693B9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0DC0E6-4393-4871-9FDC-4B4FF19C975F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193-7150-4BDD-BAF6-338A693B9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B0DC0E6-4393-4871-9FDC-4B4FF19C975F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1908193-7150-4BDD-BAF6-338A693B9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B0DC0E6-4393-4871-9FDC-4B4FF19C975F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1908193-7150-4BDD-BAF6-338A693B9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advClick="0" advTm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RAJASTHAN HACKATHON 4.0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981200"/>
            <a:ext cx="86868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 smtClean="0"/>
          </a:p>
          <a:p>
            <a:pPr algn="ctr"/>
            <a:r>
              <a:rPr lang="en-US" sz="2400" b="1" dirty="0" smtClean="0"/>
              <a:t>TITLE: </a:t>
            </a:r>
            <a:r>
              <a:rPr lang="en-US" sz="2400" b="1" dirty="0"/>
              <a:t>- </a:t>
            </a:r>
            <a:r>
              <a:rPr lang="en-US" sz="2400" b="1" dirty="0" smtClean="0"/>
              <a:t>AUTOMATIC  FAIR  COLLECTION  SYSTEM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                                                        </a:t>
            </a:r>
            <a:r>
              <a:rPr lang="en-US" b="1" dirty="0" smtClean="0"/>
              <a:t> </a:t>
            </a:r>
            <a:r>
              <a:rPr lang="en-US" sz="2000" b="1" dirty="0" smtClean="0"/>
              <a:t>Made By:-</a:t>
            </a:r>
            <a:endParaRPr lang="en-US" b="1" dirty="0"/>
          </a:p>
          <a:p>
            <a:pPr algn="just"/>
            <a:r>
              <a:rPr lang="en-US" b="1" i="1" smtClean="0"/>
              <a:t>                                                                                                                                   </a:t>
            </a:r>
            <a:r>
              <a:rPr lang="en-US" b="1" i="1" smtClean="0"/>
              <a:t>   VAJA </a:t>
            </a:r>
            <a:r>
              <a:rPr lang="en-US" b="1" i="1" dirty="0" smtClean="0"/>
              <a:t>ASHISH</a:t>
            </a:r>
          </a:p>
          <a:p>
            <a:pPr algn="just"/>
            <a:r>
              <a:rPr lang="en-US" b="1" i="1" dirty="0" smtClean="0"/>
              <a:t>                                                                                                                               </a:t>
            </a:r>
            <a:r>
              <a:rPr lang="en-US" b="1" i="1" dirty="0" smtClean="0"/>
              <a:t>       KALARIYA </a:t>
            </a:r>
            <a:r>
              <a:rPr lang="en-US" b="1" i="1" dirty="0" smtClean="0"/>
              <a:t>AYUSH</a:t>
            </a:r>
          </a:p>
          <a:p>
            <a:pPr algn="just"/>
            <a:r>
              <a:rPr lang="en-US" b="1" i="1" dirty="0" smtClean="0"/>
              <a:t>						              </a:t>
            </a:r>
            <a:r>
              <a:rPr lang="en-US" b="1" i="1" dirty="0" smtClean="0"/>
              <a:t>     KALARIYA HARSH</a:t>
            </a:r>
          </a:p>
          <a:p>
            <a:pPr algn="r"/>
            <a:r>
              <a:rPr lang="en-US" b="1" i="1" dirty="0" smtClean="0"/>
              <a:t>GORASIYA BHARGAV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228600"/>
            <a:ext cx="2004075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600" b="1" dirty="0" smtClean="0"/>
              <a:t>Index:-</a:t>
            </a:r>
            <a:endParaRPr lang="en-US" sz="2800" b="1" dirty="0" smtClean="0"/>
          </a:p>
          <a:p>
            <a:endParaRPr lang="en-US" sz="2800" b="1" dirty="0"/>
          </a:p>
          <a:p>
            <a:endParaRPr lang="en-US" b="1" dirty="0" smtClean="0"/>
          </a:p>
          <a:p>
            <a:endParaRPr lang="en-US" dirty="0"/>
          </a:p>
          <a:p>
            <a:pPr lvl="0">
              <a:buFont typeface="Wingdings" pitchFamily="2" charset="2"/>
              <a:buChar char="Ø"/>
            </a:pPr>
            <a:r>
              <a:rPr lang="en-US" b="1" dirty="0"/>
              <a:t>Introduction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0">
              <a:buFont typeface="Wingdings" pitchFamily="2" charset="2"/>
              <a:buChar char="Ø"/>
            </a:pPr>
            <a:r>
              <a:rPr lang="en-US" b="1" dirty="0"/>
              <a:t>Component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0">
              <a:buFont typeface="Wingdings" pitchFamily="2" charset="2"/>
              <a:buChar char="Ø"/>
            </a:pPr>
            <a:r>
              <a:rPr lang="en-US" b="1" dirty="0"/>
              <a:t>Work plan 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 </a:t>
            </a:r>
            <a:endParaRPr lang="en-US" dirty="0" smtClean="0"/>
          </a:p>
          <a:p>
            <a:pPr lvl="0">
              <a:buFont typeface="Wingdings" pitchFamily="2" charset="2"/>
              <a:buChar char="Ø"/>
            </a:pPr>
            <a:r>
              <a:rPr lang="en-US" b="1" dirty="0" smtClean="0"/>
              <a:t>Advantages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/>
              <a:t> </a:t>
            </a:r>
            <a:endParaRPr lang="en-US" dirty="0"/>
          </a:p>
          <a:p>
            <a:pPr lvl="0">
              <a:buFont typeface="Wingdings" pitchFamily="2" charset="2"/>
              <a:buChar char="Ø"/>
            </a:pPr>
            <a:r>
              <a:rPr lang="en-US" b="1" dirty="0"/>
              <a:t>Disadvantages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66688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600" b="1" dirty="0" smtClean="0"/>
              <a:t>Introduction:-</a:t>
            </a:r>
            <a:endParaRPr lang="en-US" b="1" dirty="0" smtClean="0"/>
          </a:p>
          <a:p>
            <a:endParaRPr lang="en-US" b="1" u="sng" dirty="0"/>
          </a:p>
          <a:p>
            <a:endParaRPr lang="en-US" dirty="0"/>
          </a:p>
          <a:p>
            <a:pPr lvl="0">
              <a:buFont typeface="Wingdings" pitchFamily="2" charset="2"/>
              <a:buChar char="ü"/>
            </a:pPr>
            <a:r>
              <a:rPr lang="en-IN" b="1" dirty="0" smtClean="0"/>
              <a:t>This </a:t>
            </a:r>
            <a:r>
              <a:rPr lang="en-IN" b="1" dirty="0"/>
              <a:t>project is totally based on </a:t>
            </a:r>
            <a:r>
              <a:rPr lang="en-IN" b="1" dirty="0" err="1"/>
              <a:t>aadharcard</a:t>
            </a:r>
            <a:r>
              <a:rPr lang="en-IN" b="1" dirty="0"/>
              <a:t>.</a:t>
            </a:r>
            <a:endParaRPr lang="en-US" dirty="0"/>
          </a:p>
          <a:p>
            <a:pPr lvl="0"/>
            <a:endParaRPr lang="en-IN" b="1" dirty="0" smtClean="0"/>
          </a:p>
          <a:p>
            <a:pPr lvl="0"/>
            <a:endParaRPr lang="en-IN" b="1" dirty="0" smtClean="0"/>
          </a:p>
          <a:p>
            <a:pPr lvl="0">
              <a:buFont typeface="Wingdings" pitchFamily="2" charset="2"/>
              <a:buChar char="ü"/>
            </a:pPr>
            <a:r>
              <a:rPr lang="en-IN" b="1" dirty="0" smtClean="0"/>
              <a:t>With </a:t>
            </a:r>
            <a:r>
              <a:rPr lang="en-IN" b="1" dirty="0"/>
              <a:t>the help of it we can store the data of passenger.</a:t>
            </a:r>
            <a:endParaRPr lang="en-US" dirty="0"/>
          </a:p>
          <a:p>
            <a:pPr lvl="0"/>
            <a:endParaRPr lang="en-IN" b="1" dirty="0" smtClean="0"/>
          </a:p>
          <a:p>
            <a:pPr lvl="0"/>
            <a:endParaRPr lang="en-IN" b="1" dirty="0" smtClean="0"/>
          </a:p>
          <a:p>
            <a:pPr lvl="0">
              <a:buFont typeface="Wingdings" pitchFamily="2" charset="2"/>
              <a:buChar char="ü"/>
            </a:pPr>
            <a:r>
              <a:rPr lang="en-IN" b="1" dirty="0" smtClean="0"/>
              <a:t>This </a:t>
            </a:r>
            <a:r>
              <a:rPr lang="en-IN" b="1" dirty="0"/>
              <a:t>all data scan by scanner and then send to storage.</a:t>
            </a:r>
            <a:endParaRPr lang="en-US" dirty="0"/>
          </a:p>
          <a:p>
            <a:pPr lvl="0"/>
            <a:endParaRPr lang="en-IN" b="1" dirty="0" smtClean="0"/>
          </a:p>
          <a:p>
            <a:pPr lvl="0"/>
            <a:endParaRPr lang="en-IN" b="1" dirty="0" smtClean="0"/>
          </a:p>
          <a:p>
            <a:pPr lvl="0">
              <a:buFont typeface="Wingdings" pitchFamily="2" charset="2"/>
              <a:buChar char="ü"/>
            </a:pPr>
            <a:r>
              <a:rPr lang="en-IN" b="1" dirty="0" smtClean="0"/>
              <a:t>Then </a:t>
            </a:r>
            <a:r>
              <a:rPr lang="en-IN" b="1" dirty="0"/>
              <a:t>that data will able to get  for ticket.</a:t>
            </a:r>
            <a:endParaRPr lang="en-US" dirty="0"/>
          </a:p>
          <a:p>
            <a:pPr lvl="0"/>
            <a:endParaRPr lang="en-IN" b="1" dirty="0" smtClean="0"/>
          </a:p>
          <a:p>
            <a:pPr lvl="0"/>
            <a:endParaRPr lang="en-IN" b="1" dirty="0" smtClean="0"/>
          </a:p>
          <a:p>
            <a:pPr lvl="0">
              <a:buFont typeface="Wingdings" pitchFamily="2" charset="2"/>
              <a:buChar char="ü"/>
            </a:pPr>
            <a:r>
              <a:rPr lang="en-IN" b="1" dirty="0" smtClean="0"/>
              <a:t>This  show </a:t>
            </a:r>
            <a:r>
              <a:rPr lang="en-IN" b="1" dirty="0"/>
              <a:t>we can use </a:t>
            </a:r>
            <a:r>
              <a:rPr lang="en-IN" b="1" dirty="0" err="1"/>
              <a:t>aadharcard</a:t>
            </a:r>
            <a:r>
              <a:rPr lang="en-IN" b="1" dirty="0"/>
              <a:t> for easy mass transportation.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34307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endParaRPr lang="en-US" b="1" u="sng" dirty="0" smtClean="0"/>
          </a:p>
          <a:p>
            <a:pPr>
              <a:buFont typeface="Wingdings" pitchFamily="2" charset="2"/>
              <a:buChar char="v"/>
            </a:pPr>
            <a:r>
              <a:rPr lang="en-US" sz="3600" b="1" dirty="0" smtClean="0"/>
              <a:t>Components:-</a:t>
            </a:r>
            <a:endParaRPr lang="en-US" sz="3600" dirty="0"/>
          </a:p>
          <a:p>
            <a:r>
              <a:rPr lang="en-US" sz="3600" b="1" dirty="0"/>
              <a:t> 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828800"/>
            <a:ext cx="21314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Raspberry pi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QR Scanner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Android  App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Firebase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Connecting Wire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Push Button Switch</a:t>
            </a:r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2768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sz="3600" b="1" dirty="0" smtClean="0"/>
              <a:t>Structure:-</a:t>
            </a:r>
            <a:endParaRPr lang="en-US" sz="3600" dirty="0"/>
          </a:p>
          <a:p>
            <a:endParaRPr lang="en-US" dirty="0"/>
          </a:p>
        </p:txBody>
      </p:sp>
      <p:pic>
        <p:nvPicPr>
          <p:cNvPr id="6" name="Content Placeholder 3" descr="acr320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066800"/>
            <a:ext cx="8000999" cy="5696683"/>
          </a:xfrm>
          <a:prstGeom prst="rect">
            <a:avLst/>
          </a:prstGeo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41376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sz="3600" b="1" dirty="0" smtClean="0"/>
              <a:t>Advantages:-</a:t>
            </a:r>
            <a:endParaRPr lang="en-US" sz="3600" dirty="0"/>
          </a:p>
          <a:p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Easy to </a:t>
            </a:r>
            <a:r>
              <a:rPr lang="en-US" b="1" dirty="0" smtClean="0"/>
              <a:t>use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Save the paper , tree &amp; environment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endParaRPr lang="en-US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 smtClean="0"/>
              <a:t>Time </a:t>
            </a:r>
            <a:r>
              <a:rPr lang="en-US" b="1" dirty="0"/>
              <a:t>saving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endParaRPr lang="en-US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 smtClean="0"/>
              <a:t>Less </a:t>
            </a:r>
            <a:r>
              <a:rPr lang="en-US" b="1" dirty="0"/>
              <a:t>corruption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endParaRPr lang="en-US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 smtClean="0"/>
              <a:t>Solve </a:t>
            </a:r>
            <a:r>
              <a:rPr lang="en-US" b="1" dirty="0"/>
              <a:t>the problem of change money</a:t>
            </a:r>
            <a:endParaRPr lang="en-US" dirty="0"/>
          </a:p>
          <a:p>
            <a:endParaRPr lang="en-US" sz="36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724400"/>
            <a:ext cx="3826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sz="3600" b="1" dirty="0" smtClean="0"/>
              <a:t>Disadvantages:-</a:t>
            </a:r>
            <a:endParaRPr lang="en-US" sz="36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6096000"/>
            <a:ext cx="358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Internet connection necessary.</a:t>
            </a:r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THANK-YOU</a:t>
            </a:r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85</TotalTime>
  <Words>113</Words>
  <Application>Microsoft Office PowerPoint</Application>
  <PresentationFormat>On-screen Show (4:3)</PresentationFormat>
  <Paragraphs>76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 RAJASTHAN HACKATHON 4.0</vt:lpstr>
      <vt:lpstr>Slide 2</vt:lpstr>
      <vt:lpstr>Slide 3</vt:lpstr>
      <vt:lpstr>Slide 4</vt:lpstr>
      <vt:lpstr>Slide 5</vt:lpstr>
      <vt:lpstr>Slide 6</vt:lpstr>
      <vt:lpstr>    THANK-YOU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RAJASTHAN HACKATHON 4.0</dc:title>
  <dc:creator>admin</dc:creator>
  <cp:lastModifiedBy>admin</cp:lastModifiedBy>
  <cp:revision>5</cp:revision>
  <dcterms:created xsi:type="dcterms:W3CDTF">2018-03-20T10:35:53Z</dcterms:created>
  <dcterms:modified xsi:type="dcterms:W3CDTF">2018-03-20T12:02:45Z</dcterms:modified>
</cp:coreProperties>
</file>