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9417d5c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9417d5c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39c882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39c882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39c882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39c882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39c882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39c882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39c882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39c882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539c882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539c882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39c882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39c882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39c882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39c882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39c882e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539c882e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539c882e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539c882e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539c882e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539c882e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417d5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417d5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39c882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39c882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539c882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539c882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417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417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39c882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39c882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539c882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539c882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539c882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539c882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539c882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539c882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39c882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39c882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39c882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539c882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539c882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539c882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150" y="179250"/>
            <a:ext cx="29337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47500" y="2100000"/>
            <a:ext cx="7338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highlight>
                  <a:srgbClr val="FFFFFF"/>
                </a:highlight>
              </a:rPr>
              <a:t>Car Price Prediction 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05150" y="3760275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Submitted by: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ASHISH ANAND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27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6075" cy="2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50"/>
            <a:ext cx="8906075" cy="25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5" y="2571750"/>
            <a:ext cx="9070486" cy="25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0" y="168175"/>
            <a:ext cx="9070500" cy="257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4"/>
          <p:cNvSpPr txBox="1"/>
          <p:nvPr/>
        </p:nvSpPr>
        <p:spPr>
          <a:xfrm>
            <a:off x="609600" y="60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5" y="2571750"/>
            <a:ext cx="890395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2400"/>
            <a:ext cx="8686800" cy="246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250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13" y="2655325"/>
            <a:ext cx="85439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827325" cy="44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58975" cy="42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50525" cy="4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11075" cy="4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224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7000"/>
            <a:ext cx="52119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41500" y="3679700"/>
            <a:ext cx="7338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NULL values in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25" y="183950"/>
            <a:ext cx="5259325" cy="34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05750" cy="3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7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1268400" y="282075"/>
            <a:ext cx="6607200" cy="5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CONCLUSION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price of owners 1 and four are higher than the rest.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price has a 0.8 correlation with car price.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manual transmission has a lower price than automatic transmission.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LPG and CNG e v type car has lower price than the rest of the car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name has very high variance in its price range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 driven is negatively correlated with the price of the car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use of ka is negatively correlated with the price of the car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engine capacity of the car is very highly correlated with the price of the car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Mileage is negatively correlated with the price of the car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00" y="209550"/>
            <a:ext cx="5716875" cy="36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987975" y="4512400"/>
            <a:ext cx="73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plot of log(price)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25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978200" y="3770850"/>
            <a:ext cx="734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price of owners 1 and four are higher than the rest.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19575" cy="2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99100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6200" cy="28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3875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9050" cy="2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