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1" r:id="rId2"/>
    <p:sldId id="320" r:id="rId3"/>
    <p:sldId id="260" r:id="rId4"/>
    <p:sldId id="297" r:id="rId5"/>
    <p:sldId id="263" r:id="rId6"/>
    <p:sldId id="298" r:id="rId7"/>
    <p:sldId id="277" r:id="rId8"/>
    <p:sldId id="278" r:id="rId9"/>
    <p:sldId id="279" r:id="rId10"/>
    <p:sldId id="317" r:id="rId11"/>
    <p:sldId id="313" r:id="rId12"/>
    <p:sldId id="318" r:id="rId13"/>
    <p:sldId id="304" r:id="rId14"/>
    <p:sldId id="280" r:id="rId15"/>
    <p:sldId id="284" r:id="rId16"/>
    <p:sldId id="285" r:id="rId17"/>
    <p:sldId id="286" r:id="rId18"/>
    <p:sldId id="287" r:id="rId19"/>
    <p:sldId id="288" r:id="rId20"/>
    <p:sldId id="305" r:id="rId21"/>
    <p:sldId id="306" r:id="rId22"/>
    <p:sldId id="307" r:id="rId23"/>
    <p:sldId id="308" r:id="rId24"/>
    <p:sldId id="311" r:id="rId25"/>
    <p:sldId id="312" r:id="rId26"/>
    <p:sldId id="316" r:id="rId27"/>
    <p:sldId id="314" r:id="rId28"/>
    <p:sldId id="315" r:id="rId29"/>
    <p:sldId id="276" r:id="rId30"/>
    <p:sldId id="319" r:id="rId31"/>
    <p:sldId id="321"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594213-DA8E-47E7-882C-2B126A2058B9}" v="60" dt="2021-08-16T13:54:42.4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22" autoAdjust="0"/>
    <p:restoredTop sz="94660"/>
  </p:normalViewPr>
  <p:slideViewPr>
    <p:cSldViewPr snapToGrid="0">
      <p:cViewPr varScale="1">
        <p:scale>
          <a:sx n="87" d="100"/>
          <a:sy n="87" d="100"/>
        </p:scale>
        <p:origin x="310" y="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a Dela Cruz" userId="a71140dcb9751d60" providerId="LiveId" clId="{48594213-DA8E-47E7-882C-2B126A2058B9}"/>
    <pc:docChg chg="undo custSel addSld delSld modSld">
      <pc:chgData name="Anna Dela Cruz" userId="a71140dcb9751d60" providerId="LiveId" clId="{48594213-DA8E-47E7-882C-2B126A2058B9}" dt="2021-08-16T14:16:18.699" v="5112" actId="47"/>
      <pc:docMkLst>
        <pc:docMk/>
      </pc:docMkLst>
      <pc:sldChg chg="del">
        <pc:chgData name="Anna Dela Cruz" userId="a71140dcb9751d60" providerId="LiveId" clId="{48594213-DA8E-47E7-882C-2B126A2058B9}" dt="2021-08-09T15:17:47.107" v="28" actId="47"/>
        <pc:sldMkLst>
          <pc:docMk/>
          <pc:sldMk cId="2651775770" sldId="256"/>
        </pc:sldMkLst>
      </pc:sldChg>
      <pc:sldChg chg="del">
        <pc:chgData name="Anna Dela Cruz" userId="a71140dcb9751d60" providerId="LiveId" clId="{48594213-DA8E-47E7-882C-2B126A2058B9}" dt="2021-08-09T15:31:38.575" v="37" actId="47"/>
        <pc:sldMkLst>
          <pc:docMk/>
          <pc:sldMk cId="3893669698" sldId="257"/>
        </pc:sldMkLst>
      </pc:sldChg>
      <pc:sldChg chg="del">
        <pc:chgData name="Anna Dela Cruz" userId="a71140dcb9751d60" providerId="LiveId" clId="{48594213-DA8E-47E7-882C-2B126A2058B9}" dt="2021-08-15T03:34:09.120" v="3317" actId="47"/>
        <pc:sldMkLst>
          <pc:docMk/>
          <pc:sldMk cId="4272989792" sldId="258"/>
        </pc:sldMkLst>
      </pc:sldChg>
      <pc:sldChg chg="addSp modSp new del mod">
        <pc:chgData name="Anna Dela Cruz" userId="a71140dcb9751d60" providerId="LiveId" clId="{48594213-DA8E-47E7-882C-2B126A2058B9}" dt="2021-08-10T01:04:00.062" v="466" actId="2696"/>
        <pc:sldMkLst>
          <pc:docMk/>
          <pc:sldMk cId="488125731" sldId="259"/>
        </pc:sldMkLst>
        <pc:picChg chg="add mod">
          <ac:chgData name="Anna Dela Cruz" userId="a71140dcb9751d60" providerId="LiveId" clId="{48594213-DA8E-47E7-882C-2B126A2058B9}" dt="2021-08-09T14:18:23.808" v="5" actId="1076"/>
          <ac:picMkLst>
            <pc:docMk/>
            <pc:sldMk cId="488125731" sldId="259"/>
            <ac:picMk id="3" creationId="{6644A076-5666-4235-A5E7-1D5751607CE3}"/>
          </ac:picMkLst>
        </pc:picChg>
      </pc:sldChg>
      <pc:sldChg chg="add del">
        <pc:chgData name="Anna Dela Cruz" userId="a71140dcb9751d60" providerId="LiveId" clId="{48594213-DA8E-47E7-882C-2B126A2058B9}" dt="2021-08-11T02:28:13.396" v="1239" actId="47"/>
        <pc:sldMkLst>
          <pc:docMk/>
          <pc:sldMk cId="2805324384" sldId="259"/>
        </pc:sldMkLst>
      </pc:sldChg>
      <pc:sldChg chg="addSp modSp new del mod">
        <pc:chgData name="Anna Dela Cruz" userId="a71140dcb9751d60" providerId="LiveId" clId="{48594213-DA8E-47E7-882C-2B126A2058B9}" dt="2021-08-10T01:04:13.693" v="470" actId="2696"/>
        <pc:sldMkLst>
          <pc:docMk/>
          <pc:sldMk cId="682200968" sldId="260"/>
        </pc:sldMkLst>
        <pc:picChg chg="add mod">
          <ac:chgData name="Anna Dela Cruz" userId="a71140dcb9751d60" providerId="LiveId" clId="{48594213-DA8E-47E7-882C-2B126A2058B9}" dt="2021-08-09T15:17:40.058" v="27" actId="1076"/>
          <ac:picMkLst>
            <pc:docMk/>
            <pc:sldMk cId="682200968" sldId="260"/>
            <ac:picMk id="3" creationId="{DD79815B-6F1F-493F-B21B-EE33006180E8}"/>
          </ac:picMkLst>
        </pc:picChg>
        <pc:picChg chg="add mod modCrop">
          <ac:chgData name="Anna Dela Cruz" userId="a71140dcb9751d60" providerId="LiveId" clId="{48594213-DA8E-47E7-882C-2B126A2058B9}" dt="2021-08-09T15:17:27.544" v="25" actId="1076"/>
          <ac:picMkLst>
            <pc:docMk/>
            <pc:sldMk cId="682200968" sldId="260"/>
            <ac:picMk id="5" creationId="{212EEA1B-31FC-429D-B325-71503195C255}"/>
          </ac:picMkLst>
        </pc:picChg>
      </pc:sldChg>
      <pc:sldChg chg="addSp delSp modSp add mod setBg">
        <pc:chgData name="Anna Dela Cruz" userId="a71140dcb9751d60" providerId="LiveId" clId="{48594213-DA8E-47E7-882C-2B126A2058B9}" dt="2021-08-16T14:12:37.332" v="5110" actId="478"/>
        <pc:sldMkLst>
          <pc:docMk/>
          <pc:sldMk cId="2667166882" sldId="260"/>
        </pc:sldMkLst>
        <pc:spChg chg="add mod ord">
          <ac:chgData name="Anna Dela Cruz" userId="a71140dcb9751d60" providerId="LiveId" clId="{48594213-DA8E-47E7-882C-2B126A2058B9}" dt="2021-08-12T03:50:39.209" v="1912" actId="20577"/>
          <ac:spMkLst>
            <pc:docMk/>
            <pc:sldMk cId="2667166882" sldId="260"/>
            <ac:spMk id="2" creationId="{83B292A5-1608-481A-AD9F-DA972401EB13}"/>
          </ac:spMkLst>
        </pc:spChg>
        <pc:grpChg chg="add del">
          <ac:chgData name="Anna Dela Cruz" userId="a71140dcb9751d60" providerId="LiveId" clId="{48594213-DA8E-47E7-882C-2B126A2058B9}" dt="2021-08-11T16:38:49.015" v="1737" actId="26606"/>
          <ac:grpSpMkLst>
            <pc:docMk/>
            <pc:sldMk cId="2667166882" sldId="260"/>
            <ac:grpSpMk id="10" creationId="{90A61547-2555-4DE2-A37F-A53E54917441}"/>
          </ac:grpSpMkLst>
        </pc:grpChg>
        <pc:picChg chg="add del mod modCrop">
          <ac:chgData name="Anna Dela Cruz" userId="a71140dcb9751d60" providerId="LiveId" clId="{48594213-DA8E-47E7-882C-2B126A2058B9}" dt="2021-08-16T13:14:02.975" v="3773" actId="1076"/>
          <ac:picMkLst>
            <pc:docMk/>
            <pc:sldMk cId="2667166882" sldId="260"/>
            <ac:picMk id="3" creationId="{DD79815B-6F1F-493F-B21B-EE33006180E8}"/>
          </ac:picMkLst>
        </pc:picChg>
        <pc:picChg chg="del mod">
          <ac:chgData name="Anna Dela Cruz" userId="a71140dcb9751d60" providerId="LiveId" clId="{48594213-DA8E-47E7-882C-2B126A2058B9}" dt="2021-08-16T14:12:37.332" v="5110" actId="478"/>
          <ac:picMkLst>
            <pc:docMk/>
            <pc:sldMk cId="2667166882" sldId="260"/>
            <ac:picMk id="5" creationId="{212EEA1B-31FC-429D-B325-71503195C255}"/>
          </ac:picMkLst>
        </pc:picChg>
      </pc:sldChg>
      <pc:sldChg chg="addSp delSp modSp new del mod">
        <pc:chgData name="Anna Dela Cruz" userId="a71140dcb9751d60" providerId="LiveId" clId="{48594213-DA8E-47E7-882C-2B126A2058B9}" dt="2021-08-12T04:29:11.232" v="1984" actId="47"/>
        <pc:sldMkLst>
          <pc:docMk/>
          <pc:sldMk cId="2504034815" sldId="261"/>
        </pc:sldMkLst>
        <pc:spChg chg="add mod">
          <ac:chgData name="Anna Dela Cruz" userId="a71140dcb9751d60" providerId="LiveId" clId="{48594213-DA8E-47E7-882C-2B126A2058B9}" dt="2021-08-09T16:33:57.371" v="250" actId="20577"/>
          <ac:spMkLst>
            <pc:docMk/>
            <pc:sldMk cId="2504034815" sldId="261"/>
            <ac:spMk id="6" creationId="{3ED6F88F-E6D8-4C04-8335-44E1C2830726}"/>
          </ac:spMkLst>
        </pc:spChg>
        <pc:picChg chg="add del mod">
          <ac:chgData name="Anna Dela Cruz" userId="a71140dcb9751d60" providerId="LiveId" clId="{48594213-DA8E-47E7-882C-2B126A2058B9}" dt="2021-08-09T15:56:24.561" v="42" actId="21"/>
          <ac:picMkLst>
            <pc:docMk/>
            <pc:sldMk cId="2504034815" sldId="261"/>
            <ac:picMk id="3" creationId="{DAAE6D30-E317-40F5-A155-4B434A86E688}"/>
          </ac:picMkLst>
        </pc:picChg>
        <pc:picChg chg="add mod">
          <ac:chgData name="Anna Dela Cruz" userId="a71140dcb9751d60" providerId="LiveId" clId="{48594213-DA8E-47E7-882C-2B126A2058B9}" dt="2021-08-12T03:34:35.786" v="1836" actId="1076"/>
          <ac:picMkLst>
            <pc:docMk/>
            <pc:sldMk cId="2504034815" sldId="261"/>
            <ac:picMk id="5" creationId="{456EE3F8-93BE-47C2-A16D-2FEFA298B679}"/>
          </ac:picMkLst>
        </pc:picChg>
      </pc:sldChg>
      <pc:sldChg chg="addSp modSp new del mod">
        <pc:chgData name="Anna Dela Cruz" userId="a71140dcb9751d60" providerId="LiveId" clId="{48594213-DA8E-47E7-882C-2B126A2058B9}" dt="2021-08-11T04:19:35.781" v="1493" actId="47"/>
        <pc:sldMkLst>
          <pc:docMk/>
          <pc:sldMk cId="143746708" sldId="262"/>
        </pc:sldMkLst>
        <pc:picChg chg="add mod">
          <ac:chgData name="Anna Dela Cruz" userId="a71140dcb9751d60" providerId="LiveId" clId="{48594213-DA8E-47E7-882C-2B126A2058B9}" dt="2021-08-09T16:35:51.794" v="258" actId="14100"/>
          <ac:picMkLst>
            <pc:docMk/>
            <pc:sldMk cId="143746708" sldId="262"/>
            <ac:picMk id="3" creationId="{51E67B86-B153-4A05-A939-19F5DE5CC5AC}"/>
          </ac:picMkLst>
        </pc:picChg>
      </pc:sldChg>
      <pc:sldChg chg="addSp delSp modSp new mod setBg">
        <pc:chgData name="Anna Dela Cruz" userId="a71140dcb9751d60" providerId="LiveId" clId="{48594213-DA8E-47E7-882C-2B126A2058B9}" dt="2021-08-16T14:12:52.584" v="5111" actId="732"/>
        <pc:sldMkLst>
          <pc:docMk/>
          <pc:sldMk cId="1621501887" sldId="263"/>
        </pc:sldMkLst>
        <pc:spChg chg="add del mod">
          <ac:chgData name="Anna Dela Cruz" userId="a71140dcb9751d60" providerId="LiveId" clId="{48594213-DA8E-47E7-882C-2B126A2058B9}" dt="2021-08-11T02:25:00.448" v="1085"/>
          <ac:spMkLst>
            <pc:docMk/>
            <pc:sldMk cId="1621501887" sldId="263"/>
            <ac:spMk id="3" creationId="{EA305FC3-5294-4B0A-AECA-DD2D03565C60}"/>
          </ac:spMkLst>
        </pc:spChg>
        <pc:spChg chg="add mod">
          <ac:chgData name="Anna Dela Cruz" userId="a71140dcb9751d60" providerId="LiveId" clId="{48594213-DA8E-47E7-882C-2B126A2058B9}" dt="2021-08-12T15:15:24.531" v="2083" actId="20577"/>
          <ac:spMkLst>
            <pc:docMk/>
            <pc:sldMk cId="1621501887" sldId="263"/>
            <ac:spMk id="6" creationId="{53C76507-A3E1-498C-90BD-C5512F4F8CC3}"/>
          </ac:spMkLst>
        </pc:spChg>
        <pc:grpChg chg="add del">
          <ac:chgData name="Anna Dela Cruz" userId="a71140dcb9751d60" providerId="LiveId" clId="{48594213-DA8E-47E7-882C-2B126A2058B9}" dt="2021-08-11T16:38:46.449" v="1735" actId="26606"/>
          <ac:grpSpMkLst>
            <pc:docMk/>
            <pc:sldMk cId="1621501887" sldId="263"/>
            <ac:grpSpMk id="14" creationId="{90A61547-2555-4DE2-A37F-A53E54917441}"/>
          </ac:grpSpMkLst>
        </pc:grpChg>
        <pc:picChg chg="add del mod modCrop">
          <ac:chgData name="Anna Dela Cruz" userId="a71140dcb9751d60" providerId="LiveId" clId="{48594213-DA8E-47E7-882C-2B126A2058B9}" dt="2021-08-11T02:24:26.287" v="1077" actId="478"/>
          <ac:picMkLst>
            <pc:docMk/>
            <pc:sldMk cId="1621501887" sldId="263"/>
            <ac:picMk id="2" creationId="{A9BD8A2D-5027-4A57-BD73-0815673ADBEF}"/>
          </ac:picMkLst>
        </pc:picChg>
        <pc:picChg chg="add mod modCrop">
          <ac:chgData name="Anna Dela Cruz" userId="a71140dcb9751d60" providerId="LiveId" clId="{48594213-DA8E-47E7-882C-2B126A2058B9}" dt="2021-08-16T14:12:52.584" v="5111" actId="732"/>
          <ac:picMkLst>
            <pc:docMk/>
            <pc:sldMk cId="1621501887" sldId="263"/>
            <ac:picMk id="3" creationId="{B1A7B26D-FF9E-4201-AB72-EE392500AC6C}"/>
          </ac:picMkLst>
        </pc:picChg>
        <pc:picChg chg="add del mod">
          <ac:chgData name="Anna Dela Cruz" userId="a71140dcb9751d60" providerId="LiveId" clId="{48594213-DA8E-47E7-882C-2B126A2058B9}" dt="2021-08-11T02:33:41.474" v="1310" actId="21"/>
          <ac:picMkLst>
            <pc:docMk/>
            <pc:sldMk cId="1621501887" sldId="263"/>
            <ac:picMk id="5" creationId="{CC754FB3-32F5-41DB-BBCF-0B3FC1390A7C}"/>
          </ac:picMkLst>
        </pc:picChg>
        <pc:picChg chg="add del mod">
          <ac:chgData name="Anna Dela Cruz" userId="a71140dcb9751d60" providerId="LiveId" clId="{48594213-DA8E-47E7-882C-2B126A2058B9}" dt="2021-08-12T03:58:04.515" v="1916" actId="478"/>
          <ac:picMkLst>
            <pc:docMk/>
            <pc:sldMk cId="1621501887" sldId="263"/>
            <ac:picMk id="7" creationId="{E0735F6A-AA94-443F-B570-6CFC1C05CC6D}"/>
          </ac:picMkLst>
        </pc:picChg>
        <pc:picChg chg="add del mod modCrop">
          <ac:chgData name="Anna Dela Cruz" userId="a71140dcb9751d60" providerId="LiveId" clId="{48594213-DA8E-47E7-882C-2B126A2058B9}" dt="2021-08-12T03:58:20.872" v="1922" actId="478"/>
          <ac:picMkLst>
            <pc:docMk/>
            <pc:sldMk cId="1621501887" sldId="263"/>
            <ac:picMk id="9" creationId="{12B24F4B-863A-4255-8ED9-D6B3EA26D1CB}"/>
          </ac:picMkLst>
        </pc:picChg>
      </pc:sldChg>
      <pc:sldChg chg="addSp modSp new del mod">
        <pc:chgData name="Anna Dela Cruz" userId="a71140dcb9751d60" providerId="LiveId" clId="{48594213-DA8E-47E7-882C-2B126A2058B9}" dt="2021-08-10T01:04:39.812" v="472" actId="47"/>
        <pc:sldMkLst>
          <pc:docMk/>
          <pc:sldMk cId="883379916" sldId="264"/>
        </pc:sldMkLst>
        <pc:spChg chg="add mod">
          <ac:chgData name="Anna Dela Cruz" userId="a71140dcb9751d60" providerId="LiveId" clId="{48594213-DA8E-47E7-882C-2B126A2058B9}" dt="2021-08-09T16:21:21.525" v="136" actId="20577"/>
          <ac:spMkLst>
            <pc:docMk/>
            <pc:sldMk cId="883379916" sldId="264"/>
            <ac:spMk id="4" creationId="{E88E69DB-F934-4077-9924-BBA02E1D3C0F}"/>
          </ac:spMkLst>
        </pc:spChg>
        <pc:picChg chg="add mod">
          <ac:chgData name="Anna Dela Cruz" userId="a71140dcb9751d60" providerId="LiveId" clId="{48594213-DA8E-47E7-882C-2B126A2058B9}" dt="2021-08-09T16:12:47.009" v="54" actId="1076"/>
          <ac:picMkLst>
            <pc:docMk/>
            <pc:sldMk cId="883379916" sldId="264"/>
            <ac:picMk id="3" creationId="{DB5EF4BC-6F23-47E6-8FEF-EC8746067EC6}"/>
          </ac:picMkLst>
        </pc:picChg>
      </pc:sldChg>
      <pc:sldChg chg="addSp modSp new del mod">
        <pc:chgData name="Anna Dela Cruz" userId="a71140dcb9751d60" providerId="LiveId" clId="{48594213-DA8E-47E7-882C-2B126A2058B9}" dt="2021-08-11T02:24:19.932" v="1076" actId="47"/>
        <pc:sldMkLst>
          <pc:docMk/>
          <pc:sldMk cId="1640715620" sldId="265"/>
        </pc:sldMkLst>
        <pc:picChg chg="add mod">
          <ac:chgData name="Anna Dela Cruz" userId="a71140dcb9751d60" providerId="LiveId" clId="{48594213-DA8E-47E7-882C-2B126A2058B9}" dt="2021-08-09T16:21:02.065" v="125" actId="1076"/>
          <ac:picMkLst>
            <pc:docMk/>
            <pc:sldMk cId="1640715620" sldId="265"/>
            <ac:picMk id="3" creationId="{4162117F-DFFB-4EB4-AF14-B3A25740195A}"/>
          </ac:picMkLst>
        </pc:picChg>
      </pc:sldChg>
      <pc:sldChg chg="addSp delSp modSp new del mod">
        <pc:chgData name="Anna Dela Cruz" userId="a71140dcb9751d60" providerId="LiveId" clId="{48594213-DA8E-47E7-882C-2B126A2058B9}" dt="2021-08-11T02:34:14.059" v="1317" actId="47"/>
        <pc:sldMkLst>
          <pc:docMk/>
          <pc:sldMk cId="1267370082" sldId="266"/>
        </pc:sldMkLst>
        <pc:picChg chg="add del mod">
          <ac:chgData name="Anna Dela Cruz" userId="a71140dcb9751d60" providerId="LiveId" clId="{48594213-DA8E-47E7-882C-2B126A2058B9}" dt="2021-08-11T02:33:58.792" v="1313" actId="21"/>
          <ac:picMkLst>
            <pc:docMk/>
            <pc:sldMk cId="1267370082" sldId="266"/>
            <ac:picMk id="3" creationId="{6BCA311F-7FC0-4B56-B922-93346542F57A}"/>
          </ac:picMkLst>
        </pc:picChg>
        <pc:picChg chg="add del mod">
          <ac:chgData name="Anna Dela Cruz" userId="a71140dcb9751d60" providerId="LiveId" clId="{48594213-DA8E-47E7-882C-2B126A2058B9}" dt="2021-08-09T23:38:05.421" v="403" actId="478"/>
          <ac:picMkLst>
            <pc:docMk/>
            <pc:sldMk cId="1267370082" sldId="266"/>
            <ac:picMk id="3" creationId="{9DD42E7A-D68E-461B-B446-B4FACE13E619}"/>
          </ac:picMkLst>
        </pc:picChg>
        <pc:picChg chg="add del mod">
          <ac:chgData name="Anna Dela Cruz" userId="a71140dcb9751d60" providerId="LiveId" clId="{48594213-DA8E-47E7-882C-2B126A2058B9}" dt="2021-08-11T02:30:21.799" v="1303" actId="478"/>
          <ac:picMkLst>
            <pc:docMk/>
            <pc:sldMk cId="1267370082" sldId="266"/>
            <ac:picMk id="4" creationId="{45B1BDF4-3549-465C-B140-2B483CA45983}"/>
          </ac:picMkLst>
        </pc:picChg>
        <pc:picChg chg="add del mod modCrop">
          <ac:chgData name="Anna Dela Cruz" userId="a71140dcb9751d60" providerId="LiveId" clId="{48594213-DA8E-47E7-882C-2B126A2058B9}" dt="2021-08-09T23:40:20.580" v="410" actId="478"/>
          <ac:picMkLst>
            <pc:docMk/>
            <pc:sldMk cId="1267370082" sldId="266"/>
            <ac:picMk id="5" creationId="{7850005A-BA4A-4C52-9599-A767A8E00005}"/>
          </ac:picMkLst>
        </pc:picChg>
        <pc:picChg chg="add del mod modCrop">
          <ac:chgData name="Anna Dela Cruz" userId="a71140dcb9751d60" providerId="LiveId" clId="{48594213-DA8E-47E7-882C-2B126A2058B9}" dt="2021-08-11T02:34:11.185" v="1316" actId="478"/>
          <ac:picMkLst>
            <pc:docMk/>
            <pc:sldMk cId="1267370082" sldId="266"/>
            <ac:picMk id="7" creationId="{F6BBA2EA-BE09-4476-917A-C598078B96DC}"/>
          </ac:picMkLst>
        </pc:picChg>
      </pc:sldChg>
      <pc:sldChg chg="new del">
        <pc:chgData name="Anna Dela Cruz" userId="a71140dcb9751d60" providerId="LiveId" clId="{48594213-DA8E-47E7-882C-2B126A2058B9}" dt="2021-08-09T16:21:54.167" v="139" actId="47"/>
        <pc:sldMkLst>
          <pc:docMk/>
          <pc:sldMk cId="100555493" sldId="267"/>
        </pc:sldMkLst>
      </pc:sldChg>
      <pc:sldChg chg="addSp modSp new del mod">
        <pc:chgData name="Anna Dela Cruz" userId="a71140dcb9751d60" providerId="LiveId" clId="{48594213-DA8E-47E7-882C-2B126A2058B9}" dt="2021-08-09T22:36:02.321" v="275" actId="47"/>
        <pc:sldMkLst>
          <pc:docMk/>
          <pc:sldMk cId="885333159" sldId="267"/>
        </pc:sldMkLst>
        <pc:picChg chg="add mod modCrop">
          <ac:chgData name="Anna Dela Cruz" userId="a71140dcb9751d60" providerId="LiveId" clId="{48594213-DA8E-47E7-882C-2B126A2058B9}" dt="2021-08-09T22:24:29.862" v="274" actId="1076"/>
          <ac:picMkLst>
            <pc:docMk/>
            <pc:sldMk cId="885333159" sldId="267"/>
            <ac:picMk id="3" creationId="{DFFC9011-ABE8-464B-B64F-F9F464A31E81}"/>
          </ac:picMkLst>
        </pc:picChg>
      </pc:sldChg>
      <pc:sldChg chg="addSp modSp new del mod">
        <pc:chgData name="Anna Dela Cruz" userId="a71140dcb9751d60" providerId="LiveId" clId="{48594213-DA8E-47E7-882C-2B126A2058B9}" dt="2021-08-15T03:31:03.935" v="3302" actId="47"/>
        <pc:sldMkLst>
          <pc:docMk/>
          <pc:sldMk cId="3301251971" sldId="267"/>
        </pc:sldMkLst>
        <pc:picChg chg="add mod">
          <ac:chgData name="Anna Dela Cruz" userId="a71140dcb9751d60" providerId="LiveId" clId="{48594213-DA8E-47E7-882C-2B126A2058B9}" dt="2021-08-09T22:38:24.710" v="301" actId="1076"/>
          <ac:picMkLst>
            <pc:docMk/>
            <pc:sldMk cId="3301251971" sldId="267"/>
            <ac:picMk id="3" creationId="{F62ECB9D-6766-446E-B964-9EF9B386D843}"/>
          </ac:picMkLst>
        </pc:picChg>
      </pc:sldChg>
      <pc:sldChg chg="addSp modSp new del mod">
        <pc:chgData name="Anna Dela Cruz" userId="a71140dcb9751d60" providerId="LiveId" clId="{48594213-DA8E-47E7-882C-2B126A2058B9}" dt="2021-08-09T22:36:59.886" v="290" actId="47"/>
        <pc:sldMkLst>
          <pc:docMk/>
          <pc:sldMk cId="4028523677" sldId="267"/>
        </pc:sldMkLst>
        <pc:picChg chg="add mod modCrop">
          <ac:chgData name="Anna Dela Cruz" userId="a71140dcb9751d60" providerId="LiveId" clId="{48594213-DA8E-47E7-882C-2B126A2058B9}" dt="2021-08-09T22:36:51.812" v="289" actId="732"/>
          <ac:picMkLst>
            <pc:docMk/>
            <pc:sldMk cId="4028523677" sldId="267"/>
            <ac:picMk id="3" creationId="{00084CBC-F6A2-4F1A-A2C6-611EA850109D}"/>
          </ac:picMkLst>
        </pc:picChg>
      </pc:sldChg>
      <pc:sldChg chg="addSp modSp new del mod">
        <pc:chgData name="Anna Dela Cruz" userId="a71140dcb9751d60" providerId="LiveId" clId="{48594213-DA8E-47E7-882C-2B126A2058B9}" dt="2021-08-11T03:38:51.470" v="1455" actId="47"/>
        <pc:sldMkLst>
          <pc:docMk/>
          <pc:sldMk cId="3000416299" sldId="268"/>
        </pc:sldMkLst>
        <pc:picChg chg="add mod">
          <ac:chgData name="Anna Dela Cruz" userId="a71140dcb9751d60" providerId="LiveId" clId="{48594213-DA8E-47E7-882C-2B126A2058B9}" dt="2021-08-09T22:48:03.808" v="308" actId="1076"/>
          <ac:picMkLst>
            <pc:docMk/>
            <pc:sldMk cId="3000416299" sldId="268"/>
            <ac:picMk id="3" creationId="{94551EEA-380E-49BA-ABAE-C57C72AC629A}"/>
          </ac:picMkLst>
        </pc:picChg>
      </pc:sldChg>
      <pc:sldChg chg="addSp modSp new del mod">
        <pc:chgData name="Anna Dela Cruz" userId="a71140dcb9751d60" providerId="LiveId" clId="{48594213-DA8E-47E7-882C-2B126A2058B9}" dt="2021-08-11T03:38:52.965" v="1456" actId="47"/>
        <pc:sldMkLst>
          <pc:docMk/>
          <pc:sldMk cId="1745815669" sldId="269"/>
        </pc:sldMkLst>
        <pc:picChg chg="add mod">
          <ac:chgData name="Anna Dela Cruz" userId="a71140dcb9751d60" providerId="LiveId" clId="{48594213-DA8E-47E7-882C-2B126A2058B9}" dt="2021-08-09T22:50:12.731" v="314" actId="1076"/>
          <ac:picMkLst>
            <pc:docMk/>
            <pc:sldMk cId="1745815669" sldId="269"/>
            <ac:picMk id="3" creationId="{CB55E91A-5574-4378-AFDD-09160BDA6580}"/>
          </ac:picMkLst>
        </pc:picChg>
      </pc:sldChg>
      <pc:sldChg chg="addSp modSp new del mod">
        <pc:chgData name="Anna Dela Cruz" userId="a71140dcb9751d60" providerId="LiveId" clId="{48594213-DA8E-47E7-882C-2B126A2058B9}" dt="2021-08-11T04:10:41.422" v="1469" actId="47"/>
        <pc:sldMkLst>
          <pc:docMk/>
          <pc:sldMk cId="3897096534" sldId="270"/>
        </pc:sldMkLst>
        <pc:picChg chg="add mod">
          <ac:chgData name="Anna Dela Cruz" userId="a71140dcb9751d60" providerId="LiveId" clId="{48594213-DA8E-47E7-882C-2B126A2058B9}" dt="2021-08-09T22:58:32.210" v="321" actId="14100"/>
          <ac:picMkLst>
            <pc:docMk/>
            <pc:sldMk cId="3897096534" sldId="270"/>
            <ac:picMk id="3" creationId="{84A9233E-967C-4514-8E73-AF4ADF6B51C6}"/>
          </ac:picMkLst>
        </pc:picChg>
      </pc:sldChg>
      <pc:sldChg chg="addSp modSp new add del mod">
        <pc:chgData name="Anna Dela Cruz" userId="a71140dcb9751d60" providerId="LiveId" clId="{48594213-DA8E-47E7-882C-2B126A2058B9}" dt="2021-08-11T04:10:44.342" v="1470" actId="47"/>
        <pc:sldMkLst>
          <pc:docMk/>
          <pc:sldMk cId="3670458516" sldId="271"/>
        </pc:sldMkLst>
        <pc:picChg chg="add mod">
          <ac:chgData name="Anna Dela Cruz" userId="a71140dcb9751d60" providerId="LiveId" clId="{48594213-DA8E-47E7-882C-2B126A2058B9}" dt="2021-08-09T23:01:22.609" v="328" actId="14100"/>
          <ac:picMkLst>
            <pc:docMk/>
            <pc:sldMk cId="3670458516" sldId="271"/>
            <ac:picMk id="3" creationId="{FC671BF1-DCE9-463E-A31A-C4CB791C5526}"/>
          </ac:picMkLst>
        </pc:picChg>
      </pc:sldChg>
      <pc:sldChg chg="addSp modSp new del mod">
        <pc:chgData name="Anna Dela Cruz" userId="a71140dcb9751d60" providerId="LiveId" clId="{48594213-DA8E-47E7-882C-2B126A2058B9}" dt="2021-08-10T01:26:38.943" v="636" actId="47"/>
        <pc:sldMkLst>
          <pc:docMk/>
          <pc:sldMk cId="3351971027" sldId="272"/>
        </pc:sldMkLst>
        <pc:picChg chg="add mod">
          <ac:chgData name="Anna Dela Cruz" userId="a71140dcb9751d60" providerId="LiveId" clId="{48594213-DA8E-47E7-882C-2B126A2058B9}" dt="2021-08-09T23:53:59.433" v="429" actId="14100"/>
          <ac:picMkLst>
            <pc:docMk/>
            <pc:sldMk cId="3351971027" sldId="272"/>
            <ac:picMk id="3" creationId="{134279DA-EED8-4635-B21E-8B63D1F87B49}"/>
          </ac:picMkLst>
        </pc:picChg>
      </pc:sldChg>
      <pc:sldChg chg="addSp delSp modSp new del mod">
        <pc:chgData name="Anna Dela Cruz" userId="a71140dcb9751d60" providerId="LiveId" clId="{48594213-DA8E-47E7-882C-2B126A2058B9}" dt="2021-08-11T02:29:53.971" v="1302" actId="47"/>
        <pc:sldMkLst>
          <pc:docMk/>
          <pc:sldMk cId="2905109917" sldId="273"/>
        </pc:sldMkLst>
        <pc:spChg chg="add mod">
          <ac:chgData name="Anna Dela Cruz" userId="a71140dcb9751d60" providerId="LiveId" clId="{48594213-DA8E-47E7-882C-2B126A2058B9}" dt="2021-08-11T02:29:51.854" v="1301" actId="1076"/>
          <ac:spMkLst>
            <pc:docMk/>
            <pc:sldMk cId="2905109917" sldId="273"/>
            <ac:spMk id="4" creationId="{2AD49F99-5915-4FC2-93F8-7077F706BBAE}"/>
          </ac:spMkLst>
        </pc:spChg>
        <pc:picChg chg="add del mod">
          <ac:chgData name="Anna Dela Cruz" userId="a71140dcb9751d60" providerId="LiveId" clId="{48594213-DA8E-47E7-882C-2B126A2058B9}" dt="2021-08-11T02:29:47.805" v="1300" actId="478"/>
          <ac:picMkLst>
            <pc:docMk/>
            <pc:sldMk cId="2905109917" sldId="273"/>
            <ac:picMk id="3" creationId="{30DC81B8-E1C4-4C23-936A-51301A8A4871}"/>
          </ac:picMkLst>
        </pc:picChg>
      </pc:sldChg>
      <pc:sldChg chg="addSp modSp new del mod">
        <pc:chgData name="Anna Dela Cruz" userId="a71140dcb9751d60" providerId="LiveId" clId="{48594213-DA8E-47E7-882C-2B126A2058B9}" dt="2021-08-10T00:11:56.468" v="444" actId="47"/>
        <pc:sldMkLst>
          <pc:docMk/>
          <pc:sldMk cId="3984557898" sldId="274"/>
        </pc:sldMkLst>
        <pc:picChg chg="add mod">
          <ac:chgData name="Anna Dela Cruz" userId="a71140dcb9751d60" providerId="LiveId" clId="{48594213-DA8E-47E7-882C-2B126A2058B9}" dt="2021-08-10T00:05:42.110" v="436" actId="1076"/>
          <ac:picMkLst>
            <pc:docMk/>
            <pc:sldMk cId="3984557898" sldId="274"/>
            <ac:picMk id="3" creationId="{5601970A-88EA-48EA-B008-7A795C7179CB}"/>
          </ac:picMkLst>
        </pc:picChg>
      </pc:sldChg>
      <pc:sldChg chg="addSp modSp new del mod">
        <pc:chgData name="Anna Dela Cruz" userId="a71140dcb9751d60" providerId="LiveId" clId="{48594213-DA8E-47E7-882C-2B126A2058B9}" dt="2021-08-10T00:11:59.179" v="445" actId="47"/>
        <pc:sldMkLst>
          <pc:docMk/>
          <pc:sldMk cId="661530869" sldId="275"/>
        </pc:sldMkLst>
        <pc:picChg chg="add mod">
          <ac:chgData name="Anna Dela Cruz" userId="a71140dcb9751d60" providerId="LiveId" clId="{48594213-DA8E-47E7-882C-2B126A2058B9}" dt="2021-08-10T00:09:19.836" v="442" actId="1076"/>
          <ac:picMkLst>
            <pc:docMk/>
            <pc:sldMk cId="661530869" sldId="275"/>
            <ac:picMk id="3" creationId="{432A2651-6D5D-4DAD-A04B-20CC4C8B6E55}"/>
          </ac:picMkLst>
        </pc:picChg>
      </pc:sldChg>
      <pc:sldChg chg="addSp delSp modSp new mod">
        <pc:chgData name="Anna Dela Cruz" userId="a71140dcb9751d60" providerId="LiveId" clId="{48594213-DA8E-47E7-882C-2B126A2058B9}" dt="2021-08-16T13:54:12.258" v="5039" actId="20577"/>
        <pc:sldMkLst>
          <pc:docMk/>
          <pc:sldMk cId="1079763288" sldId="276"/>
        </pc:sldMkLst>
        <pc:spChg chg="add mod">
          <ac:chgData name="Anna Dela Cruz" userId="a71140dcb9751d60" providerId="LiveId" clId="{48594213-DA8E-47E7-882C-2B126A2058B9}" dt="2021-08-16T13:54:12.258" v="5039" actId="20577"/>
          <ac:spMkLst>
            <pc:docMk/>
            <pc:sldMk cId="1079763288" sldId="276"/>
            <ac:spMk id="2" creationId="{4C8DBFBA-8410-4A75-BDCE-1C037400E5E7}"/>
          </ac:spMkLst>
        </pc:spChg>
        <pc:picChg chg="add del mod">
          <ac:chgData name="Anna Dela Cruz" userId="a71140dcb9751d60" providerId="LiveId" clId="{48594213-DA8E-47E7-882C-2B126A2058B9}" dt="2021-08-15T22:07:02.905" v="3685" actId="478"/>
          <ac:picMkLst>
            <pc:docMk/>
            <pc:sldMk cId="1079763288" sldId="276"/>
            <ac:picMk id="3" creationId="{7341A437-0B53-4AFF-8B7D-069757304E30}"/>
          </ac:picMkLst>
        </pc:picChg>
        <pc:picChg chg="add del mod">
          <ac:chgData name="Anna Dela Cruz" userId="a71140dcb9751d60" providerId="LiveId" clId="{48594213-DA8E-47E7-882C-2B126A2058B9}" dt="2021-08-15T22:30:17.041" v="3707" actId="478"/>
          <ac:picMkLst>
            <pc:docMk/>
            <pc:sldMk cId="1079763288" sldId="276"/>
            <ac:picMk id="4" creationId="{64343210-CDA5-4F69-96BD-56A0202130F6}"/>
          </ac:picMkLst>
        </pc:picChg>
        <pc:picChg chg="add del mod">
          <ac:chgData name="Anna Dela Cruz" userId="a71140dcb9751d60" providerId="LiveId" clId="{48594213-DA8E-47E7-882C-2B126A2058B9}" dt="2021-08-15T22:30:46.652" v="3715" actId="478"/>
          <ac:picMkLst>
            <pc:docMk/>
            <pc:sldMk cId="1079763288" sldId="276"/>
            <ac:picMk id="5" creationId="{3AF19634-E2BD-43C4-AF5F-FE7E98AA224B}"/>
          </ac:picMkLst>
        </pc:picChg>
        <pc:picChg chg="add mod">
          <ac:chgData name="Anna Dela Cruz" userId="a71140dcb9751d60" providerId="LiveId" clId="{48594213-DA8E-47E7-882C-2B126A2058B9}" dt="2021-08-15T22:30:34.734" v="3713" actId="14100"/>
          <ac:picMkLst>
            <pc:docMk/>
            <pc:sldMk cId="1079763288" sldId="276"/>
            <ac:picMk id="7" creationId="{C11B9710-DE6F-4251-8E83-B8346B6410E4}"/>
          </ac:picMkLst>
        </pc:picChg>
        <pc:picChg chg="add del mod">
          <ac:chgData name="Anna Dela Cruz" userId="a71140dcb9751d60" providerId="LiveId" clId="{48594213-DA8E-47E7-882C-2B126A2058B9}" dt="2021-08-15T22:55:40.494" v="3738" actId="478"/>
          <ac:picMkLst>
            <pc:docMk/>
            <pc:sldMk cId="1079763288" sldId="276"/>
            <ac:picMk id="9" creationId="{6AFB7DF9-69AB-4467-9768-2781ECCD7E98}"/>
          </ac:picMkLst>
        </pc:picChg>
        <pc:picChg chg="add mod modCrop">
          <ac:chgData name="Anna Dela Cruz" userId="a71140dcb9751d60" providerId="LiveId" clId="{48594213-DA8E-47E7-882C-2B126A2058B9}" dt="2021-08-16T13:53:40.602" v="4975" actId="1076"/>
          <ac:picMkLst>
            <pc:docMk/>
            <pc:sldMk cId="1079763288" sldId="276"/>
            <ac:picMk id="11" creationId="{60BA27D0-D354-4F3B-9FF9-9703A1203FC5}"/>
          </ac:picMkLst>
        </pc:picChg>
      </pc:sldChg>
      <pc:sldChg chg="addSp delSp modSp new mod">
        <pc:chgData name="Anna Dela Cruz" userId="a71140dcb9751d60" providerId="LiveId" clId="{48594213-DA8E-47E7-882C-2B126A2058B9}" dt="2021-08-14T18:12:04.442" v="3069" actId="14100"/>
        <pc:sldMkLst>
          <pc:docMk/>
          <pc:sldMk cId="2959296868" sldId="277"/>
        </pc:sldMkLst>
        <pc:spChg chg="add del mod">
          <ac:chgData name="Anna Dela Cruz" userId="a71140dcb9751d60" providerId="LiveId" clId="{48594213-DA8E-47E7-882C-2B126A2058B9}" dt="2021-08-14T18:06:13.597" v="3019" actId="21"/>
          <ac:spMkLst>
            <pc:docMk/>
            <pc:sldMk cId="2959296868" sldId="277"/>
            <ac:spMk id="2" creationId="{74AA9EF4-1C39-4B1B-86EA-265A0D1C27F7}"/>
          </ac:spMkLst>
        </pc:spChg>
        <pc:picChg chg="add del mod">
          <ac:chgData name="Anna Dela Cruz" userId="a71140dcb9751d60" providerId="LiveId" clId="{48594213-DA8E-47E7-882C-2B126A2058B9}" dt="2021-08-14T18:05:52.452" v="3013" actId="478"/>
          <ac:picMkLst>
            <pc:docMk/>
            <pc:sldMk cId="2959296868" sldId="277"/>
            <ac:picMk id="3" creationId="{DBAC57B4-A8B1-43B6-9F2D-2815DB419B8A}"/>
          </ac:picMkLst>
        </pc:picChg>
        <pc:picChg chg="add mod">
          <ac:chgData name="Anna Dela Cruz" userId="a71140dcb9751d60" providerId="LiveId" clId="{48594213-DA8E-47E7-882C-2B126A2058B9}" dt="2021-08-12T03:37:18.034" v="1861" actId="14100"/>
          <ac:picMkLst>
            <pc:docMk/>
            <pc:sldMk cId="2959296868" sldId="277"/>
            <ac:picMk id="5" creationId="{54A0A64D-A008-4CA4-9B77-B4F1F81CC9E5}"/>
          </ac:picMkLst>
        </pc:picChg>
        <pc:picChg chg="add mod">
          <ac:chgData name="Anna Dela Cruz" userId="a71140dcb9751d60" providerId="LiveId" clId="{48594213-DA8E-47E7-882C-2B126A2058B9}" dt="2021-08-14T18:12:04.442" v="3069" actId="14100"/>
          <ac:picMkLst>
            <pc:docMk/>
            <pc:sldMk cId="2959296868" sldId="277"/>
            <ac:picMk id="6" creationId="{4968C75D-4DA1-46FE-9DAA-AE5986A2AB8E}"/>
          </ac:picMkLst>
        </pc:picChg>
        <pc:picChg chg="add del mod">
          <ac:chgData name="Anna Dela Cruz" userId="a71140dcb9751d60" providerId="LiveId" clId="{48594213-DA8E-47E7-882C-2B126A2058B9}" dt="2021-08-12T17:31:21.471" v="2292" actId="478"/>
          <ac:picMkLst>
            <pc:docMk/>
            <pc:sldMk cId="2959296868" sldId="277"/>
            <ac:picMk id="6" creationId="{760DBBC2-C8F1-4CFE-BF7A-6D364F45DB1A}"/>
          </ac:picMkLst>
        </pc:picChg>
        <pc:picChg chg="add del mod">
          <ac:chgData name="Anna Dela Cruz" userId="a71140dcb9751d60" providerId="LiveId" clId="{48594213-DA8E-47E7-882C-2B126A2058B9}" dt="2021-08-14T18:08:25.573" v="3023" actId="478"/>
          <ac:picMkLst>
            <pc:docMk/>
            <pc:sldMk cId="2959296868" sldId="277"/>
            <ac:picMk id="7" creationId="{1AA5C1C6-B957-48FE-A6AF-06B08B384103}"/>
          </ac:picMkLst>
        </pc:picChg>
        <pc:picChg chg="add mod">
          <ac:chgData name="Anna Dela Cruz" userId="a71140dcb9751d60" providerId="LiveId" clId="{48594213-DA8E-47E7-882C-2B126A2058B9}" dt="2021-08-14T18:08:43.281" v="3029" actId="1076"/>
          <ac:picMkLst>
            <pc:docMk/>
            <pc:sldMk cId="2959296868" sldId="277"/>
            <ac:picMk id="9" creationId="{31BAC028-A973-4974-B265-B0413722C53F}"/>
          </ac:picMkLst>
        </pc:picChg>
      </pc:sldChg>
      <pc:sldChg chg="addSp delSp modSp new mod">
        <pc:chgData name="Anna Dela Cruz" userId="a71140dcb9751d60" providerId="LiveId" clId="{48594213-DA8E-47E7-882C-2B126A2058B9}" dt="2021-08-14T18:14:02.615" v="3079" actId="14100"/>
        <pc:sldMkLst>
          <pc:docMk/>
          <pc:sldMk cId="1736153130" sldId="278"/>
        </pc:sldMkLst>
        <pc:spChg chg="add del mod">
          <ac:chgData name="Anna Dela Cruz" userId="a71140dcb9751d60" providerId="LiveId" clId="{48594213-DA8E-47E7-882C-2B126A2058B9}" dt="2021-08-14T18:11:51.108" v="3066" actId="21"/>
          <ac:spMkLst>
            <pc:docMk/>
            <pc:sldMk cId="1736153130" sldId="278"/>
            <ac:spMk id="2" creationId="{94DE9EEC-633E-4843-92E1-A4406B5DCFA8}"/>
          </ac:spMkLst>
        </pc:spChg>
        <pc:picChg chg="add del mod">
          <ac:chgData name="Anna Dela Cruz" userId="a71140dcb9751d60" providerId="LiveId" clId="{48594213-DA8E-47E7-882C-2B126A2058B9}" dt="2021-08-14T18:10:41.620" v="3030" actId="478"/>
          <ac:picMkLst>
            <pc:docMk/>
            <pc:sldMk cId="1736153130" sldId="278"/>
            <ac:picMk id="3" creationId="{2E11327A-CE83-4B36-9534-00DE5C3D4293}"/>
          </ac:picMkLst>
        </pc:picChg>
        <pc:picChg chg="add del mod">
          <ac:chgData name="Anna Dela Cruz" userId="a71140dcb9751d60" providerId="LiveId" clId="{48594213-DA8E-47E7-882C-2B126A2058B9}" dt="2021-08-12T03:47:40.288" v="1884" actId="21"/>
          <ac:picMkLst>
            <pc:docMk/>
            <pc:sldMk cId="1736153130" sldId="278"/>
            <ac:picMk id="5" creationId="{6CB70A46-F3F0-4F1C-B548-339AD0DC026C}"/>
          </ac:picMkLst>
        </pc:picChg>
        <pc:picChg chg="add del mod">
          <ac:chgData name="Anna Dela Cruz" userId="a71140dcb9751d60" providerId="LiveId" clId="{48594213-DA8E-47E7-882C-2B126A2058B9}" dt="2021-08-14T18:13:41.991" v="3071" actId="478"/>
          <ac:picMkLst>
            <pc:docMk/>
            <pc:sldMk cId="1736153130" sldId="278"/>
            <ac:picMk id="5" creationId="{A01D7E9F-367B-4CE4-BA5F-7736FE8E3DC2}"/>
          </ac:picMkLst>
        </pc:picChg>
        <pc:picChg chg="add del mod">
          <ac:chgData name="Anna Dela Cruz" userId="a71140dcb9751d60" providerId="LiveId" clId="{48594213-DA8E-47E7-882C-2B126A2058B9}" dt="2021-08-12T17:28:18.553" v="2269" actId="478"/>
          <ac:picMkLst>
            <pc:docMk/>
            <pc:sldMk cId="1736153130" sldId="278"/>
            <ac:picMk id="6" creationId="{13AD5CF2-6798-4F1F-9709-863709CA514F}"/>
          </ac:picMkLst>
        </pc:picChg>
        <pc:picChg chg="add mod">
          <ac:chgData name="Anna Dela Cruz" userId="a71140dcb9751d60" providerId="LiveId" clId="{48594213-DA8E-47E7-882C-2B126A2058B9}" dt="2021-08-14T18:11:56.867" v="3068" actId="14100"/>
          <ac:picMkLst>
            <pc:docMk/>
            <pc:sldMk cId="1736153130" sldId="278"/>
            <ac:picMk id="6" creationId="{5762E68D-6D5F-4B79-9D01-68A1A8BDDF97}"/>
          </ac:picMkLst>
        </pc:picChg>
        <pc:picChg chg="add mod">
          <ac:chgData name="Anna Dela Cruz" userId="a71140dcb9751d60" providerId="LiveId" clId="{48594213-DA8E-47E7-882C-2B126A2058B9}" dt="2021-08-14T18:11:36.908" v="3038" actId="14100"/>
          <ac:picMkLst>
            <pc:docMk/>
            <pc:sldMk cId="1736153130" sldId="278"/>
            <ac:picMk id="8" creationId="{E19B0A0F-6C60-472B-A09E-5A770A961014}"/>
          </ac:picMkLst>
        </pc:picChg>
        <pc:picChg chg="add mod">
          <ac:chgData name="Anna Dela Cruz" userId="a71140dcb9751d60" providerId="LiveId" clId="{48594213-DA8E-47E7-882C-2B126A2058B9}" dt="2021-08-14T18:14:02.615" v="3079" actId="14100"/>
          <ac:picMkLst>
            <pc:docMk/>
            <pc:sldMk cId="1736153130" sldId="278"/>
            <ac:picMk id="9" creationId="{74F7ACA1-6729-4476-8753-180E0798ADEA}"/>
          </ac:picMkLst>
        </pc:picChg>
      </pc:sldChg>
      <pc:sldChg chg="addSp delSp modSp new mod">
        <pc:chgData name="Anna Dela Cruz" userId="a71140dcb9751d60" providerId="LiveId" clId="{48594213-DA8E-47E7-882C-2B126A2058B9}" dt="2021-08-15T20:28:41.458" v="3421" actId="20577"/>
        <pc:sldMkLst>
          <pc:docMk/>
          <pc:sldMk cId="2249331777" sldId="279"/>
        </pc:sldMkLst>
        <pc:spChg chg="add mod">
          <ac:chgData name="Anna Dela Cruz" userId="a71140dcb9751d60" providerId="LiveId" clId="{48594213-DA8E-47E7-882C-2B126A2058B9}" dt="2021-08-15T20:28:41.458" v="3421" actId="20577"/>
          <ac:spMkLst>
            <pc:docMk/>
            <pc:sldMk cId="2249331777" sldId="279"/>
            <ac:spMk id="2" creationId="{45D4A3DF-9736-4FF9-8341-1A03551C3BE5}"/>
          </ac:spMkLst>
        </pc:spChg>
        <pc:spChg chg="add del mod">
          <ac:chgData name="Anna Dela Cruz" userId="a71140dcb9751d60" providerId="LiveId" clId="{48594213-DA8E-47E7-882C-2B126A2058B9}" dt="2021-08-14T17:51:06.981" v="3004"/>
          <ac:spMkLst>
            <pc:docMk/>
            <pc:sldMk cId="2249331777" sldId="279"/>
            <ac:spMk id="2" creationId="{6773C38F-43EC-4892-9540-25EFAA1F5D90}"/>
          </ac:spMkLst>
        </pc:spChg>
        <pc:picChg chg="add del mod">
          <ac:chgData name="Anna Dela Cruz" userId="a71140dcb9751d60" providerId="LiveId" clId="{48594213-DA8E-47E7-882C-2B126A2058B9}" dt="2021-08-14T17:50:42.306" v="2995" actId="478"/>
          <ac:picMkLst>
            <pc:docMk/>
            <pc:sldMk cId="2249331777" sldId="279"/>
            <ac:picMk id="3" creationId="{3C9EECBE-11B0-4407-A541-1B94C4BF7D8E}"/>
          </ac:picMkLst>
        </pc:picChg>
        <pc:picChg chg="add mod">
          <ac:chgData name="Anna Dela Cruz" userId="a71140dcb9751d60" providerId="LiveId" clId="{48594213-DA8E-47E7-882C-2B126A2058B9}" dt="2021-08-15T20:28:20.095" v="3385" actId="1076"/>
          <ac:picMkLst>
            <pc:docMk/>
            <pc:sldMk cId="2249331777" sldId="279"/>
            <ac:picMk id="4" creationId="{3A63FD41-0E43-4FA2-8258-8AB9AF74146B}"/>
          </ac:picMkLst>
        </pc:picChg>
        <pc:picChg chg="add del mod">
          <ac:chgData name="Anna Dela Cruz" userId="a71140dcb9751d60" providerId="LiveId" clId="{48594213-DA8E-47E7-882C-2B126A2058B9}" dt="2021-08-12T17:30:13.991" v="2278" actId="478"/>
          <ac:picMkLst>
            <pc:docMk/>
            <pc:sldMk cId="2249331777" sldId="279"/>
            <ac:picMk id="5" creationId="{E7F18FA8-C896-4631-A703-539CD3570434}"/>
          </ac:picMkLst>
        </pc:picChg>
        <pc:picChg chg="add mod modCrop">
          <ac:chgData name="Anna Dela Cruz" userId="a71140dcb9751d60" providerId="LiveId" clId="{48594213-DA8E-47E7-882C-2B126A2058B9}" dt="2021-08-15T20:28:23.785" v="3386" actId="1076"/>
          <ac:picMkLst>
            <pc:docMk/>
            <pc:sldMk cId="2249331777" sldId="279"/>
            <ac:picMk id="6" creationId="{F9BDEFFE-1A56-4867-B70F-6736D6E8353C}"/>
          </ac:picMkLst>
        </pc:picChg>
        <pc:picChg chg="add del mod">
          <ac:chgData name="Anna Dela Cruz" userId="a71140dcb9751d60" providerId="LiveId" clId="{48594213-DA8E-47E7-882C-2B126A2058B9}" dt="2021-08-14T18:01:59.844" v="3005" actId="478"/>
          <ac:picMkLst>
            <pc:docMk/>
            <pc:sldMk cId="2249331777" sldId="279"/>
            <ac:picMk id="7" creationId="{9614F986-0E7F-413E-93B7-17F42131F903}"/>
          </ac:picMkLst>
        </pc:picChg>
        <pc:picChg chg="add mod">
          <ac:chgData name="Anna Dela Cruz" userId="a71140dcb9751d60" providerId="LiveId" clId="{48594213-DA8E-47E7-882C-2B126A2058B9}" dt="2021-08-15T20:28:18.443" v="3384" actId="1076"/>
          <ac:picMkLst>
            <pc:docMk/>
            <pc:sldMk cId="2249331777" sldId="279"/>
            <ac:picMk id="9" creationId="{3CD1AC6B-3E33-4152-A545-3742D490741B}"/>
          </ac:picMkLst>
        </pc:picChg>
      </pc:sldChg>
      <pc:sldChg chg="addSp delSp modSp new mod">
        <pc:chgData name="Anna Dela Cruz" userId="a71140dcb9751d60" providerId="LiveId" clId="{48594213-DA8E-47E7-882C-2B126A2058B9}" dt="2021-08-12T03:11:03.930" v="1828" actId="1076"/>
        <pc:sldMkLst>
          <pc:docMk/>
          <pc:sldMk cId="1738669861" sldId="280"/>
        </pc:sldMkLst>
        <pc:spChg chg="add del mod">
          <ac:chgData name="Anna Dela Cruz" userId="a71140dcb9751d60" providerId="LiveId" clId="{48594213-DA8E-47E7-882C-2B126A2058B9}" dt="2021-08-12T03:08:31.847" v="1820" actId="478"/>
          <ac:spMkLst>
            <pc:docMk/>
            <pc:sldMk cId="1738669861" sldId="280"/>
            <ac:spMk id="2" creationId="{D27950C6-AE66-47A1-B184-C9C1FA45A751}"/>
          </ac:spMkLst>
        </pc:spChg>
        <pc:picChg chg="add del mod modCrop">
          <ac:chgData name="Anna Dela Cruz" userId="a71140dcb9751d60" providerId="LiveId" clId="{48594213-DA8E-47E7-882C-2B126A2058B9}" dt="2021-08-12T03:11:03.930" v="1828" actId="1076"/>
          <ac:picMkLst>
            <pc:docMk/>
            <pc:sldMk cId="1738669861" sldId="280"/>
            <ac:picMk id="3" creationId="{508E5AD7-3561-4E49-A516-E385D0CF5B20}"/>
          </ac:picMkLst>
        </pc:picChg>
        <pc:picChg chg="add del mod">
          <ac:chgData name="Anna Dela Cruz" userId="a71140dcb9751d60" providerId="LiveId" clId="{48594213-DA8E-47E7-882C-2B126A2058B9}" dt="2021-08-12T03:10:48.413" v="1822" actId="478"/>
          <ac:picMkLst>
            <pc:docMk/>
            <pc:sldMk cId="1738669861" sldId="280"/>
            <ac:picMk id="4" creationId="{86991540-3399-4531-B76F-701F2A1C01F1}"/>
          </ac:picMkLst>
        </pc:picChg>
        <pc:picChg chg="add del mod">
          <ac:chgData name="Anna Dela Cruz" userId="a71140dcb9751d60" providerId="LiveId" clId="{48594213-DA8E-47E7-882C-2B126A2058B9}" dt="2021-08-10T03:34:28.053" v="823" actId="478"/>
          <ac:picMkLst>
            <pc:docMk/>
            <pc:sldMk cId="1738669861" sldId="280"/>
            <ac:picMk id="5" creationId="{4A3CA813-2015-4188-A97E-7D4A17F3CAD1}"/>
          </ac:picMkLst>
        </pc:picChg>
        <pc:picChg chg="add mod">
          <ac:chgData name="Anna Dela Cruz" userId="a71140dcb9751d60" providerId="LiveId" clId="{48594213-DA8E-47E7-882C-2B126A2058B9}" dt="2021-08-12T03:11:02.126" v="1827" actId="1076"/>
          <ac:picMkLst>
            <pc:docMk/>
            <pc:sldMk cId="1738669861" sldId="280"/>
            <ac:picMk id="6" creationId="{37900206-37D4-468B-B54A-8EF87394DAA9}"/>
          </ac:picMkLst>
        </pc:picChg>
      </pc:sldChg>
      <pc:sldChg chg="addSp delSp modSp new mod setBg">
        <pc:chgData name="Anna Dela Cruz" userId="a71140dcb9751d60" providerId="LiveId" clId="{48594213-DA8E-47E7-882C-2B126A2058B9}" dt="2021-08-11T16:38:49.897" v="1739" actId="113"/>
        <pc:sldMkLst>
          <pc:docMk/>
          <pc:sldMk cId="547731716" sldId="281"/>
        </pc:sldMkLst>
        <pc:spChg chg="add del mod">
          <ac:chgData name="Anna Dela Cruz" userId="a71140dcb9751d60" providerId="LiveId" clId="{48594213-DA8E-47E7-882C-2B126A2058B9}" dt="2021-08-11T16:38:49.897" v="1739" actId="113"/>
          <ac:spMkLst>
            <pc:docMk/>
            <pc:sldMk cId="547731716" sldId="281"/>
            <ac:spMk id="2" creationId="{10467C8F-BF04-4492-9A47-5219CD97A16F}"/>
          </ac:spMkLst>
        </pc:spChg>
        <pc:spChg chg="add del">
          <ac:chgData name="Anna Dela Cruz" userId="a71140dcb9751d60" providerId="LiveId" clId="{48594213-DA8E-47E7-882C-2B126A2058B9}" dt="2021-08-11T16:38:49.410" v="1738" actId="26606"/>
          <ac:spMkLst>
            <pc:docMk/>
            <pc:sldMk cId="547731716" sldId="281"/>
            <ac:spMk id="20" creationId="{9F4444CE-BC8D-4D61-B303-4C05614E62AB}"/>
          </ac:spMkLst>
        </pc:spChg>
        <pc:spChg chg="add del">
          <ac:chgData name="Anna Dela Cruz" userId="a71140dcb9751d60" providerId="LiveId" clId="{48594213-DA8E-47E7-882C-2B126A2058B9}" dt="2021-08-11T16:38:49.410" v="1738" actId="26606"/>
          <ac:spMkLst>
            <pc:docMk/>
            <pc:sldMk cId="547731716" sldId="281"/>
            <ac:spMk id="22" creationId="{73772B81-181F-48B7-8826-4D9686D15DF5}"/>
          </ac:spMkLst>
        </pc:spChg>
        <pc:spChg chg="add del">
          <ac:chgData name="Anna Dela Cruz" userId="a71140dcb9751d60" providerId="LiveId" clId="{48594213-DA8E-47E7-882C-2B126A2058B9}" dt="2021-08-11T16:38:49.410" v="1738" actId="26606"/>
          <ac:spMkLst>
            <pc:docMk/>
            <pc:sldMk cId="547731716" sldId="281"/>
            <ac:spMk id="24" creationId="{B2205F6E-03C6-4E92-877C-E2482F6599AA}"/>
          </ac:spMkLst>
        </pc:spChg>
        <pc:grpChg chg="add del">
          <ac:chgData name="Anna Dela Cruz" userId="a71140dcb9751d60" providerId="LiveId" clId="{48594213-DA8E-47E7-882C-2B126A2058B9}" dt="2021-08-11T16:38:49.410" v="1738" actId="26606"/>
          <ac:grpSpMkLst>
            <pc:docMk/>
            <pc:sldMk cId="547731716" sldId="281"/>
            <ac:grpSpMk id="8" creationId="{D920209C-E85B-4D6F-A56F-724F5ADA811C}"/>
          </ac:grpSpMkLst>
        </pc:grpChg>
        <pc:graphicFrameChg chg="add del">
          <ac:chgData name="Anna Dela Cruz" userId="a71140dcb9751d60" providerId="LiveId" clId="{48594213-DA8E-47E7-882C-2B126A2058B9}" dt="2021-08-11T16:38:49.410" v="1738" actId="26606"/>
          <ac:graphicFrameMkLst>
            <pc:docMk/>
            <pc:sldMk cId="547731716" sldId="281"/>
            <ac:graphicFrameMk id="4" creationId="{79485D9F-CA72-42AF-AD7A-F639FBFD4903}"/>
          </ac:graphicFrameMkLst>
        </pc:graphicFrameChg>
      </pc:sldChg>
      <pc:sldChg chg="new del">
        <pc:chgData name="Anna Dela Cruz" userId="a71140dcb9751d60" providerId="LiveId" clId="{48594213-DA8E-47E7-882C-2B126A2058B9}" dt="2021-08-11T16:33:20.397" v="1494" actId="47"/>
        <pc:sldMkLst>
          <pc:docMk/>
          <pc:sldMk cId="2742306343" sldId="282"/>
        </pc:sldMkLst>
      </pc:sldChg>
      <pc:sldChg chg="new del">
        <pc:chgData name="Anna Dela Cruz" userId="a71140dcb9751d60" providerId="LiveId" clId="{48594213-DA8E-47E7-882C-2B126A2058B9}" dt="2021-08-11T16:33:21.331" v="1495" actId="47"/>
        <pc:sldMkLst>
          <pc:docMk/>
          <pc:sldMk cId="1172666810" sldId="283"/>
        </pc:sldMkLst>
      </pc:sldChg>
      <pc:sldChg chg="addSp modSp new mod">
        <pc:chgData name="Anna Dela Cruz" userId="a71140dcb9751d60" providerId="LiveId" clId="{48594213-DA8E-47E7-882C-2B126A2058B9}" dt="2021-08-11T02:38:21.786" v="1352" actId="20577"/>
        <pc:sldMkLst>
          <pc:docMk/>
          <pc:sldMk cId="3315843607" sldId="284"/>
        </pc:sldMkLst>
        <pc:spChg chg="add mod">
          <ac:chgData name="Anna Dela Cruz" userId="a71140dcb9751d60" providerId="LiveId" clId="{48594213-DA8E-47E7-882C-2B126A2058B9}" dt="2021-08-11T02:38:21.786" v="1352" actId="20577"/>
          <ac:spMkLst>
            <pc:docMk/>
            <pc:sldMk cId="3315843607" sldId="284"/>
            <ac:spMk id="2" creationId="{406D87CF-4DD0-4F72-B19F-CC5811408CEA}"/>
          </ac:spMkLst>
        </pc:spChg>
        <pc:picChg chg="add mod">
          <ac:chgData name="Anna Dela Cruz" userId="a71140dcb9751d60" providerId="LiveId" clId="{48594213-DA8E-47E7-882C-2B126A2058B9}" dt="2021-08-10T01:16:10.834" v="602" actId="1076"/>
          <ac:picMkLst>
            <pc:docMk/>
            <pc:sldMk cId="3315843607" sldId="284"/>
            <ac:picMk id="3" creationId="{30A5FDE3-1FDD-4A72-9F7E-47D8278B12CD}"/>
          </ac:picMkLst>
        </pc:picChg>
        <pc:picChg chg="add mod">
          <ac:chgData name="Anna Dela Cruz" userId="a71140dcb9751d60" providerId="LiveId" clId="{48594213-DA8E-47E7-882C-2B126A2058B9}" dt="2021-08-11T02:38:10.672" v="1337" actId="14100"/>
          <ac:picMkLst>
            <pc:docMk/>
            <pc:sldMk cId="3315843607" sldId="284"/>
            <ac:picMk id="5" creationId="{FDEF65FC-19B9-46B5-B98D-1D1659483C8A}"/>
          </ac:picMkLst>
        </pc:picChg>
      </pc:sldChg>
      <pc:sldChg chg="addSp delSp modSp new mod setBg">
        <pc:chgData name="Anna Dela Cruz" userId="a71140dcb9751d60" providerId="LiveId" clId="{48594213-DA8E-47E7-882C-2B126A2058B9}" dt="2021-08-11T02:38:41.075" v="1367" actId="20577"/>
        <pc:sldMkLst>
          <pc:docMk/>
          <pc:sldMk cId="567548123" sldId="285"/>
        </pc:sldMkLst>
        <pc:spChg chg="add mod">
          <ac:chgData name="Anna Dela Cruz" userId="a71140dcb9751d60" providerId="LiveId" clId="{48594213-DA8E-47E7-882C-2B126A2058B9}" dt="2021-08-11T02:38:41.075" v="1367" actId="20577"/>
          <ac:spMkLst>
            <pc:docMk/>
            <pc:sldMk cId="567548123" sldId="285"/>
            <ac:spMk id="2" creationId="{B16AE5E3-4532-4551-BF8E-6A10F1BDF165}"/>
          </ac:spMkLst>
        </pc:spChg>
        <pc:spChg chg="add del">
          <ac:chgData name="Anna Dela Cruz" userId="a71140dcb9751d60" providerId="LiveId" clId="{48594213-DA8E-47E7-882C-2B126A2058B9}" dt="2021-08-10T01:26:22.377" v="635" actId="26606"/>
          <ac:spMkLst>
            <pc:docMk/>
            <pc:sldMk cId="567548123" sldId="285"/>
            <ac:spMk id="12" creationId="{6C2997EE-0889-44C3-AC0D-18F26AC9AAAB}"/>
          </ac:spMkLst>
        </pc:spChg>
        <pc:picChg chg="add mod modCrop">
          <ac:chgData name="Anna Dela Cruz" userId="a71140dcb9751d60" providerId="LiveId" clId="{48594213-DA8E-47E7-882C-2B126A2058B9}" dt="2021-08-10T01:26:55.755" v="638" actId="1076"/>
          <ac:picMkLst>
            <pc:docMk/>
            <pc:sldMk cId="567548123" sldId="285"/>
            <ac:picMk id="3" creationId="{56BB92F2-54CC-4BD7-9E08-0B2ECF8EC95C}"/>
          </ac:picMkLst>
        </pc:picChg>
        <pc:picChg chg="add del mod">
          <ac:chgData name="Anna Dela Cruz" userId="a71140dcb9751d60" providerId="LiveId" clId="{48594213-DA8E-47E7-882C-2B126A2058B9}" dt="2021-08-10T01:25:31.848" v="620" actId="478"/>
          <ac:picMkLst>
            <pc:docMk/>
            <pc:sldMk cId="567548123" sldId="285"/>
            <ac:picMk id="5" creationId="{79AAFB49-4F72-4121-BCD8-290FAC848E9B}"/>
          </ac:picMkLst>
        </pc:picChg>
        <pc:picChg chg="add mod">
          <ac:chgData name="Anna Dela Cruz" userId="a71140dcb9751d60" providerId="LiveId" clId="{48594213-DA8E-47E7-882C-2B126A2058B9}" dt="2021-08-11T02:38:30.912" v="1353" actId="14100"/>
          <ac:picMkLst>
            <pc:docMk/>
            <pc:sldMk cId="567548123" sldId="285"/>
            <ac:picMk id="7" creationId="{8455A134-8ACA-4C01-9B70-D2ED1931742B}"/>
          </ac:picMkLst>
        </pc:picChg>
      </pc:sldChg>
      <pc:sldChg chg="addSp modSp new mod">
        <pc:chgData name="Anna Dela Cruz" userId="a71140dcb9751d60" providerId="LiveId" clId="{48594213-DA8E-47E7-882C-2B126A2058B9}" dt="2021-08-12T03:12:18.194" v="1834" actId="1076"/>
        <pc:sldMkLst>
          <pc:docMk/>
          <pc:sldMk cId="1067128132" sldId="286"/>
        </pc:sldMkLst>
        <pc:spChg chg="add mod">
          <ac:chgData name="Anna Dela Cruz" userId="a71140dcb9751d60" providerId="LiveId" clId="{48594213-DA8E-47E7-882C-2B126A2058B9}" dt="2021-08-11T02:39:02.432" v="1376" actId="20577"/>
          <ac:spMkLst>
            <pc:docMk/>
            <pc:sldMk cId="1067128132" sldId="286"/>
            <ac:spMk id="2" creationId="{A7A2031B-33A1-48E1-8199-061BF9AB35D4}"/>
          </ac:spMkLst>
        </pc:spChg>
        <pc:picChg chg="add mod modCrop">
          <ac:chgData name="Anna Dela Cruz" userId="a71140dcb9751d60" providerId="LiveId" clId="{48594213-DA8E-47E7-882C-2B126A2058B9}" dt="2021-08-12T03:12:18.194" v="1834" actId="1076"/>
          <ac:picMkLst>
            <pc:docMk/>
            <pc:sldMk cId="1067128132" sldId="286"/>
            <ac:picMk id="3" creationId="{2EC1C282-8D29-48AD-9DC4-C736A6A10F52}"/>
          </ac:picMkLst>
        </pc:picChg>
        <pc:picChg chg="add mod">
          <ac:chgData name="Anna Dela Cruz" userId="a71140dcb9751d60" providerId="LiveId" clId="{48594213-DA8E-47E7-882C-2B126A2058B9}" dt="2021-08-12T03:12:12.107" v="1833" actId="14100"/>
          <ac:picMkLst>
            <pc:docMk/>
            <pc:sldMk cId="1067128132" sldId="286"/>
            <ac:picMk id="5" creationId="{B3DC9F41-E0D0-49A0-94B0-40CAA2F4AB58}"/>
          </ac:picMkLst>
        </pc:picChg>
      </pc:sldChg>
      <pc:sldChg chg="addSp delSp modSp new mod">
        <pc:chgData name="Anna Dela Cruz" userId="a71140dcb9751d60" providerId="LiveId" clId="{48594213-DA8E-47E7-882C-2B126A2058B9}" dt="2021-08-12T03:05:34.927" v="1802" actId="1076"/>
        <pc:sldMkLst>
          <pc:docMk/>
          <pc:sldMk cId="1049388130" sldId="287"/>
        </pc:sldMkLst>
        <pc:spChg chg="add del mod">
          <ac:chgData name="Anna Dela Cruz" userId="a71140dcb9751d60" providerId="LiveId" clId="{48594213-DA8E-47E7-882C-2B126A2058B9}" dt="2021-08-12T03:05:26.991" v="1800" actId="21"/>
          <ac:spMkLst>
            <pc:docMk/>
            <pc:sldMk cId="1049388130" sldId="287"/>
            <ac:spMk id="2" creationId="{8EA8FAD4-C1F6-44EF-BF4B-636731B6D783}"/>
          </ac:spMkLst>
        </pc:spChg>
        <pc:picChg chg="add mod">
          <ac:chgData name="Anna Dela Cruz" userId="a71140dcb9751d60" providerId="LiveId" clId="{48594213-DA8E-47E7-882C-2B126A2058B9}" dt="2021-08-12T03:00:50.377" v="1772" actId="1076"/>
          <ac:picMkLst>
            <pc:docMk/>
            <pc:sldMk cId="1049388130" sldId="287"/>
            <ac:picMk id="3" creationId="{025A2CE9-9B09-4480-9485-EFD916D20B30}"/>
          </ac:picMkLst>
        </pc:picChg>
        <pc:picChg chg="add del mod">
          <ac:chgData name="Anna Dela Cruz" userId="a71140dcb9751d60" providerId="LiveId" clId="{48594213-DA8E-47E7-882C-2B126A2058B9}" dt="2021-08-11T03:09:17.939" v="1418" actId="478"/>
          <ac:picMkLst>
            <pc:docMk/>
            <pc:sldMk cId="1049388130" sldId="287"/>
            <ac:picMk id="5" creationId="{8729342A-FCE5-48D4-8DEE-4683CF198271}"/>
          </ac:picMkLst>
        </pc:picChg>
        <pc:picChg chg="add mod">
          <ac:chgData name="Anna Dela Cruz" userId="a71140dcb9751d60" providerId="LiveId" clId="{48594213-DA8E-47E7-882C-2B126A2058B9}" dt="2021-08-12T03:05:34.927" v="1802" actId="1076"/>
          <ac:picMkLst>
            <pc:docMk/>
            <pc:sldMk cId="1049388130" sldId="287"/>
            <ac:picMk id="5" creationId="{9638C257-DF73-4876-B64D-D6D669424A8A}"/>
          </ac:picMkLst>
        </pc:picChg>
        <pc:picChg chg="add del mod">
          <ac:chgData name="Anna Dela Cruz" userId="a71140dcb9751d60" providerId="LiveId" clId="{48594213-DA8E-47E7-882C-2B126A2058B9}" dt="2021-08-12T03:04:48.178" v="1784" actId="478"/>
          <ac:picMkLst>
            <pc:docMk/>
            <pc:sldMk cId="1049388130" sldId="287"/>
            <ac:picMk id="6" creationId="{554F78D2-55C8-408F-86CA-22807B1F20E4}"/>
          </ac:picMkLst>
        </pc:picChg>
      </pc:sldChg>
      <pc:sldChg chg="addSp delSp modSp new mod">
        <pc:chgData name="Anna Dela Cruz" userId="a71140dcb9751d60" providerId="LiveId" clId="{48594213-DA8E-47E7-882C-2B126A2058B9}" dt="2021-08-12T03:08:22.577" v="1819"/>
        <pc:sldMkLst>
          <pc:docMk/>
          <pc:sldMk cId="3900833572" sldId="288"/>
        </pc:sldMkLst>
        <pc:spChg chg="add del mod">
          <ac:chgData name="Anna Dela Cruz" userId="a71140dcb9751d60" providerId="LiveId" clId="{48594213-DA8E-47E7-882C-2B126A2058B9}" dt="2021-08-12T03:08:22.577" v="1819"/>
          <ac:spMkLst>
            <pc:docMk/>
            <pc:sldMk cId="3900833572" sldId="288"/>
            <ac:spMk id="2" creationId="{AF96ADAB-7921-4F8C-9E26-5E756CD36010}"/>
          </ac:spMkLst>
        </pc:spChg>
        <pc:picChg chg="add mod modCrop">
          <ac:chgData name="Anna Dela Cruz" userId="a71140dcb9751d60" providerId="LiveId" clId="{48594213-DA8E-47E7-882C-2B126A2058B9}" dt="2021-08-12T03:08:06.498" v="1809" actId="1076"/>
          <ac:picMkLst>
            <pc:docMk/>
            <pc:sldMk cId="3900833572" sldId="288"/>
            <ac:picMk id="3" creationId="{EA75B84E-7E65-497C-BCC6-F2DE6186D232}"/>
          </ac:picMkLst>
        </pc:picChg>
        <pc:picChg chg="add del mod">
          <ac:chgData name="Anna Dela Cruz" userId="a71140dcb9751d60" providerId="LiveId" clId="{48594213-DA8E-47E7-882C-2B126A2058B9}" dt="2021-08-12T02:59:17.252" v="1744" actId="478"/>
          <ac:picMkLst>
            <pc:docMk/>
            <pc:sldMk cId="3900833572" sldId="288"/>
            <ac:picMk id="5" creationId="{4E4E7D89-9716-443F-A87F-4E04113EA80A}"/>
          </ac:picMkLst>
        </pc:picChg>
        <pc:picChg chg="add del mod">
          <ac:chgData name="Anna Dela Cruz" userId="a71140dcb9751d60" providerId="LiveId" clId="{48594213-DA8E-47E7-882C-2B126A2058B9}" dt="2021-08-12T03:02:17.955" v="1773" actId="478"/>
          <ac:picMkLst>
            <pc:docMk/>
            <pc:sldMk cId="3900833572" sldId="288"/>
            <ac:picMk id="6" creationId="{D93FA903-6204-4F22-9334-D90C9BDC0298}"/>
          </ac:picMkLst>
        </pc:picChg>
        <pc:picChg chg="add del mod">
          <ac:chgData name="Anna Dela Cruz" userId="a71140dcb9751d60" providerId="LiveId" clId="{48594213-DA8E-47E7-882C-2B126A2058B9}" dt="2021-08-12T03:07:13.139" v="1803" actId="478"/>
          <ac:picMkLst>
            <pc:docMk/>
            <pc:sldMk cId="3900833572" sldId="288"/>
            <ac:picMk id="8" creationId="{8FD6B54C-0560-440C-A2A8-6C20AF270FA1}"/>
          </ac:picMkLst>
        </pc:picChg>
        <pc:picChg chg="add mod">
          <ac:chgData name="Anna Dela Cruz" userId="a71140dcb9751d60" providerId="LiveId" clId="{48594213-DA8E-47E7-882C-2B126A2058B9}" dt="2021-08-12T03:08:20.210" v="1817" actId="1076"/>
          <ac:picMkLst>
            <pc:docMk/>
            <pc:sldMk cId="3900833572" sldId="288"/>
            <ac:picMk id="10" creationId="{301C2956-7DC9-4313-AD3C-DB328C4284B5}"/>
          </ac:picMkLst>
        </pc:picChg>
      </pc:sldChg>
      <pc:sldChg chg="addSp modSp new del mod">
        <pc:chgData name="Anna Dela Cruz" userId="a71140dcb9751d60" providerId="LiveId" clId="{48594213-DA8E-47E7-882C-2B126A2058B9}" dt="2021-08-15T03:31:07.636" v="3304" actId="47"/>
        <pc:sldMkLst>
          <pc:docMk/>
          <pc:sldMk cId="4051108995" sldId="289"/>
        </pc:sldMkLst>
        <pc:picChg chg="add mod">
          <ac:chgData name="Anna Dela Cruz" userId="a71140dcb9751d60" providerId="LiveId" clId="{48594213-DA8E-47E7-882C-2B126A2058B9}" dt="2021-08-11T03:38:26.802" v="1454" actId="1035"/>
          <ac:picMkLst>
            <pc:docMk/>
            <pc:sldMk cId="4051108995" sldId="289"/>
            <ac:picMk id="3" creationId="{2B19E016-3E8C-4325-9950-FB865F00ADF7}"/>
          </ac:picMkLst>
        </pc:picChg>
      </pc:sldChg>
      <pc:sldChg chg="addSp delSp modSp new del mod">
        <pc:chgData name="Anna Dela Cruz" userId="a71140dcb9751d60" providerId="LiveId" clId="{48594213-DA8E-47E7-882C-2B126A2058B9}" dt="2021-08-11T03:03:56.182" v="1417" actId="47"/>
        <pc:sldMkLst>
          <pc:docMk/>
          <pc:sldMk cId="743850449" sldId="290"/>
        </pc:sldMkLst>
        <pc:picChg chg="add del mod">
          <ac:chgData name="Anna Dela Cruz" userId="a71140dcb9751d60" providerId="LiveId" clId="{48594213-DA8E-47E7-882C-2B126A2058B9}" dt="2021-08-11T03:00:40.470" v="1405" actId="478"/>
          <ac:picMkLst>
            <pc:docMk/>
            <pc:sldMk cId="743850449" sldId="290"/>
            <ac:picMk id="3" creationId="{AABEBE0E-7120-4F44-A0BD-36CF2264E83D}"/>
          </ac:picMkLst>
        </pc:picChg>
        <pc:picChg chg="add mod">
          <ac:chgData name="Anna Dela Cruz" userId="a71140dcb9751d60" providerId="LiveId" clId="{48594213-DA8E-47E7-882C-2B126A2058B9}" dt="2021-08-11T02:48:14.599" v="1404" actId="1076"/>
          <ac:picMkLst>
            <pc:docMk/>
            <pc:sldMk cId="743850449" sldId="290"/>
            <ac:picMk id="4" creationId="{60591250-5FB1-4BF6-9F80-560FEEC08B30}"/>
          </ac:picMkLst>
        </pc:picChg>
        <pc:picChg chg="add del mod">
          <ac:chgData name="Anna Dela Cruz" userId="a71140dcb9751d60" providerId="LiveId" clId="{48594213-DA8E-47E7-882C-2B126A2058B9}" dt="2021-08-11T03:03:51.938" v="1415"/>
          <ac:picMkLst>
            <pc:docMk/>
            <pc:sldMk cId="743850449" sldId="290"/>
            <ac:picMk id="5" creationId="{8A0421A1-C5AD-45A2-962D-A233AEC7118B}"/>
          </ac:picMkLst>
        </pc:picChg>
      </pc:sldChg>
      <pc:sldChg chg="addSp modSp new del mod">
        <pc:chgData name="Anna Dela Cruz" userId="a71140dcb9751d60" providerId="LiveId" clId="{48594213-DA8E-47E7-882C-2B126A2058B9}" dt="2021-08-15T02:04:14.600" v="3249" actId="47"/>
        <pc:sldMkLst>
          <pc:docMk/>
          <pc:sldMk cId="288433920" sldId="291"/>
        </pc:sldMkLst>
        <pc:picChg chg="add mod">
          <ac:chgData name="Anna Dela Cruz" userId="a71140dcb9751d60" providerId="LiveId" clId="{48594213-DA8E-47E7-882C-2B126A2058B9}" dt="2021-08-10T02:13:11.846" v="707" actId="1076"/>
          <ac:picMkLst>
            <pc:docMk/>
            <pc:sldMk cId="288433920" sldId="291"/>
            <ac:picMk id="3" creationId="{5955460F-4226-49FE-AAE5-968080307142}"/>
          </ac:picMkLst>
        </pc:picChg>
        <pc:picChg chg="add mod">
          <ac:chgData name="Anna Dela Cruz" userId="a71140dcb9751d60" providerId="LiveId" clId="{48594213-DA8E-47E7-882C-2B126A2058B9}" dt="2021-08-11T03:26:01.947" v="1430" actId="14100"/>
          <ac:picMkLst>
            <pc:docMk/>
            <pc:sldMk cId="288433920" sldId="291"/>
            <ac:picMk id="5" creationId="{7AA9BBEC-F5E5-4292-80FB-DD38A872FD7A}"/>
          </ac:picMkLst>
        </pc:picChg>
      </pc:sldChg>
      <pc:sldChg chg="addSp delSp modSp new del mod">
        <pc:chgData name="Anna Dela Cruz" userId="a71140dcb9751d60" providerId="LiveId" clId="{48594213-DA8E-47E7-882C-2B126A2058B9}" dt="2021-08-11T03:10:47.635" v="1425" actId="47"/>
        <pc:sldMkLst>
          <pc:docMk/>
          <pc:sldMk cId="814923163" sldId="292"/>
        </pc:sldMkLst>
        <pc:spChg chg="add del mod">
          <ac:chgData name="Anna Dela Cruz" userId="a71140dcb9751d60" providerId="LiveId" clId="{48594213-DA8E-47E7-882C-2B126A2058B9}" dt="2021-08-11T03:01:14.258" v="1410"/>
          <ac:spMkLst>
            <pc:docMk/>
            <pc:sldMk cId="814923163" sldId="292"/>
            <ac:spMk id="6" creationId="{B5361DE9-6FAA-409A-970F-CB4DD1DC80AB}"/>
          </ac:spMkLst>
        </pc:spChg>
        <pc:picChg chg="add del mod">
          <ac:chgData name="Anna Dela Cruz" userId="a71140dcb9751d60" providerId="LiveId" clId="{48594213-DA8E-47E7-882C-2B126A2058B9}" dt="2021-08-10T02:47:23.280" v="725" actId="478"/>
          <ac:picMkLst>
            <pc:docMk/>
            <pc:sldMk cId="814923163" sldId="292"/>
            <ac:picMk id="3" creationId="{BEB34AFC-F35F-4FAA-B7DC-E6097B15732F}"/>
          </ac:picMkLst>
        </pc:picChg>
        <pc:picChg chg="add mod">
          <ac:chgData name="Anna Dela Cruz" userId="a71140dcb9751d60" providerId="LiveId" clId="{48594213-DA8E-47E7-882C-2B126A2058B9}" dt="2021-08-10T02:58:33.930" v="781" actId="14100"/>
          <ac:picMkLst>
            <pc:docMk/>
            <pc:sldMk cId="814923163" sldId="292"/>
            <ac:picMk id="5" creationId="{0CD375C8-0CF3-4C4D-9408-80D5C90FCC12}"/>
          </ac:picMkLst>
        </pc:picChg>
        <pc:picChg chg="add mod">
          <ac:chgData name="Anna Dela Cruz" userId="a71140dcb9751d60" providerId="LiveId" clId="{48594213-DA8E-47E7-882C-2B126A2058B9}" dt="2021-08-11T03:01:03.474" v="1408" actId="1076"/>
          <ac:picMkLst>
            <pc:docMk/>
            <pc:sldMk cId="814923163" sldId="292"/>
            <ac:picMk id="8" creationId="{A783D4D9-6AFC-4630-AA77-8FC8832D2CC4}"/>
          </ac:picMkLst>
        </pc:picChg>
      </pc:sldChg>
      <pc:sldChg chg="addSp delSp modSp new del mod">
        <pc:chgData name="Anna Dela Cruz" userId="a71140dcb9751d60" providerId="LiveId" clId="{48594213-DA8E-47E7-882C-2B126A2058B9}" dt="2021-08-16T14:16:18.699" v="5112" actId="47"/>
        <pc:sldMkLst>
          <pc:docMk/>
          <pc:sldMk cId="978733248" sldId="293"/>
        </pc:sldMkLst>
        <pc:picChg chg="add del mod">
          <ac:chgData name="Anna Dela Cruz" userId="a71140dcb9751d60" providerId="LiveId" clId="{48594213-DA8E-47E7-882C-2B126A2058B9}" dt="2021-08-15T01:43:42.304" v="3219" actId="478"/>
          <ac:picMkLst>
            <pc:docMk/>
            <pc:sldMk cId="978733248" sldId="293"/>
            <ac:picMk id="3" creationId="{9C0EA68F-B34E-4A10-A652-5E97891ACB47}"/>
          </ac:picMkLst>
        </pc:picChg>
        <pc:picChg chg="add mod">
          <ac:chgData name="Anna Dela Cruz" userId="a71140dcb9751d60" providerId="LiveId" clId="{48594213-DA8E-47E7-882C-2B126A2058B9}" dt="2021-08-15T02:53:48.735" v="3260" actId="14100"/>
          <ac:picMkLst>
            <pc:docMk/>
            <pc:sldMk cId="978733248" sldId="293"/>
            <ac:picMk id="4" creationId="{80EF47D7-DBA5-4D29-95FD-DAA9A29D8A21}"/>
          </ac:picMkLst>
        </pc:picChg>
        <pc:picChg chg="add del mod">
          <ac:chgData name="Anna Dela Cruz" userId="a71140dcb9751d60" providerId="LiveId" clId="{48594213-DA8E-47E7-882C-2B126A2058B9}" dt="2021-08-15T01:43:39.113" v="3218" actId="478"/>
          <ac:picMkLst>
            <pc:docMk/>
            <pc:sldMk cId="978733248" sldId="293"/>
            <ac:picMk id="5" creationId="{1BFA734A-031F-44D3-95AE-30EA6F69BF12}"/>
          </ac:picMkLst>
        </pc:picChg>
        <pc:picChg chg="add mod">
          <ac:chgData name="Anna Dela Cruz" userId="a71140dcb9751d60" providerId="LiveId" clId="{48594213-DA8E-47E7-882C-2B126A2058B9}" dt="2021-08-15T02:54:01.188" v="3266" actId="1076"/>
          <ac:picMkLst>
            <pc:docMk/>
            <pc:sldMk cId="978733248" sldId="293"/>
            <ac:picMk id="7" creationId="{98D93C01-0FD1-4FB4-AA0F-2B2920719B25}"/>
          </ac:picMkLst>
        </pc:picChg>
      </pc:sldChg>
      <pc:sldChg chg="addSp modSp new del mod">
        <pc:chgData name="Anna Dela Cruz" userId="a71140dcb9751d60" providerId="LiveId" clId="{48594213-DA8E-47E7-882C-2B126A2058B9}" dt="2021-08-11T03:11:13.016" v="1426" actId="47"/>
        <pc:sldMkLst>
          <pc:docMk/>
          <pc:sldMk cId="1306358717" sldId="294"/>
        </pc:sldMkLst>
        <pc:picChg chg="add mod">
          <ac:chgData name="Anna Dela Cruz" userId="a71140dcb9751d60" providerId="LiveId" clId="{48594213-DA8E-47E7-882C-2B126A2058B9}" dt="2021-08-10T03:01:00.096" v="787" actId="14100"/>
          <ac:picMkLst>
            <pc:docMk/>
            <pc:sldMk cId="1306358717" sldId="294"/>
            <ac:picMk id="3" creationId="{FBBC413A-163A-41EA-95A9-4997B4B56735}"/>
          </ac:picMkLst>
        </pc:picChg>
        <pc:picChg chg="add mod">
          <ac:chgData name="Anna Dela Cruz" userId="a71140dcb9751d60" providerId="LiveId" clId="{48594213-DA8E-47E7-882C-2B126A2058B9}" dt="2021-08-10T03:03:34.511" v="795" actId="14100"/>
          <ac:picMkLst>
            <pc:docMk/>
            <pc:sldMk cId="1306358717" sldId="294"/>
            <ac:picMk id="5" creationId="{E28AB15D-26FB-4440-BE8F-59B05560D4AA}"/>
          </ac:picMkLst>
        </pc:picChg>
      </pc:sldChg>
      <pc:sldChg chg="addSp modSp new del mod">
        <pc:chgData name="Anna Dela Cruz" userId="a71140dcb9751d60" providerId="LiveId" clId="{48594213-DA8E-47E7-882C-2B126A2058B9}" dt="2021-08-15T03:06:57.458" v="3281" actId="47"/>
        <pc:sldMkLst>
          <pc:docMk/>
          <pc:sldMk cId="1532336993" sldId="295"/>
        </pc:sldMkLst>
        <pc:picChg chg="add mod">
          <ac:chgData name="Anna Dela Cruz" userId="a71140dcb9751d60" providerId="LiveId" clId="{48594213-DA8E-47E7-882C-2B126A2058B9}" dt="2021-08-10T03:06:29.400" v="801" actId="14100"/>
          <ac:picMkLst>
            <pc:docMk/>
            <pc:sldMk cId="1532336993" sldId="295"/>
            <ac:picMk id="3" creationId="{AE70B2D4-9075-4EE8-B9EA-082F614A2C70}"/>
          </ac:picMkLst>
        </pc:picChg>
        <pc:picChg chg="add mod">
          <ac:chgData name="Anna Dela Cruz" userId="a71140dcb9751d60" providerId="LiveId" clId="{48594213-DA8E-47E7-882C-2B126A2058B9}" dt="2021-08-10T03:10:50.359" v="809" actId="14100"/>
          <ac:picMkLst>
            <pc:docMk/>
            <pc:sldMk cId="1532336993" sldId="295"/>
            <ac:picMk id="5" creationId="{C8F80FB3-CCC1-4BA7-949F-EB3283503161}"/>
          </ac:picMkLst>
        </pc:picChg>
      </pc:sldChg>
      <pc:sldChg chg="addSp delSp modSp new del mod">
        <pc:chgData name="Anna Dela Cruz" userId="a71140dcb9751d60" providerId="LiveId" clId="{48594213-DA8E-47E7-882C-2B126A2058B9}" dt="2021-08-15T03:07:02.330" v="3282" actId="47"/>
        <pc:sldMkLst>
          <pc:docMk/>
          <pc:sldMk cId="2111960748" sldId="296"/>
        </pc:sldMkLst>
        <pc:picChg chg="add del mod">
          <ac:chgData name="Anna Dela Cruz" userId="a71140dcb9751d60" providerId="LiveId" clId="{48594213-DA8E-47E7-882C-2B126A2058B9}" dt="2021-08-14T18:57:44.007" v="3159" actId="478"/>
          <ac:picMkLst>
            <pc:docMk/>
            <pc:sldMk cId="2111960748" sldId="296"/>
            <ac:picMk id="3" creationId="{67E13C37-ADC9-4710-9DE6-0A34DD0C736F}"/>
          </ac:picMkLst>
        </pc:picChg>
        <pc:picChg chg="add mod modCrop">
          <ac:chgData name="Anna Dela Cruz" userId="a71140dcb9751d60" providerId="LiveId" clId="{48594213-DA8E-47E7-882C-2B126A2058B9}" dt="2021-08-14T18:58:03.267" v="3165" actId="732"/>
          <ac:picMkLst>
            <pc:docMk/>
            <pc:sldMk cId="2111960748" sldId="296"/>
            <ac:picMk id="4" creationId="{DD556F4D-EAEC-4296-9094-60BE5341686B}"/>
          </ac:picMkLst>
        </pc:picChg>
        <pc:picChg chg="add del mod">
          <ac:chgData name="Anna Dela Cruz" userId="a71140dcb9751d60" providerId="LiveId" clId="{48594213-DA8E-47E7-882C-2B126A2058B9}" dt="2021-08-14T18:58:09.542" v="3167" actId="478"/>
          <ac:picMkLst>
            <pc:docMk/>
            <pc:sldMk cId="2111960748" sldId="296"/>
            <ac:picMk id="5" creationId="{8E46DC5F-FD8C-4D4E-B977-4E647158E825}"/>
          </ac:picMkLst>
        </pc:picChg>
      </pc:sldChg>
      <pc:sldChg chg="addSp delSp modSp new mod setBg">
        <pc:chgData name="Anna Dela Cruz" userId="a71140dcb9751d60" providerId="LiveId" clId="{48594213-DA8E-47E7-882C-2B126A2058B9}" dt="2021-08-16T12:42:57.615" v="3771" actId="1036"/>
        <pc:sldMkLst>
          <pc:docMk/>
          <pc:sldMk cId="2468363752" sldId="297"/>
        </pc:sldMkLst>
        <pc:spChg chg="add mod">
          <ac:chgData name="Anna Dela Cruz" userId="a71140dcb9751d60" providerId="LiveId" clId="{48594213-DA8E-47E7-882C-2B126A2058B9}" dt="2021-08-15T23:18:40.890" v="3769" actId="255"/>
          <ac:spMkLst>
            <pc:docMk/>
            <pc:sldMk cId="2468363752" sldId="297"/>
            <ac:spMk id="2" creationId="{06BBDE7E-E200-4B48-B33E-6139A3D40703}"/>
          </ac:spMkLst>
        </pc:spChg>
        <pc:spChg chg="add mod">
          <ac:chgData name="Anna Dela Cruz" userId="a71140dcb9751d60" providerId="LiveId" clId="{48594213-DA8E-47E7-882C-2B126A2058B9}" dt="2021-08-11T16:38:48.661" v="1736" actId="26606"/>
          <ac:spMkLst>
            <pc:docMk/>
            <pc:sldMk cId="2468363752" sldId="297"/>
            <ac:spMk id="4" creationId="{8CD496D3-6A8D-4506-90B5-6C89B8FDC875}"/>
          </ac:spMkLst>
        </pc:spChg>
        <pc:grpChg chg="add del">
          <ac:chgData name="Anna Dela Cruz" userId="a71140dcb9751d60" providerId="LiveId" clId="{48594213-DA8E-47E7-882C-2B126A2058B9}" dt="2021-08-11T16:38:48.661" v="1736" actId="26606"/>
          <ac:grpSpMkLst>
            <pc:docMk/>
            <pc:sldMk cId="2468363752" sldId="297"/>
            <ac:grpSpMk id="9" creationId="{88C9B83F-64CD-41C1-925F-A08801FFD0BD}"/>
          </ac:grpSpMkLst>
        </pc:grpChg>
        <pc:grpChg chg="add del">
          <ac:chgData name="Anna Dela Cruz" userId="a71140dcb9751d60" providerId="LiveId" clId="{48594213-DA8E-47E7-882C-2B126A2058B9}" dt="2021-08-11T16:38:21.331" v="1708" actId="26606"/>
          <ac:grpSpMkLst>
            <pc:docMk/>
            <pc:sldMk cId="2468363752" sldId="297"/>
            <ac:grpSpMk id="24" creationId="{88C9B83F-64CD-41C1-925F-A08801FFD0BD}"/>
          </ac:grpSpMkLst>
        </pc:grpChg>
        <pc:picChg chg="add mod ord">
          <ac:chgData name="Anna Dela Cruz" userId="a71140dcb9751d60" providerId="LiveId" clId="{48594213-DA8E-47E7-882C-2B126A2058B9}" dt="2021-08-16T12:42:57.615" v="3771" actId="1036"/>
          <ac:picMkLst>
            <pc:docMk/>
            <pc:sldMk cId="2468363752" sldId="297"/>
            <ac:picMk id="3" creationId="{A681DE31-4B6B-436E-BC2F-E9837C59C985}"/>
          </ac:picMkLst>
        </pc:picChg>
      </pc:sldChg>
      <pc:sldChg chg="addSp delSp modSp new mod setBg">
        <pc:chgData name="Anna Dela Cruz" userId="a71140dcb9751d60" providerId="LiveId" clId="{48594213-DA8E-47E7-882C-2B126A2058B9}" dt="2021-08-15T01:55:33.208" v="3227" actId="1076"/>
        <pc:sldMkLst>
          <pc:docMk/>
          <pc:sldMk cId="3178833095" sldId="298"/>
        </pc:sldMkLst>
        <pc:spChg chg="add del mod">
          <ac:chgData name="Anna Dela Cruz" userId="a71140dcb9751d60" providerId="LiveId" clId="{48594213-DA8E-47E7-882C-2B126A2058B9}" dt="2021-08-11T16:38:44.975" v="1732" actId="767"/>
          <ac:spMkLst>
            <pc:docMk/>
            <pc:sldMk cId="3178833095" sldId="298"/>
            <ac:spMk id="3" creationId="{FA1B3CC1-9D9F-42DA-9E89-3ACA625A27EB}"/>
          </ac:spMkLst>
        </pc:spChg>
        <pc:spChg chg="add del mod">
          <ac:chgData name="Anna Dela Cruz" userId="a71140dcb9751d60" providerId="LiveId" clId="{48594213-DA8E-47E7-882C-2B126A2058B9}" dt="2021-08-11T16:38:43.624" v="1729" actId="767"/>
          <ac:spMkLst>
            <pc:docMk/>
            <pc:sldMk cId="3178833095" sldId="298"/>
            <ac:spMk id="4" creationId="{4D8A6A4A-6643-4779-B8D7-5B0A931E6A6D}"/>
          </ac:spMkLst>
        </pc:spChg>
        <pc:spChg chg="add mod">
          <ac:chgData name="Anna Dela Cruz" userId="a71140dcb9751d60" providerId="LiveId" clId="{48594213-DA8E-47E7-882C-2B126A2058B9}" dt="2021-08-12T04:01:57.592" v="1983" actId="20577"/>
          <ac:spMkLst>
            <pc:docMk/>
            <pc:sldMk cId="3178833095" sldId="298"/>
            <ac:spMk id="5" creationId="{82AD4D47-B9FD-434C-84B1-D6FA0A12E320}"/>
          </ac:spMkLst>
        </pc:spChg>
        <pc:grpChg chg="add del">
          <ac:chgData name="Anna Dela Cruz" userId="a71140dcb9751d60" providerId="LiveId" clId="{48594213-DA8E-47E7-882C-2B126A2058B9}" dt="2021-08-11T16:38:21.965" v="1709" actId="26606"/>
          <ac:grpSpMkLst>
            <pc:docMk/>
            <pc:sldMk cId="3178833095" sldId="298"/>
            <ac:grpSpMk id="9" creationId="{B4DE830A-B531-4A3B-96F6-0ECE88B08555}"/>
          </ac:grpSpMkLst>
        </pc:grpChg>
        <pc:picChg chg="add del mod ord">
          <ac:chgData name="Anna Dela Cruz" userId="a71140dcb9751d60" providerId="LiveId" clId="{48594213-DA8E-47E7-882C-2B126A2058B9}" dt="2021-08-12T03:59:13.934" v="1923" actId="478"/>
          <ac:picMkLst>
            <pc:docMk/>
            <pc:sldMk cId="3178833095" sldId="298"/>
            <ac:picMk id="2" creationId="{707A4A94-A20B-4F93-AD3D-CB6B0AFEDAE0}"/>
          </ac:picMkLst>
        </pc:picChg>
        <pc:picChg chg="add mod">
          <ac:chgData name="Anna Dela Cruz" userId="a71140dcb9751d60" providerId="LiveId" clId="{48594213-DA8E-47E7-882C-2B126A2058B9}" dt="2021-08-15T01:55:33.208" v="3227" actId="1076"/>
          <ac:picMkLst>
            <pc:docMk/>
            <pc:sldMk cId="3178833095" sldId="298"/>
            <ac:picMk id="3" creationId="{86EBC4C4-ABF2-4B6F-A0E9-16534BC7DEEE}"/>
          </ac:picMkLst>
        </pc:picChg>
        <pc:picChg chg="add del mod">
          <ac:chgData name="Anna Dela Cruz" userId="a71140dcb9751d60" providerId="LiveId" clId="{48594213-DA8E-47E7-882C-2B126A2058B9}" dt="2021-08-15T01:55:17.474" v="3220" actId="478"/>
          <ac:picMkLst>
            <pc:docMk/>
            <pc:sldMk cId="3178833095" sldId="298"/>
            <ac:picMk id="4" creationId="{251B38A6-A1EF-4570-809D-71DD888ECF0A}"/>
          </ac:picMkLst>
        </pc:picChg>
      </pc:sldChg>
      <pc:sldChg chg="addSp modSp new del mod">
        <pc:chgData name="Anna Dela Cruz" userId="a71140dcb9751d60" providerId="LiveId" clId="{48594213-DA8E-47E7-882C-2B126A2058B9}" dt="2021-08-15T03:31:00.705" v="3301" actId="47"/>
        <pc:sldMkLst>
          <pc:docMk/>
          <pc:sldMk cId="540619022" sldId="299"/>
        </pc:sldMkLst>
        <pc:picChg chg="add mod">
          <ac:chgData name="Anna Dela Cruz" userId="a71140dcb9751d60" providerId="LiveId" clId="{48594213-DA8E-47E7-882C-2B126A2058B9}" dt="2021-08-11T03:30:59.137" v="1440" actId="1076"/>
          <ac:picMkLst>
            <pc:docMk/>
            <pc:sldMk cId="540619022" sldId="299"/>
            <ac:picMk id="3" creationId="{6C084D00-BE5B-4509-99DE-BE42FC5CDC65}"/>
          </ac:picMkLst>
        </pc:picChg>
      </pc:sldChg>
      <pc:sldChg chg="addSp modSp new del mod">
        <pc:chgData name="Anna Dela Cruz" userId="a71140dcb9751d60" providerId="LiveId" clId="{48594213-DA8E-47E7-882C-2B126A2058B9}" dt="2021-08-15T03:31:05.883" v="3303" actId="47"/>
        <pc:sldMkLst>
          <pc:docMk/>
          <pc:sldMk cId="4179957154" sldId="300"/>
        </pc:sldMkLst>
        <pc:picChg chg="add mod">
          <ac:chgData name="Anna Dela Cruz" userId="a71140dcb9751d60" providerId="LiveId" clId="{48594213-DA8E-47E7-882C-2B126A2058B9}" dt="2021-08-11T03:34:26.585" v="1446" actId="1076"/>
          <ac:picMkLst>
            <pc:docMk/>
            <pc:sldMk cId="4179957154" sldId="300"/>
            <ac:picMk id="3" creationId="{7EEFE1B7-ABC6-400E-9E36-104A2859F468}"/>
          </ac:picMkLst>
        </pc:picChg>
      </pc:sldChg>
      <pc:sldChg chg="addSp modSp new del mod">
        <pc:chgData name="Anna Dela Cruz" userId="a71140dcb9751d60" providerId="LiveId" clId="{48594213-DA8E-47E7-882C-2B126A2058B9}" dt="2021-08-15T03:31:09.615" v="3305" actId="47"/>
        <pc:sldMkLst>
          <pc:docMk/>
          <pc:sldMk cId="1980959860" sldId="301"/>
        </pc:sldMkLst>
        <pc:picChg chg="add mod">
          <ac:chgData name="Anna Dela Cruz" userId="a71140dcb9751d60" providerId="LiveId" clId="{48594213-DA8E-47E7-882C-2B126A2058B9}" dt="2021-08-11T03:49:03.882" v="1462" actId="1076"/>
          <ac:picMkLst>
            <pc:docMk/>
            <pc:sldMk cId="1980959860" sldId="301"/>
            <ac:picMk id="3" creationId="{A5F56FE4-088C-425B-A1E1-9B36F1DBBC49}"/>
          </ac:picMkLst>
        </pc:picChg>
      </pc:sldChg>
      <pc:sldChg chg="addSp modSp new del mod">
        <pc:chgData name="Anna Dela Cruz" userId="a71140dcb9751d60" providerId="LiveId" clId="{48594213-DA8E-47E7-882C-2B126A2058B9}" dt="2021-08-15T03:31:13.383" v="3306" actId="47"/>
        <pc:sldMkLst>
          <pc:docMk/>
          <pc:sldMk cId="2663885556" sldId="302"/>
        </pc:sldMkLst>
        <pc:picChg chg="add mod">
          <ac:chgData name="Anna Dela Cruz" userId="a71140dcb9751d60" providerId="LiveId" clId="{48594213-DA8E-47E7-882C-2B126A2058B9}" dt="2021-08-11T03:51:02.098" v="1468" actId="1076"/>
          <ac:picMkLst>
            <pc:docMk/>
            <pc:sldMk cId="2663885556" sldId="302"/>
            <ac:picMk id="3" creationId="{9DF70D0A-0123-4DC3-8A57-E5825BDBBCCA}"/>
          </ac:picMkLst>
        </pc:picChg>
      </pc:sldChg>
      <pc:sldChg chg="addSp modSp new del mod">
        <pc:chgData name="Anna Dela Cruz" userId="a71140dcb9751d60" providerId="LiveId" clId="{48594213-DA8E-47E7-882C-2B126A2058B9}" dt="2021-08-15T01:57:21.175" v="3228" actId="47"/>
        <pc:sldMkLst>
          <pc:docMk/>
          <pc:sldMk cId="3632360298" sldId="303"/>
        </pc:sldMkLst>
        <pc:spChg chg="add mod">
          <ac:chgData name="Anna Dela Cruz" userId="a71140dcb9751d60" providerId="LiveId" clId="{48594213-DA8E-47E7-882C-2B126A2058B9}" dt="2021-08-12T04:29:42.708" v="2026" actId="20577"/>
          <ac:spMkLst>
            <pc:docMk/>
            <pc:sldMk cId="3632360298" sldId="303"/>
            <ac:spMk id="4" creationId="{443C1883-E2C9-46CE-A2BD-86865928A302}"/>
          </ac:spMkLst>
        </pc:spChg>
        <pc:picChg chg="add mod modCrop">
          <ac:chgData name="Anna Dela Cruz" userId="a71140dcb9751d60" providerId="LiveId" clId="{48594213-DA8E-47E7-882C-2B126A2058B9}" dt="2021-08-12T15:15:56.218" v="2085" actId="1076"/>
          <ac:picMkLst>
            <pc:docMk/>
            <pc:sldMk cId="3632360298" sldId="303"/>
            <ac:picMk id="3" creationId="{2EF04F16-906E-4CD1-A342-FDC2298EDDC1}"/>
          </ac:picMkLst>
        </pc:picChg>
      </pc:sldChg>
      <pc:sldChg chg="addSp delSp modSp new del mod">
        <pc:chgData name="Anna Dela Cruz" userId="a71140dcb9751d60" providerId="LiveId" clId="{48594213-DA8E-47E7-882C-2B126A2058B9}" dt="2021-08-12T03:50:20.768" v="1909" actId="47"/>
        <pc:sldMkLst>
          <pc:docMk/>
          <pc:sldMk cId="4111352476" sldId="303"/>
        </pc:sldMkLst>
        <pc:picChg chg="add del mod">
          <ac:chgData name="Anna Dela Cruz" userId="a71140dcb9751d60" providerId="LiveId" clId="{48594213-DA8E-47E7-882C-2B126A2058B9}" dt="2021-08-12T03:49:48.616" v="1901" actId="21"/>
          <ac:picMkLst>
            <pc:docMk/>
            <pc:sldMk cId="4111352476" sldId="303"/>
            <ac:picMk id="3" creationId="{C0F81A86-93BA-46B2-B737-600C5F7EED96}"/>
          </ac:picMkLst>
        </pc:picChg>
      </pc:sldChg>
      <pc:sldChg chg="addSp modSp new del mod">
        <pc:chgData name="Anna Dela Cruz" userId="a71140dcb9751d60" providerId="LiveId" clId="{48594213-DA8E-47E7-882C-2B126A2058B9}" dt="2021-08-11T16:40:26.622" v="1740" actId="2696"/>
        <pc:sldMkLst>
          <pc:docMk/>
          <pc:sldMk cId="290182370" sldId="304"/>
        </pc:sldMkLst>
        <pc:picChg chg="add mod">
          <ac:chgData name="Anna Dela Cruz" userId="a71140dcb9751d60" providerId="LiveId" clId="{48594213-DA8E-47E7-882C-2B126A2058B9}" dt="2021-08-11T04:15:13.936" v="1485" actId="1076"/>
          <ac:picMkLst>
            <pc:docMk/>
            <pc:sldMk cId="290182370" sldId="304"/>
            <ac:picMk id="3" creationId="{17046B9D-D50B-41DF-B54B-842CD58FF725}"/>
          </ac:picMkLst>
        </pc:picChg>
      </pc:sldChg>
      <pc:sldChg chg="delSp add del mod">
        <pc:chgData name="Anna Dela Cruz" userId="a71140dcb9751d60" providerId="LiveId" clId="{48594213-DA8E-47E7-882C-2B126A2058B9}" dt="2021-08-12T03:49:36.482" v="1898" actId="47"/>
        <pc:sldMkLst>
          <pc:docMk/>
          <pc:sldMk cId="2553644516" sldId="304"/>
        </pc:sldMkLst>
        <pc:picChg chg="del">
          <ac:chgData name="Anna Dela Cruz" userId="a71140dcb9751d60" providerId="LiveId" clId="{48594213-DA8E-47E7-882C-2B126A2058B9}" dt="2021-08-12T03:40:52.778" v="1880" actId="21"/>
          <ac:picMkLst>
            <pc:docMk/>
            <pc:sldMk cId="2553644516" sldId="304"/>
            <ac:picMk id="3" creationId="{17046B9D-D50B-41DF-B54B-842CD58FF725}"/>
          </ac:picMkLst>
        </pc:picChg>
      </pc:sldChg>
      <pc:sldChg chg="addSp delSp modSp new mod">
        <pc:chgData name="Anna Dela Cruz" userId="a71140dcb9751d60" providerId="LiveId" clId="{48594213-DA8E-47E7-882C-2B126A2058B9}" dt="2021-08-14T18:20:37.295" v="3103" actId="1076"/>
        <pc:sldMkLst>
          <pc:docMk/>
          <pc:sldMk cId="3907812596" sldId="304"/>
        </pc:sldMkLst>
        <pc:spChg chg="add del mod">
          <ac:chgData name="Anna Dela Cruz" userId="a71140dcb9751d60" providerId="LiveId" clId="{48594213-DA8E-47E7-882C-2B126A2058B9}" dt="2021-08-14T18:19:25.922" v="3092" actId="21"/>
          <ac:spMkLst>
            <pc:docMk/>
            <pc:sldMk cId="3907812596" sldId="304"/>
            <ac:spMk id="6" creationId="{A7883B35-46D7-45D5-BEE5-077F4636A8F2}"/>
          </ac:spMkLst>
        </pc:spChg>
        <pc:picChg chg="add mod">
          <ac:chgData name="Anna Dela Cruz" userId="a71140dcb9751d60" providerId="LiveId" clId="{48594213-DA8E-47E7-882C-2B126A2058B9}" dt="2021-08-12T04:35:50.523" v="2065" actId="1076"/>
          <ac:picMkLst>
            <pc:docMk/>
            <pc:sldMk cId="3907812596" sldId="304"/>
            <ac:picMk id="3" creationId="{AE868CF6-28CE-412E-8089-078744803D7B}"/>
          </ac:picMkLst>
        </pc:picChg>
        <pc:picChg chg="add del mod">
          <ac:chgData name="Anna Dela Cruz" userId="a71140dcb9751d60" providerId="LiveId" clId="{48594213-DA8E-47E7-882C-2B126A2058B9}" dt="2021-08-14T18:20:15.394" v="3094" actId="478"/>
          <ac:picMkLst>
            <pc:docMk/>
            <pc:sldMk cId="3907812596" sldId="304"/>
            <ac:picMk id="4" creationId="{5B42D716-2401-4772-A395-A1A75633D792}"/>
          </ac:picMkLst>
        </pc:picChg>
        <pc:picChg chg="add del mod">
          <ac:chgData name="Anna Dela Cruz" userId="a71140dcb9751d60" providerId="LiveId" clId="{48594213-DA8E-47E7-882C-2B126A2058B9}" dt="2021-08-14T18:19:05.994" v="3080" actId="478"/>
          <ac:picMkLst>
            <pc:docMk/>
            <pc:sldMk cId="3907812596" sldId="304"/>
            <ac:picMk id="5" creationId="{ECBC4E9E-5271-48DD-9CA4-F755D4F33540}"/>
          </ac:picMkLst>
        </pc:picChg>
        <pc:picChg chg="add mod">
          <ac:chgData name="Anna Dela Cruz" userId="a71140dcb9751d60" providerId="LiveId" clId="{48594213-DA8E-47E7-882C-2B126A2058B9}" dt="2021-08-14T18:19:29.837" v="3093" actId="14100"/>
          <ac:picMkLst>
            <pc:docMk/>
            <pc:sldMk cId="3907812596" sldId="304"/>
            <ac:picMk id="7" creationId="{DDCFA9CC-6BC9-4FF4-BAC2-E7CD9E6DB9ED}"/>
          </ac:picMkLst>
        </pc:picChg>
        <pc:picChg chg="add del mod">
          <ac:chgData name="Anna Dela Cruz" userId="a71140dcb9751d60" providerId="LiveId" clId="{48594213-DA8E-47E7-882C-2B126A2058B9}" dt="2021-08-12T17:26:26.125" v="2261" actId="478"/>
          <ac:picMkLst>
            <pc:docMk/>
            <pc:sldMk cId="3907812596" sldId="304"/>
            <ac:picMk id="8" creationId="{54D4167A-0419-4FDA-8447-67E428765726}"/>
          </ac:picMkLst>
        </pc:picChg>
        <pc:picChg chg="add mod">
          <ac:chgData name="Anna Dela Cruz" userId="a71140dcb9751d60" providerId="LiveId" clId="{48594213-DA8E-47E7-882C-2B126A2058B9}" dt="2021-08-14T18:20:37.295" v="3103" actId="1076"/>
          <ac:picMkLst>
            <pc:docMk/>
            <pc:sldMk cId="3907812596" sldId="304"/>
            <ac:picMk id="9" creationId="{9957F3A8-196C-4EA3-899E-DB46AA23CF95}"/>
          </ac:picMkLst>
        </pc:picChg>
      </pc:sldChg>
      <pc:sldChg chg="delSp modSp add del mod">
        <pc:chgData name="Anna Dela Cruz" userId="a71140dcb9751d60" providerId="LiveId" clId="{48594213-DA8E-47E7-882C-2B126A2058B9}" dt="2021-08-12T03:38:05.423" v="1867" actId="47"/>
        <pc:sldMkLst>
          <pc:docMk/>
          <pc:sldMk cId="127396332" sldId="305"/>
        </pc:sldMkLst>
        <pc:picChg chg="del mod">
          <ac:chgData name="Anna Dela Cruz" userId="a71140dcb9751d60" providerId="LiveId" clId="{48594213-DA8E-47E7-882C-2B126A2058B9}" dt="2021-08-12T03:36:56.017" v="1856" actId="21"/>
          <ac:picMkLst>
            <pc:docMk/>
            <pc:sldMk cId="127396332" sldId="305"/>
            <ac:picMk id="3" creationId="{98A0819C-98F9-4BE5-8795-1A302463FB22}"/>
          </ac:picMkLst>
        </pc:picChg>
      </pc:sldChg>
      <pc:sldChg chg="addSp modSp new del mod">
        <pc:chgData name="Anna Dela Cruz" userId="a71140dcb9751d60" providerId="LiveId" clId="{48594213-DA8E-47E7-882C-2B126A2058B9}" dt="2021-08-12T03:11:44.448" v="1830" actId="2696"/>
        <pc:sldMkLst>
          <pc:docMk/>
          <pc:sldMk cId="589052245" sldId="305"/>
        </pc:sldMkLst>
        <pc:picChg chg="add mod">
          <ac:chgData name="Anna Dela Cruz" userId="a71140dcb9751d60" providerId="LiveId" clId="{48594213-DA8E-47E7-882C-2B126A2058B9}" dt="2021-08-11T04:17:31.545" v="1492" actId="1076"/>
          <ac:picMkLst>
            <pc:docMk/>
            <pc:sldMk cId="589052245" sldId="305"/>
            <ac:picMk id="3" creationId="{98A0819C-98F9-4BE5-8795-1A302463FB22}"/>
          </ac:picMkLst>
        </pc:picChg>
      </pc:sldChg>
      <pc:sldChg chg="addSp delSp modSp new mod">
        <pc:chgData name="Anna Dela Cruz" userId="a71140dcb9751d60" providerId="LiveId" clId="{48594213-DA8E-47E7-882C-2B126A2058B9}" dt="2021-08-15T20:54:46.683" v="3567" actId="14100"/>
        <pc:sldMkLst>
          <pc:docMk/>
          <pc:sldMk cId="1572539781" sldId="305"/>
        </pc:sldMkLst>
        <pc:spChg chg="add del mod">
          <ac:chgData name="Anna Dela Cruz" userId="a71140dcb9751d60" providerId="LiveId" clId="{48594213-DA8E-47E7-882C-2B126A2058B9}" dt="2021-08-14T18:36:26.311" v="3131" actId="21"/>
          <ac:spMkLst>
            <pc:docMk/>
            <pc:sldMk cId="1572539781" sldId="305"/>
            <ac:spMk id="4" creationId="{5B786776-9334-4737-8623-BD1944BF0B64}"/>
          </ac:spMkLst>
        </pc:spChg>
        <pc:picChg chg="add mod">
          <ac:chgData name="Anna Dela Cruz" userId="a71140dcb9751d60" providerId="LiveId" clId="{48594213-DA8E-47E7-882C-2B126A2058B9}" dt="2021-08-15T20:54:46.683" v="3567" actId="14100"/>
          <ac:picMkLst>
            <pc:docMk/>
            <pc:sldMk cId="1572539781" sldId="305"/>
            <ac:picMk id="3" creationId="{197CDFDE-BC39-46C9-BA62-4BF59A1372F0}"/>
          </ac:picMkLst>
        </pc:picChg>
        <pc:picChg chg="add del mod">
          <ac:chgData name="Anna Dela Cruz" userId="a71140dcb9751d60" providerId="LiveId" clId="{48594213-DA8E-47E7-882C-2B126A2058B9}" dt="2021-08-14T18:35:59.756" v="3106" actId="478"/>
          <ac:picMkLst>
            <pc:docMk/>
            <pc:sldMk cId="1572539781" sldId="305"/>
            <ac:picMk id="3" creationId="{2293E7B4-A13E-4512-9BEF-2EBF52938552}"/>
          </ac:picMkLst>
        </pc:picChg>
        <pc:picChg chg="add mod">
          <ac:chgData name="Anna Dela Cruz" userId="a71140dcb9751d60" providerId="LiveId" clId="{48594213-DA8E-47E7-882C-2B126A2058B9}" dt="2021-08-14T18:36:13.754" v="3112" actId="1076"/>
          <ac:picMkLst>
            <pc:docMk/>
            <pc:sldMk cId="1572539781" sldId="305"/>
            <ac:picMk id="5" creationId="{BE95D696-DE1A-444C-AD68-0AD1200F407B}"/>
          </ac:picMkLst>
        </pc:picChg>
        <pc:picChg chg="add mod">
          <ac:chgData name="Anna Dela Cruz" userId="a71140dcb9751d60" providerId="LiveId" clId="{48594213-DA8E-47E7-882C-2B126A2058B9}" dt="2021-08-12T16:15:27.907" v="2121" actId="1076"/>
          <ac:picMkLst>
            <pc:docMk/>
            <pc:sldMk cId="1572539781" sldId="305"/>
            <ac:picMk id="6" creationId="{C6472591-8FA0-426B-834A-435491ACC06F}"/>
          </ac:picMkLst>
        </pc:picChg>
        <pc:picChg chg="add del mod">
          <ac:chgData name="Anna Dela Cruz" userId="a71140dcb9751d60" providerId="LiveId" clId="{48594213-DA8E-47E7-882C-2B126A2058B9}" dt="2021-08-15T20:54:29.554" v="3560" actId="478"/>
          <ac:picMkLst>
            <pc:docMk/>
            <pc:sldMk cId="1572539781" sldId="305"/>
            <ac:picMk id="8" creationId="{12ECD794-F55E-469F-B8B8-B5C020B02341}"/>
          </ac:picMkLst>
        </pc:picChg>
      </pc:sldChg>
      <pc:sldChg chg="new del">
        <pc:chgData name="Anna Dela Cruz" userId="a71140dcb9751d60" providerId="LiveId" clId="{48594213-DA8E-47E7-882C-2B126A2058B9}" dt="2021-08-12T03:11:50.629" v="1832" actId="47"/>
        <pc:sldMkLst>
          <pc:docMk/>
          <pc:sldMk cId="2144240590" sldId="306"/>
        </pc:sldMkLst>
      </pc:sldChg>
      <pc:sldChg chg="addSp delSp modSp new mod">
        <pc:chgData name="Anna Dela Cruz" userId="a71140dcb9751d60" providerId="LiveId" clId="{48594213-DA8E-47E7-882C-2B126A2058B9}" dt="2021-08-15T20:57:14.170" v="3572" actId="1076"/>
        <pc:sldMkLst>
          <pc:docMk/>
          <pc:sldMk cId="2870469882" sldId="306"/>
        </pc:sldMkLst>
        <pc:spChg chg="add del mod">
          <ac:chgData name="Anna Dela Cruz" userId="a71140dcb9751d60" providerId="LiveId" clId="{48594213-DA8E-47E7-882C-2B126A2058B9}" dt="2021-08-14T18:39:15.919" v="3137" actId="21"/>
          <ac:spMkLst>
            <pc:docMk/>
            <pc:sldMk cId="2870469882" sldId="306"/>
            <ac:spMk id="6" creationId="{0AB28A0B-3FB9-495D-A787-7EF3DAE5C520}"/>
          </ac:spMkLst>
        </pc:spChg>
        <pc:picChg chg="add del mod">
          <ac:chgData name="Anna Dela Cruz" userId="a71140dcb9751d60" providerId="LiveId" clId="{48594213-DA8E-47E7-882C-2B126A2058B9}" dt="2021-08-14T18:39:01.676" v="3132" actId="478"/>
          <ac:picMkLst>
            <pc:docMk/>
            <pc:sldMk cId="2870469882" sldId="306"/>
            <ac:picMk id="3" creationId="{EF0E51EA-3D7B-4CB2-BEBA-7EF607897F08}"/>
          </ac:picMkLst>
        </pc:picChg>
        <pc:picChg chg="add mod">
          <ac:chgData name="Anna Dela Cruz" userId="a71140dcb9751d60" providerId="LiveId" clId="{48594213-DA8E-47E7-882C-2B126A2058B9}" dt="2021-08-15T20:57:14.170" v="3572" actId="1076"/>
          <ac:picMkLst>
            <pc:docMk/>
            <pc:sldMk cId="2870469882" sldId="306"/>
            <ac:picMk id="3" creationId="{EFDF9C28-DE08-44BD-9F40-EF4B7614D223}"/>
          </ac:picMkLst>
        </pc:picChg>
        <pc:picChg chg="add del mod">
          <ac:chgData name="Anna Dela Cruz" userId="a71140dcb9751d60" providerId="LiveId" clId="{48594213-DA8E-47E7-882C-2B126A2058B9}" dt="2021-08-14T18:41:54.401" v="3139" actId="478"/>
          <ac:picMkLst>
            <pc:docMk/>
            <pc:sldMk cId="2870469882" sldId="306"/>
            <ac:picMk id="4" creationId="{D38C5822-E87D-4E1A-84D9-64C2FCCA07B3}"/>
          </ac:picMkLst>
        </pc:picChg>
        <pc:picChg chg="add mod">
          <ac:chgData name="Anna Dela Cruz" userId="a71140dcb9751d60" providerId="LiveId" clId="{48594213-DA8E-47E7-882C-2B126A2058B9}" dt="2021-08-12T16:20:44.222" v="2133" actId="1076"/>
          <ac:picMkLst>
            <pc:docMk/>
            <pc:sldMk cId="2870469882" sldId="306"/>
            <ac:picMk id="5" creationId="{AC836C91-23C3-4292-9292-5C795F459597}"/>
          </ac:picMkLst>
        </pc:picChg>
        <pc:picChg chg="add del mod modCrop">
          <ac:chgData name="Anna Dela Cruz" userId="a71140dcb9751d60" providerId="LiveId" clId="{48594213-DA8E-47E7-882C-2B126A2058B9}" dt="2021-08-15T20:57:03.981" v="3568" actId="478"/>
          <ac:picMkLst>
            <pc:docMk/>
            <pc:sldMk cId="2870469882" sldId="306"/>
            <ac:picMk id="8" creationId="{1568886F-8280-420C-AB7D-C24E9C5E5AA4}"/>
          </ac:picMkLst>
        </pc:picChg>
        <pc:picChg chg="add mod">
          <ac:chgData name="Anna Dela Cruz" userId="a71140dcb9751d60" providerId="LiveId" clId="{48594213-DA8E-47E7-882C-2B126A2058B9}" dt="2021-08-14T18:42:03.962" v="3143" actId="1076"/>
          <ac:picMkLst>
            <pc:docMk/>
            <pc:sldMk cId="2870469882" sldId="306"/>
            <ac:picMk id="9" creationId="{11D6F18D-8588-4B8B-BE6B-6C11F4189915}"/>
          </ac:picMkLst>
        </pc:picChg>
      </pc:sldChg>
      <pc:sldChg chg="new del">
        <pc:chgData name="Anna Dela Cruz" userId="a71140dcb9751d60" providerId="LiveId" clId="{48594213-DA8E-47E7-882C-2B126A2058B9}" dt="2021-08-11T16:40:36.427" v="1743" actId="47"/>
        <pc:sldMkLst>
          <pc:docMk/>
          <pc:sldMk cId="4069053143" sldId="306"/>
        </pc:sldMkLst>
      </pc:sldChg>
      <pc:sldChg chg="addSp delSp modSp new mod">
        <pc:chgData name="Anna Dela Cruz" userId="a71140dcb9751d60" providerId="LiveId" clId="{48594213-DA8E-47E7-882C-2B126A2058B9}" dt="2021-08-15T21:00:23.554" v="3577" actId="1076"/>
        <pc:sldMkLst>
          <pc:docMk/>
          <pc:sldMk cId="2707682203" sldId="307"/>
        </pc:sldMkLst>
        <pc:spChg chg="add del mod">
          <ac:chgData name="Anna Dela Cruz" userId="a71140dcb9751d60" providerId="LiveId" clId="{48594213-DA8E-47E7-882C-2B126A2058B9}" dt="2021-08-14T18:43:39.214" v="3149" actId="21"/>
          <ac:spMkLst>
            <pc:docMk/>
            <pc:sldMk cId="2707682203" sldId="307"/>
            <ac:spMk id="4" creationId="{FE2A4027-6106-4C00-9A69-D848CC8DA473}"/>
          </ac:spMkLst>
        </pc:spChg>
        <pc:picChg chg="add mod">
          <ac:chgData name="Anna Dela Cruz" userId="a71140dcb9751d60" providerId="LiveId" clId="{48594213-DA8E-47E7-882C-2B126A2058B9}" dt="2021-08-15T21:00:23.554" v="3577" actId="1076"/>
          <ac:picMkLst>
            <pc:docMk/>
            <pc:sldMk cId="2707682203" sldId="307"/>
            <ac:picMk id="3" creationId="{30B4AA61-27A4-4299-9821-EE4C57F4E5AE}"/>
          </ac:picMkLst>
        </pc:picChg>
        <pc:picChg chg="add del mod">
          <ac:chgData name="Anna Dela Cruz" userId="a71140dcb9751d60" providerId="LiveId" clId="{48594213-DA8E-47E7-882C-2B126A2058B9}" dt="2021-08-14T18:43:19.787" v="3144" actId="478"/>
          <ac:picMkLst>
            <pc:docMk/>
            <pc:sldMk cId="2707682203" sldId="307"/>
            <ac:picMk id="3" creationId="{701801C2-D46A-4CDF-AA92-99E65B263D95}"/>
          </ac:picMkLst>
        </pc:picChg>
        <pc:picChg chg="add mod">
          <ac:chgData name="Anna Dela Cruz" userId="a71140dcb9751d60" providerId="LiveId" clId="{48594213-DA8E-47E7-882C-2B126A2058B9}" dt="2021-08-14T18:43:31.305" v="3148" actId="1076"/>
          <ac:picMkLst>
            <pc:docMk/>
            <pc:sldMk cId="2707682203" sldId="307"/>
            <ac:picMk id="5" creationId="{6349E9BC-4262-443C-A612-279AC1536307}"/>
          </ac:picMkLst>
        </pc:picChg>
        <pc:picChg chg="add mod">
          <ac:chgData name="Anna Dela Cruz" userId="a71140dcb9751d60" providerId="LiveId" clId="{48594213-DA8E-47E7-882C-2B126A2058B9}" dt="2021-08-12T16:25:25.103" v="2194" actId="1076"/>
          <ac:picMkLst>
            <pc:docMk/>
            <pc:sldMk cId="2707682203" sldId="307"/>
            <ac:picMk id="6" creationId="{97145C62-74C3-4BE6-B785-7B14B7228FF0}"/>
          </ac:picMkLst>
        </pc:picChg>
        <pc:picChg chg="add del mod modCrop">
          <ac:chgData name="Anna Dela Cruz" userId="a71140dcb9751d60" providerId="LiveId" clId="{48594213-DA8E-47E7-882C-2B126A2058B9}" dt="2021-08-15T21:00:09.846" v="3573" actId="478"/>
          <ac:picMkLst>
            <pc:docMk/>
            <pc:sldMk cId="2707682203" sldId="307"/>
            <ac:picMk id="8" creationId="{DB06B084-727F-419E-B515-10B0883DCF26}"/>
          </ac:picMkLst>
        </pc:picChg>
      </pc:sldChg>
      <pc:sldChg chg="addSp delSp modSp new mod">
        <pc:chgData name="Anna Dela Cruz" userId="a71140dcb9751d60" providerId="LiveId" clId="{48594213-DA8E-47E7-882C-2B126A2058B9}" dt="2021-08-15T21:03:10.803" v="3582" actId="1076"/>
        <pc:sldMkLst>
          <pc:docMk/>
          <pc:sldMk cId="2311944720" sldId="308"/>
        </pc:sldMkLst>
        <pc:spChg chg="add del mod">
          <ac:chgData name="Anna Dela Cruz" userId="a71140dcb9751d60" providerId="LiveId" clId="{48594213-DA8E-47E7-882C-2B126A2058B9}" dt="2021-08-12T16:33:31.989" v="2230"/>
          <ac:spMkLst>
            <pc:docMk/>
            <pc:sldMk cId="2311944720" sldId="308"/>
            <ac:spMk id="6" creationId="{57CE473D-3C94-4C13-9F41-095BBDB55BA9}"/>
          </ac:spMkLst>
        </pc:spChg>
        <pc:spChg chg="add del mod">
          <ac:chgData name="Anna Dela Cruz" userId="a71140dcb9751d60" providerId="LiveId" clId="{48594213-DA8E-47E7-882C-2B126A2058B9}" dt="2021-08-14T18:46:35.652" v="3156" actId="21"/>
          <ac:spMkLst>
            <pc:docMk/>
            <pc:sldMk cId="2311944720" sldId="308"/>
            <ac:spMk id="7" creationId="{2ACC6ACF-849B-4D71-BDA1-331929C1CE9C}"/>
          </ac:spMkLst>
        </pc:spChg>
        <pc:picChg chg="add mod">
          <ac:chgData name="Anna Dela Cruz" userId="a71140dcb9751d60" providerId="LiveId" clId="{48594213-DA8E-47E7-882C-2B126A2058B9}" dt="2021-08-12T16:42:55.672" v="2253" actId="1076"/>
          <ac:picMkLst>
            <pc:docMk/>
            <pc:sldMk cId="2311944720" sldId="308"/>
            <ac:picMk id="3" creationId="{0E77D277-BB71-4567-9713-C5B80905C386}"/>
          </ac:picMkLst>
        </pc:picChg>
        <pc:picChg chg="add mod">
          <ac:chgData name="Anna Dela Cruz" userId="a71140dcb9751d60" providerId="LiveId" clId="{48594213-DA8E-47E7-882C-2B126A2058B9}" dt="2021-08-14T18:46:39.359" v="3158" actId="14100"/>
          <ac:picMkLst>
            <pc:docMk/>
            <pc:sldMk cId="2311944720" sldId="308"/>
            <ac:picMk id="4" creationId="{473EC6F6-9793-41E3-92AD-02949ADC10C2}"/>
          </ac:picMkLst>
        </pc:picChg>
        <pc:picChg chg="add mod">
          <ac:chgData name="Anna Dela Cruz" userId="a71140dcb9751d60" providerId="LiveId" clId="{48594213-DA8E-47E7-882C-2B126A2058B9}" dt="2021-08-15T21:03:10.803" v="3582" actId="1076"/>
          <ac:picMkLst>
            <pc:docMk/>
            <pc:sldMk cId="2311944720" sldId="308"/>
            <ac:picMk id="5" creationId="{91CDAAB7-8448-43E9-84B4-8284F3780C27}"/>
          </ac:picMkLst>
        </pc:picChg>
        <pc:picChg chg="add del mod">
          <ac:chgData name="Anna Dela Cruz" userId="a71140dcb9751d60" providerId="LiveId" clId="{48594213-DA8E-47E7-882C-2B126A2058B9}" dt="2021-08-14T18:46:15.869" v="3150" actId="478"/>
          <ac:picMkLst>
            <pc:docMk/>
            <pc:sldMk cId="2311944720" sldId="308"/>
            <ac:picMk id="5" creationId="{E2CF8043-E801-4EEC-9E53-1911F2925A2C}"/>
          </ac:picMkLst>
        </pc:picChg>
        <pc:picChg chg="add del mod modCrop">
          <ac:chgData name="Anna Dela Cruz" userId="a71140dcb9751d60" providerId="LiveId" clId="{48594213-DA8E-47E7-882C-2B126A2058B9}" dt="2021-08-15T21:02:58.609" v="3578" actId="478"/>
          <ac:picMkLst>
            <pc:docMk/>
            <pc:sldMk cId="2311944720" sldId="308"/>
            <ac:picMk id="9" creationId="{0556179A-CA11-4C65-875A-5A62D2A12F91}"/>
          </ac:picMkLst>
        </pc:picChg>
      </pc:sldChg>
      <pc:sldChg chg="addSp delSp modSp new del mod">
        <pc:chgData name="Anna Dela Cruz" userId="a71140dcb9751d60" providerId="LiveId" clId="{48594213-DA8E-47E7-882C-2B126A2058B9}" dt="2021-08-15T02:23:37.182" v="3257" actId="47"/>
        <pc:sldMkLst>
          <pc:docMk/>
          <pc:sldMk cId="2023632938" sldId="309"/>
        </pc:sldMkLst>
        <pc:spChg chg="add mod">
          <ac:chgData name="Anna Dela Cruz" userId="a71140dcb9751d60" providerId="LiveId" clId="{48594213-DA8E-47E7-882C-2B126A2058B9}" dt="2021-08-14T17:40:53.043" v="2709" actId="20577"/>
          <ac:spMkLst>
            <pc:docMk/>
            <pc:sldMk cId="2023632938" sldId="309"/>
            <ac:spMk id="8" creationId="{CA2A85CF-4533-4FF0-9226-8EADC53B9E13}"/>
          </ac:spMkLst>
        </pc:spChg>
        <pc:picChg chg="add del mod modCrop">
          <ac:chgData name="Anna Dela Cruz" userId="a71140dcb9751d60" providerId="LiveId" clId="{48594213-DA8E-47E7-882C-2B126A2058B9}" dt="2021-08-14T17:32:04.948" v="2312" actId="478"/>
          <ac:picMkLst>
            <pc:docMk/>
            <pc:sldMk cId="2023632938" sldId="309"/>
            <ac:picMk id="3" creationId="{AA48E1BF-41BE-48A4-88DF-69300E2C7B18}"/>
          </ac:picMkLst>
        </pc:picChg>
        <pc:picChg chg="add mod">
          <ac:chgData name="Anna Dela Cruz" userId="a71140dcb9751d60" providerId="LiveId" clId="{48594213-DA8E-47E7-882C-2B126A2058B9}" dt="2021-08-14T17:42:57.675" v="2994" actId="1076"/>
          <ac:picMkLst>
            <pc:docMk/>
            <pc:sldMk cId="2023632938" sldId="309"/>
            <ac:picMk id="5" creationId="{82F63339-18EF-4D23-B3BA-DDF64B997793}"/>
          </ac:picMkLst>
        </pc:picChg>
        <pc:picChg chg="add del mod">
          <ac:chgData name="Anna Dela Cruz" userId="a71140dcb9751d60" providerId="LiveId" clId="{48594213-DA8E-47E7-882C-2B126A2058B9}" dt="2021-08-14T17:36:37.755" v="2328" actId="21"/>
          <ac:picMkLst>
            <pc:docMk/>
            <pc:sldMk cId="2023632938" sldId="309"/>
            <ac:picMk id="7" creationId="{4A210ACC-266F-40A2-93AC-9F9C18D42093}"/>
          </ac:picMkLst>
        </pc:picChg>
      </pc:sldChg>
      <pc:sldChg chg="new del">
        <pc:chgData name="Anna Dela Cruz" userId="a71140dcb9751d60" providerId="LiveId" clId="{48594213-DA8E-47E7-882C-2B126A2058B9}" dt="2021-08-12T21:58:17.346" v="2299" actId="47"/>
        <pc:sldMkLst>
          <pc:docMk/>
          <pc:sldMk cId="2851168385" sldId="309"/>
        </pc:sldMkLst>
      </pc:sldChg>
      <pc:sldChg chg="addSp modSp new del mod">
        <pc:chgData name="Anna Dela Cruz" userId="a71140dcb9751d60" providerId="LiveId" clId="{48594213-DA8E-47E7-882C-2B126A2058B9}" dt="2021-08-15T02:23:40.715" v="3258" actId="47"/>
        <pc:sldMkLst>
          <pc:docMk/>
          <pc:sldMk cId="504930009" sldId="310"/>
        </pc:sldMkLst>
        <pc:spChg chg="add mod">
          <ac:chgData name="Anna Dela Cruz" userId="a71140dcb9751d60" providerId="LiveId" clId="{48594213-DA8E-47E7-882C-2B126A2058B9}" dt="2021-08-14T17:42:50.424" v="2993" actId="20577"/>
          <ac:spMkLst>
            <pc:docMk/>
            <pc:sldMk cId="504930009" sldId="310"/>
            <ac:spMk id="3" creationId="{B45E1F6B-17B3-4D82-9059-46E69A49B951}"/>
          </ac:spMkLst>
        </pc:spChg>
        <pc:picChg chg="add mod">
          <ac:chgData name="Anna Dela Cruz" userId="a71140dcb9751d60" providerId="LiveId" clId="{48594213-DA8E-47E7-882C-2B126A2058B9}" dt="2021-08-14T17:40:57.127" v="2710" actId="1076"/>
          <ac:picMkLst>
            <pc:docMk/>
            <pc:sldMk cId="504930009" sldId="310"/>
            <ac:picMk id="2" creationId="{674DADD0-5C06-4EC8-8C06-7D006A8941F3}"/>
          </ac:picMkLst>
        </pc:picChg>
      </pc:sldChg>
      <pc:sldChg chg="addSp delSp modSp new add del mod">
        <pc:chgData name="Anna Dela Cruz" userId="a71140dcb9751d60" providerId="LiveId" clId="{48594213-DA8E-47E7-882C-2B126A2058B9}" dt="2021-08-15T21:38:21.554" v="3618" actId="14100"/>
        <pc:sldMkLst>
          <pc:docMk/>
          <pc:sldMk cId="823657081" sldId="311"/>
        </pc:sldMkLst>
        <pc:picChg chg="add del mod modCrop">
          <ac:chgData name="Anna Dela Cruz" userId="a71140dcb9751d60" providerId="LiveId" clId="{48594213-DA8E-47E7-882C-2B126A2058B9}" dt="2021-08-15T21:24:43.791" v="3591" actId="478"/>
          <ac:picMkLst>
            <pc:docMk/>
            <pc:sldMk cId="823657081" sldId="311"/>
            <ac:picMk id="3" creationId="{4A9339D3-5728-4FAE-B795-B588698D2C0C}"/>
          </ac:picMkLst>
        </pc:picChg>
        <pc:picChg chg="add del mod">
          <ac:chgData name="Anna Dela Cruz" userId="a71140dcb9751d60" providerId="LiveId" clId="{48594213-DA8E-47E7-882C-2B126A2058B9}" dt="2021-08-15T21:29:55.120" v="3599" actId="478"/>
          <ac:picMkLst>
            <pc:docMk/>
            <pc:sldMk cId="823657081" sldId="311"/>
            <ac:picMk id="4" creationId="{3D3D113A-3805-4513-B31F-5C307E510E22}"/>
          </ac:picMkLst>
        </pc:picChg>
        <pc:picChg chg="add del mod">
          <ac:chgData name="Anna Dela Cruz" userId="a71140dcb9751d60" providerId="LiveId" clId="{48594213-DA8E-47E7-882C-2B126A2058B9}" dt="2021-08-15T21:23:24.347" v="3583" actId="478"/>
          <ac:picMkLst>
            <pc:docMk/>
            <pc:sldMk cId="823657081" sldId="311"/>
            <ac:picMk id="5" creationId="{9AF063B3-753C-42F6-ABD7-D9819D2A2F15}"/>
          </ac:picMkLst>
        </pc:picChg>
        <pc:picChg chg="add del mod">
          <ac:chgData name="Anna Dela Cruz" userId="a71140dcb9751d60" providerId="LiveId" clId="{48594213-DA8E-47E7-882C-2B126A2058B9}" dt="2021-08-15T21:37:54.424" v="3611" actId="478"/>
          <ac:picMkLst>
            <pc:docMk/>
            <pc:sldMk cId="823657081" sldId="311"/>
            <ac:picMk id="6" creationId="{FDC2B9CA-9A8F-4E96-BD0B-83A026F28C90}"/>
          </ac:picMkLst>
        </pc:picChg>
        <pc:picChg chg="add mod">
          <ac:chgData name="Anna Dela Cruz" userId="a71140dcb9751d60" providerId="LiveId" clId="{48594213-DA8E-47E7-882C-2B126A2058B9}" dt="2021-08-15T21:25:02.036" v="3598" actId="14100"/>
          <ac:picMkLst>
            <pc:docMk/>
            <pc:sldMk cId="823657081" sldId="311"/>
            <ac:picMk id="8" creationId="{62E9A15E-0704-4B9A-871C-D2EB8B5E2879}"/>
          </ac:picMkLst>
        </pc:picChg>
        <pc:picChg chg="add mod">
          <ac:chgData name="Anna Dela Cruz" userId="a71140dcb9751d60" providerId="LiveId" clId="{48594213-DA8E-47E7-882C-2B126A2058B9}" dt="2021-08-15T21:31:18.064" v="3610" actId="14100"/>
          <ac:picMkLst>
            <pc:docMk/>
            <pc:sldMk cId="823657081" sldId="311"/>
            <ac:picMk id="10" creationId="{54CCBF76-333C-429C-AFF5-60F68639D34D}"/>
          </ac:picMkLst>
        </pc:picChg>
        <pc:picChg chg="add mod">
          <ac:chgData name="Anna Dela Cruz" userId="a71140dcb9751d60" providerId="LiveId" clId="{48594213-DA8E-47E7-882C-2B126A2058B9}" dt="2021-08-15T21:38:21.554" v="3618" actId="14100"/>
          <ac:picMkLst>
            <pc:docMk/>
            <pc:sldMk cId="823657081" sldId="311"/>
            <ac:picMk id="12" creationId="{CA2FA7E2-F91B-477B-9A70-7BB006E2D691}"/>
          </ac:picMkLst>
        </pc:picChg>
      </pc:sldChg>
      <pc:sldChg chg="addSp delSp modSp new mod">
        <pc:chgData name="Anna Dela Cruz" userId="a71140dcb9751d60" providerId="LiveId" clId="{48594213-DA8E-47E7-882C-2B126A2058B9}" dt="2021-08-15T01:41:55.503" v="3217" actId="1076"/>
        <pc:sldMkLst>
          <pc:docMk/>
          <pc:sldMk cId="2843038885" sldId="312"/>
        </pc:sldMkLst>
        <pc:picChg chg="add del mod">
          <ac:chgData name="Anna Dela Cruz" userId="a71140dcb9751d60" providerId="LiveId" clId="{48594213-DA8E-47E7-882C-2B126A2058B9}" dt="2021-08-15T01:28:06.866" v="3192" actId="21"/>
          <ac:picMkLst>
            <pc:docMk/>
            <pc:sldMk cId="2843038885" sldId="312"/>
            <ac:picMk id="3" creationId="{6B14DD05-F3C2-44D0-9C7C-5B26DAFAC434}"/>
          </ac:picMkLst>
        </pc:picChg>
        <pc:picChg chg="add del mod">
          <ac:chgData name="Anna Dela Cruz" userId="a71140dcb9751d60" providerId="LiveId" clId="{48594213-DA8E-47E7-882C-2B126A2058B9}" dt="2021-08-15T01:39:33.469" v="3204" actId="478"/>
          <ac:picMkLst>
            <pc:docMk/>
            <pc:sldMk cId="2843038885" sldId="312"/>
            <ac:picMk id="5" creationId="{3945A31D-AF75-43C1-8284-F29351D022A8}"/>
          </ac:picMkLst>
        </pc:picChg>
        <pc:picChg chg="add mod">
          <ac:chgData name="Anna Dela Cruz" userId="a71140dcb9751d60" providerId="LiveId" clId="{48594213-DA8E-47E7-882C-2B126A2058B9}" dt="2021-08-15T01:41:38.240" v="3211" actId="14100"/>
          <ac:picMkLst>
            <pc:docMk/>
            <pc:sldMk cId="2843038885" sldId="312"/>
            <ac:picMk id="7" creationId="{0D01ADCB-A43A-425A-9B73-C22599C3E029}"/>
          </ac:picMkLst>
        </pc:picChg>
        <pc:picChg chg="add mod">
          <ac:chgData name="Anna Dela Cruz" userId="a71140dcb9751d60" providerId="LiveId" clId="{48594213-DA8E-47E7-882C-2B126A2058B9}" dt="2021-08-15T01:41:55.503" v="3217" actId="1076"/>
          <ac:picMkLst>
            <pc:docMk/>
            <pc:sldMk cId="2843038885" sldId="312"/>
            <ac:picMk id="9" creationId="{9E7C7BCB-543B-42E0-9F45-81C28EC608CA}"/>
          </ac:picMkLst>
        </pc:picChg>
      </pc:sldChg>
      <pc:sldChg chg="addSp modSp new mod">
        <pc:chgData name="Anna Dela Cruz" userId="a71140dcb9751d60" providerId="LiveId" clId="{48594213-DA8E-47E7-882C-2B126A2058B9}" dt="2021-08-15T20:40:58.491" v="3507" actId="20577"/>
        <pc:sldMkLst>
          <pc:docMk/>
          <pc:sldMk cId="84887912" sldId="313"/>
        </pc:sldMkLst>
        <pc:spChg chg="add mod">
          <ac:chgData name="Anna Dela Cruz" userId="a71140dcb9751d60" providerId="LiveId" clId="{48594213-DA8E-47E7-882C-2B126A2058B9}" dt="2021-08-15T20:40:58.491" v="3507" actId="20577"/>
          <ac:spMkLst>
            <pc:docMk/>
            <pc:sldMk cId="84887912" sldId="313"/>
            <ac:spMk id="2" creationId="{51208169-AF48-417D-8F6C-7636869025C0}"/>
          </ac:spMkLst>
        </pc:spChg>
        <pc:picChg chg="add mod">
          <ac:chgData name="Anna Dela Cruz" userId="a71140dcb9751d60" providerId="LiveId" clId="{48594213-DA8E-47E7-882C-2B126A2058B9}" dt="2021-08-15T02:01:49.697" v="3239" actId="1076"/>
          <ac:picMkLst>
            <pc:docMk/>
            <pc:sldMk cId="84887912" sldId="313"/>
            <ac:picMk id="3" creationId="{5CCFE6D3-FE34-49DE-84B6-1B46084F23FF}"/>
          </ac:picMkLst>
        </pc:picChg>
        <pc:picChg chg="add mod">
          <ac:chgData name="Anna Dela Cruz" userId="a71140dcb9751d60" providerId="LiveId" clId="{48594213-DA8E-47E7-882C-2B126A2058B9}" dt="2021-08-15T20:40:44.809" v="3475" actId="14100"/>
          <ac:picMkLst>
            <pc:docMk/>
            <pc:sldMk cId="84887912" sldId="313"/>
            <ac:picMk id="5" creationId="{D30AB41A-1E42-469E-931E-E5AAB96628CE}"/>
          </ac:picMkLst>
        </pc:picChg>
        <pc:picChg chg="add mod">
          <ac:chgData name="Anna Dela Cruz" userId="a71140dcb9751d60" providerId="LiveId" clId="{48594213-DA8E-47E7-882C-2B126A2058B9}" dt="2021-08-15T02:03:32.882" v="3248" actId="1076"/>
          <ac:picMkLst>
            <pc:docMk/>
            <pc:sldMk cId="84887912" sldId="313"/>
            <ac:picMk id="7" creationId="{E0CC36D4-C87A-4ECE-8B1A-77A99A829871}"/>
          </ac:picMkLst>
        </pc:picChg>
      </pc:sldChg>
      <pc:sldChg chg="addSp delSp modSp new add del mod">
        <pc:chgData name="Anna Dela Cruz" userId="a71140dcb9751d60" providerId="LiveId" clId="{48594213-DA8E-47E7-882C-2B126A2058B9}" dt="2021-08-15T21:53:28.477" v="3677" actId="1076"/>
        <pc:sldMkLst>
          <pc:docMk/>
          <pc:sldMk cId="1547581063" sldId="314"/>
        </pc:sldMkLst>
        <pc:picChg chg="add del mod">
          <ac:chgData name="Anna Dela Cruz" userId="a71140dcb9751d60" providerId="LiveId" clId="{48594213-DA8E-47E7-882C-2B126A2058B9}" dt="2021-08-15T21:53:15.199" v="3671" actId="478"/>
          <ac:picMkLst>
            <pc:docMk/>
            <pc:sldMk cId="1547581063" sldId="314"/>
            <ac:picMk id="3" creationId="{0B21009B-C2B3-435C-A37E-251BB8F527ED}"/>
          </ac:picMkLst>
        </pc:picChg>
        <pc:picChg chg="add mod">
          <ac:chgData name="Anna Dela Cruz" userId="a71140dcb9751d60" providerId="LiveId" clId="{48594213-DA8E-47E7-882C-2B126A2058B9}" dt="2021-08-15T21:49:59.229" v="3670" actId="1076"/>
          <ac:picMkLst>
            <pc:docMk/>
            <pc:sldMk cId="1547581063" sldId="314"/>
            <ac:picMk id="4" creationId="{B9232B22-F0F3-4CE1-BB37-BF697FD6AEE3}"/>
          </ac:picMkLst>
        </pc:picChg>
        <pc:picChg chg="add del mod">
          <ac:chgData name="Anna Dela Cruz" userId="a71140dcb9751d60" providerId="LiveId" clId="{48594213-DA8E-47E7-882C-2B126A2058B9}" dt="2021-08-15T21:49:42.861" v="3663" actId="478"/>
          <ac:picMkLst>
            <pc:docMk/>
            <pc:sldMk cId="1547581063" sldId="314"/>
            <ac:picMk id="5" creationId="{018692A5-38A1-47C5-9225-9499D34D0FDC}"/>
          </ac:picMkLst>
        </pc:picChg>
        <pc:picChg chg="add mod">
          <ac:chgData name="Anna Dela Cruz" userId="a71140dcb9751d60" providerId="LiveId" clId="{48594213-DA8E-47E7-882C-2B126A2058B9}" dt="2021-08-15T21:53:28.477" v="3677" actId="1076"/>
          <ac:picMkLst>
            <pc:docMk/>
            <pc:sldMk cId="1547581063" sldId="314"/>
            <ac:picMk id="7" creationId="{DD9E5DC4-23D3-440F-9ADE-D74284358FF6}"/>
          </ac:picMkLst>
        </pc:picChg>
      </pc:sldChg>
      <pc:sldChg chg="addSp delSp modSp new mod">
        <pc:chgData name="Anna Dela Cruz" userId="a71140dcb9751d60" providerId="LiveId" clId="{48594213-DA8E-47E7-882C-2B126A2058B9}" dt="2021-08-16T13:53:34.083" v="4974" actId="20577"/>
        <pc:sldMkLst>
          <pc:docMk/>
          <pc:sldMk cId="3711377274" sldId="315"/>
        </pc:sldMkLst>
        <pc:spChg chg="add del mod">
          <ac:chgData name="Anna Dela Cruz" userId="a71140dcb9751d60" providerId="LiveId" clId="{48594213-DA8E-47E7-882C-2B126A2058B9}" dt="2021-08-16T13:53:09.382" v="4908" actId="478"/>
          <ac:spMkLst>
            <pc:docMk/>
            <pc:sldMk cId="3711377274" sldId="315"/>
            <ac:spMk id="2" creationId="{71781AC7-49C2-4EDC-8928-39A1B39367A0}"/>
          </ac:spMkLst>
        </pc:spChg>
        <pc:spChg chg="add mod">
          <ac:chgData name="Anna Dela Cruz" userId="a71140dcb9751d60" providerId="LiveId" clId="{48594213-DA8E-47E7-882C-2B126A2058B9}" dt="2021-08-16T13:53:34.083" v="4974" actId="20577"/>
          <ac:spMkLst>
            <pc:docMk/>
            <pc:sldMk cId="3711377274" sldId="315"/>
            <ac:spMk id="3" creationId="{E8BA4A10-0010-4D61-8BC9-644D765B9136}"/>
          </ac:spMkLst>
        </pc:spChg>
        <pc:picChg chg="add del mod">
          <ac:chgData name="Anna Dela Cruz" userId="a71140dcb9751d60" providerId="LiveId" clId="{48594213-DA8E-47E7-882C-2B126A2058B9}" dt="2021-08-15T22:05:04.835" v="3678" actId="478"/>
          <ac:picMkLst>
            <pc:docMk/>
            <pc:sldMk cId="3711377274" sldId="315"/>
            <ac:picMk id="3" creationId="{01F51829-ED32-45C7-B463-1292FBC990DC}"/>
          </ac:picMkLst>
        </pc:picChg>
        <pc:picChg chg="add del mod">
          <ac:chgData name="Anna Dela Cruz" userId="a71140dcb9751d60" providerId="LiveId" clId="{48594213-DA8E-47E7-882C-2B126A2058B9}" dt="2021-08-15T22:32:43.449" v="3716" actId="478"/>
          <ac:picMkLst>
            <pc:docMk/>
            <pc:sldMk cId="3711377274" sldId="315"/>
            <ac:picMk id="4" creationId="{2ABFA6E3-63D7-42C6-BF80-CAF198E78870}"/>
          </ac:picMkLst>
        </pc:picChg>
        <pc:picChg chg="add del mod modCrop">
          <ac:chgData name="Anna Dela Cruz" userId="a71140dcb9751d60" providerId="LiveId" clId="{48594213-DA8E-47E7-882C-2B126A2058B9}" dt="2021-08-15T22:30:41.112" v="3714" actId="478"/>
          <ac:picMkLst>
            <pc:docMk/>
            <pc:sldMk cId="3711377274" sldId="315"/>
            <ac:picMk id="5" creationId="{62FB5D46-6680-480C-8BFE-03C6ECD39757}"/>
          </ac:picMkLst>
        </pc:picChg>
        <pc:picChg chg="add mod">
          <ac:chgData name="Anna Dela Cruz" userId="a71140dcb9751d60" providerId="LiveId" clId="{48594213-DA8E-47E7-882C-2B126A2058B9}" dt="2021-08-15T22:43:36.177" v="3724" actId="1076"/>
          <ac:picMkLst>
            <pc:docMk/>
            <pc:sldMk cId="3711377274" sldId="315"/>
            <ac:picMk id="7" creationId="{FA644DE7-F714-4319-B586-C2D4C99FBAE5}"/>
          </ac:picMkLst>
        </pc:picChg>
        <pc:picChg chg="add mod modCrop">
          <ac:chgData name="Anna Dela Cruz" userId="a71140dcb9751d60" providerId="LiveId" clId="{48594213-DA8E-47E7-882C-2B126A2058B9}" dt="2021-08-15T22:44:42.030" v="3732" actId="1076"/>
          <ac:picMkLst>
            <pc:docMk/>
            <pc:sldMk cId="3711377274" sldId="315"/>
            <ac:picMk id="9" creationId="{1F7E73DE-4575-4145-94A0-73A1D835B015}"/>
          </ac:picMkLst>
        </pc:picChg>
      </pc:sldChg>
      <pc:sldChg chg="addSp modSp new mod">
        <pc:chgData name="Anna Dela Cruz" userId="a71140dcb9751d60" providerId="LiveId" clId="{48594213-DA8E-47E7-882C-2B126A2058B9}" dt="2021-08-15T21:45:46.082" v="3660" actId="20577"/>
        <pc:sldMkLst>
          <pc:docMk/>
          <pc:sldMk cId="1295035775" sldId="316"/>
        </pc:sldMkLst>
        <pc:spChg chg="add mod">
          <ac:chgData name="Anna Dela Cruz" userId="a71140dcb9751d60" providerId="LiveId" clId="{48594213-DA8E-47E7-882C-2B126A2058B9}" dt="2021-08-15T21:45:46.082" v="3660" actId="20577"/>
          <ac:spMkLst>
            <pc:docMk/>
            <pc:sldMk cId="1295035775" sldId="316"/>
            <ac:spMk id="4" creationId="{8A5A299E-F70C-4852-A84B-E2F35C9577E8}"/>
          </ac:spMkLst>
        </pc:spChg>
        <pc:picChg chg="add mod">
          <ac:chgData name="Anna Dela Cruz" userId="a71140dcb9751d60" providerId="LiveId" clId="{48594213-DA8E-47E7-882C-2B126A2058B9}" dt="2021-08-15T21:39:32.285" v="3621" actId="1076"/>
          <ac:picMkLst>
            <pc:docMk/>
            <pc:sldMk cId="1295035775" sldId="316"/>
            <ac:picMk id="3" creationId="{87AC7169-7F87-4E31-8936-DAA2A3E8F5D7}"/>
          </ac:picMkLst>
        </pc:picChg>
        <pc:picChg chg="add mod">
          <ac:chgData name="Anna Dela Cruz" userId="a71140dcb9751d60" providerId="LiveId" clId="{48594213-DA8E-47E7-882C-2B126A2058B9}" dt="2021-08-15T21:42:46.676" v="3627" actId="1076"/>
          <ac:picMkLst>
            <pc:docMk/>
            <pc:sldMk cId="1295035775" sldId="316"/>
            <ac:picMk id="5" creationId="{FF52FC37-BDF4-43CC-B575-2F461E0D489F}"/>
          </ac:picMkLst>
        </pc:picChg>
      </pc:sldChg>
      <pc:sldChg chg="addSp modSp new mod">
        <pc:chgData name="Anna Dela Cruz" userId="a71140dcb9751d60" providerId="LiveId" clId="{48594213-DA8E-47E7-882C-2B126A2058B9}" dt="2021-08-15T20:34:10.883" v="3473" actId="20577"/>
        <pc:sldMkLst>
          <pc:docMk/>
          <pc:sldMk cId="1346568356" sldId="317"/>
        </pc:sldMkLst>
        <pc:spChg chg="add mod">
          <ac:chgData name="Anna Dela Cruz" userId="a71140dcb9751d60" providerId="LiveId" clId="{48594213-DA8E-47E7-882C-2B126A2058B9}" dt="2021-08-15T20:34:10.883" v="3473" actId="20577"/>
          <ac:spMkLst>
            <pc:docMk/>
            <pc:sldMk cId="1346568356" sldId="317"/>
            <ac:spMk id="8" creationId="{3A586C56-0FC8-46EF-9968-6496AA9271E9}"/>
          </ac:spMkLst>
        </pc:spChg>
        <pc:picChg chg="add mod">
          <ac:chgData name="Anna Dela Cruz" userId="a71140dcb9751d60" providerId="LiveId" clId="{48594213-DA8E-47E7-882C-2B126A2058B9}" dt="2021-08-15T20:33:51.281" v="3440" actId="1076"/>
          <ac:picMkLst>
            <pc:docMk/>
            <pc:sldMk cId="1346568356" sldId="317"/>
            <ac:picMk id="3" creationId="{9198CF08-9E62-476E-9B48-F9E04A899837}"/>
          </ac:picMkLst>
        </pc:picChg>
        <pc:picChg chg="add mod">
          <ac:chgData name="Anna Dela Cruz" userId="a71140dcb9751d60" providerId="LiveId" clId="{48594213-DA8E-47E7-882C-2B126A2058B9}" dt="2021-08-15T20:33:54.785" v="3441" actId="14100"/>
          <ac:picMkLst>
            <pc:docMk/>
            <pc:sldMk cId="1346568356" sldId="317"/>
            <ac:picMk id="5" creationId="{5082819D-3136-4D18-B94C-65EF42136133}"/>
          </ac:picMkLst>
        </pc:picChg>
        <pc:picChg chg="add mod">
          <ac:chgData name="Anna Dela Cruz" userId="a71140dcb9751d60" providerId="LiveId" clId="{48594213-DA8E-47E7-882C-2B126A2058B9}" dt="2021-08-15T20:33:34.608" v="3438" actId="1076"/>
          <ac:picMkLst>
            <pc:docMk/>
            <pc:sldMk cId="1346568356" sldId="317"/>
            <ac:picMk id="7" creationId="{77D1295D-EE0B-478B-B3B2-2EE1873C47A4}"/>
          </ac:picMkLst>
        </pc:picChg>
      </pc:sldChg>
      <pc:sldChg chg="addSp modSp new mod">
        <pc:chgData name="Anna Dela Cruz" userId="a71140dcb9751d60" providerId="LiveId" clId="{48594213-DA8E-47E7-882C-2B126A2058B9}" dt="2021-08-15T20:45:44.338" v="3559" actId="20577"/>
        <pc:sldMkLst>
          <pc:docMk/>
          <pc:sldMk cId="301988035" sldId="318"/>
        </pc:sldMkLst>
        <pc:spChg chg="add mod">
          <ac:chgData name="Anna Dela Cruz" userId="a71140dcb9751d60" providerId="LiveId" clId="{48594213-DA8E-47E7-882C-2B126A2058B9}" dt="2021-08-15T20:45:44.338" v="3559" actId="20577"/>
          <ac:spMkLst>
            <pc:docMk/>
            <pc:sldMk cId="301988035" sldId="318"/>
            <ac:spMk id="8" creationId="{E6E5A58B-5B02-4A33-87C3-54E1C1519130}"/>
          </ac:spMkLst>
        </pc:spChg>
        <pc:picChg chg="add mod">
          <ac:chgData name="Anna Dela Cruz" userId="a71140dcb9751d60" providerId="LiveId" clId="{48594213-DA8E-47E7-882C-2B126A2058B9}" dt="2021-08-15T20:41:23.402" v="3511" actId="1076"/>
          <ac:picMkLst>
            <pc:docMk/>
            <pc:sldMk cId="301988035" sldId="318"/>
            <ac:picMk id="3" creationId="{7C77929B-4AA1-4FBF-89A6-47CDDF6D9756}"/>
          </ac:picMkLst>
        </pc:picChg>
        <pc:picChg chg="add mod">
          <ac:chgData name="Anna Dela Cruz" userId="a71140dcb9751d60" providerId="LiveId" clId="{48594213-DA8E-47E7-882C-2B126A2058B9}" dt="2021-08-15T20:42:24.789" v="3518" actId="1076"/>
          <ac:picMkLst>
            <pc:docMk/>
            <pc:sldMk cId="301988035" sldId="318"/>
            <ac:picMk id="5" creationId="{97439C15-DC08-4F95-BBEC-7134D05C7061}"/>
          </ac:picMkLst>
        </pc:picChg>
        <pc:picChg chg="add mod">
          <ac:chgData name="Anna Dela Cruz" userId="a71140dcb9751d60" providerId="LiveId" clId="{48594213-DA8E-47E7-882C-2B126A2058B9}" dt="2021-08-15T20:45:26.507" v="3529" actId="14100"/>
          <ac:picMkLst>
            <pc:docMk/>
            <pc:sldMk cId="301988035" sldId="318"/>
            <ac:picMk id="7" creationId="{8D2878D7-671A-419A-B735-8B3CF47E4EC5}"/>
          </ac:picMkLst>
        </pc:picChg>
      </pc:sldChg>
      <pc:sldChg chg="addSp delSp modSp new mod">
        <pc:chgData name="Anna Dela Cruz" userId="a71140dcb9751d60" providerId="LiveId" clId="{48594213-DA8E-47E7-882C-2B126A2058B9}" dt="2021-08-16T13:55:04.742" v="5109" actId="20577"/>
        <pc:sldMkLst>
          <pc:docMk/>
          <pc:sldMk cId="1545827648" sldId="319"/>
        </pc:sldMkLst>
        <pc:spChg chg="add mod">
          <ac:chgData name="Anna Dela Cruz" userId="a71140dcb9751d60" providerId="LiveId" clId="{48594213-DA8E-47E7-882C-2B126A2058B9}" dt="2021-08-16T13:55:04.742" v="5109" actId="20577"/>
          <ac:spMkLst>
            <pc:docMk/>
            <pc:sldMk cId="1545827648" sldId="319"/>
            <ac:spMk id="2" creationId="{61089EBE-46AE-45C0-8DD1-7C8F95577106}"/>
          </ac:spMkLst>
        </pc:spChg>
        <pc:picChg chg="add del mod">
          <ac:chgData name="Anna Dela Cruz" userId="a71140dcb9751d60" providerId="LiveId" clId="{48594213-DA8E-47E7-882C-2B126A2058B9}" dt="2021-08-15T22:23:09.995" v="3697" actId="478"/>
          <ac:picMkLst>
            <pc:docMk/>
            <pc:sldMk cId="1545827648" sldId="319"/>
            <ac:picMk id="3" creationId="{C0BDE021-2549-40D9-ABB8-E5E5C12AF9DC}"/>
          </ac:picMkLst>
        </pc:picChg>
        <pc:picChg chg="add mod">
          <ac:chgData name="Anna Dela Cruz" userId="a71140dcb9751d60" providerId="LiveId" clId="{48594213-DA8E-47E7-882C-2B126A2058B9}" dt="2021-08-16T13:54:32.100" v="5042" actId="14100"/>
          <ac:picMkLst>
            <pc:docMk/>
            <pc:sldMk cId="1545827648" sldId="319"/>
            <ac:picMk id="5" creationId="{8803D183-217F-4EA1-AAA3-9CBF7696738E}"/>
          </ac:picMkLst>
        </pc:picChg>
        <pc:picChg chg="add mod modCrop">
          <ac:chgData name="Anna Dela Cruz" userId="a71140dcb9751d60" providerId="LiveId" clId="{48594213-DA8E-47E7-882C-2B126A2058B9}" dt="2021-08-16T13:54:33.826" v="5043" actId="1076"/>
          <ac:picMkLst>
            <pc:docMk/>
            <pc:sldMk cId="1545827648" sldId="319"/>
            <ac:picMk id="7" creationId="{AC95C721-6596-41F1-8C84-B22B960BC851}"/>
          </ac:picMkLst>
        </pc:picChg>
      </pc:sldChg>
      <pc:sldChg chg="addSp modSp new mod">
        <pc:chgData name="Anna Dela Cruz" userId="a71140dcb9751d60" providerId="LiveId" clId="{48594213-DA8E-47E7-882C-2B126A2058B9}" dt="2021-08-16T13:40:44.136" v="4842" actId="20577"/>
        <pc:sldMkLst>
          <pc:docMk/>
          <pc:sldMk cId="2283283142" sldId="320"/>
        </pc:sldMkLst>
        <pc:spChg chg="add mod">
          <ac:chgData name="Anna Dela Cruz" userId="a71140dcb9751d60" providerId="LiveId" clId="{48594213-DA8E-47E7-882C-2B126A2058B9}" dt="2021-08-16T13:40:44.136" v="4842" actId="20577"/>
          <ac:spMkLst>
            <pc:docMk/>
            <pc:sldMk cId="2283283142" sldId="320"/>
            <ac:spMk id="2" creationId="{4D20E909-7888-4510-A8A7-1A44D662ED61}"/>
          </ac:spMkLst>
        </pc:spChg>
      </pc:sldChg>
      <pc:sldChg chg="addSp modSp new mod">
        <pc:chgData name="Anna Dela Cruz" userId="a71140dcb9751d60" providerId="LiveId" clId="{48594213-DA8E-47E7-882C-2B126A2058B9}" dt="2021-08-16T13:36:53.552" v="4798" actId="33524"/>
        <pc:sldMkLst>
          <pc:docMk/>
          <pc:sldMk cId="3244059266" sldId="321"/>
        </pc:sldMkLst>
        <pc:spChg chg="add mod">
          <ac:chgData name="Anna Dela Cruz" userId="a71140dcb9751d60" providerId="LiveId" clId="{48594213-DA8E-47E7-882C-2B126A2058B9}" dt="2021-08-16T13:36:53.552" v="4798" actId="33524"/>
          <ac:spMkLst>
            <pc:docMk/>
            <pc:sldMk cId="3244059266" sldId="321"/>
            <ac:spMk id="2" creationId="{CA01301C-06BF-4431-9A4D-AC298D860FB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0ADBCB-27DC-4303-936D-4D8CA69C3937}" type="datetimeFigureOut">
              <a:rPr lang="en-CA" smtClean="0"/>
              <a:t>2021-08-16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39C5D30-5A6E-4BBE-854A-B6ADAB06D74D}" type="slidenum">
              <a:rPr lang="en-CA" smtClean="0"/>
              <a:t>‹#›</a:t>
            </a:fld>
            <a:endParaRPr lang="en-CA"/>
          </a:p>
        </p:txBody>
      </p:sp>
    </p:spTree>
    <p:extLst>
      <p:ext uri="{BB962C8B-B14F-4D97-AF65-F5344CB8AC3E}">
        <p14:creationId xmlns:p14="http://schemas.microsoft.com/office/powerpoint/2010/main" val="1632375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ADBCB-27DC-4303-936D-4D8CA69C3937}" type="datetimeFigureOut">
              <a:rPr lang="en-CA" smtClean="0"/>
              <a:t>2021-08-16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39C5D30-5A6E-4BBE-854A-B6ADAB06D74D}" type="slidenum">
              <a:rPr lang="en-CA" smtClean="0"/>
              <a:t>‹#›</a:t>
            </a:fld>
            <a:endParaRPr lang="en-CA"/>
          </a:p>
        </p:txBody>
      </p:sp>
    </p:spTree>
    <p:extLst>
      <p:ext uri="{BB962C8B-B14F-4D97-AF65-F5344CB8AC3E}">
        <p14:creationId xmlns:p14="http://schemas.microsoft.com/office/powerpoint/2010/main" val="2168685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ADBCB-27DC-4303-936D-4D8CA69C3937}" type="datetimeFigureOut">
              <a:rPr lang="en-CA" smtClean="0"/>
              <a:t>2021-08-16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39C5D30-5A6E-4BBE-854A-B6ADAB06D74D}"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63730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ADBCB-27DC-4303-936D-4D8CA69C3937}" type="datetimeFigureOut">
              <a:rPr lang="en-CA" smtClean="0"/>
              <a:t>2021-08-16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39C5D30-5A6E-4BBE-854A-B6ADAB06D74D}" type="slidenum">
              <a:rPr lang="en-CA" smtClean="0"/>
              <a:t>‹#›</a:t>
            </a:fld>
            <a:endParaRPr lang="en-CA"/>
          </a:p>
        </p:txBody>
      </p:sp>
    </p:spTree>
    <p:extLst>
      <p:ext uri="{BB962C8B-B14F-4D97-AF65-F5344CB8AC3E}">
        <p14:creationId xmlns:p14="http://schemas.microsoft.com/office/powerpoint/2010/main" val="1811749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ADBCB-27DC-4303-936D-4D8CA69C3937}" type="datetimeFigureOut">
              <a:rPr lang="en-CA" smtClean="0"/>
              <a:t>2021-08-16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39C5D30-5A6E-4BBE-854A-B6ADAB06D74D}"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21846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ADBCB-27DC-4303-936D-4D8CA69C3937}" type="datetimeFigureOut">
              <a:rPr lang="en-CA" smtClean="0"/>
              <a:t>2021-08-16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39C5D30-5A6E-4BBE-854A-B6ADAB06D74D}" type="slidenum">
              <a:rPr lang="en-CA" smtClean="0"/>
              <a:t>‹#›</a:t>
            </a:fld>
            <a:endParaRPr lang="en-CA"/>
          </a:p>
        </p:txBody>
      </p:sp>
    </p:spTree>
    <p:extLst>
      <p:ext uri="{BB962C8B-B14F-4D97-AF65-F5344CB8AC3E}">
        <p14:creationId xmlns:p14="http://schemas.microsoft.com/office/powerpoint/2010/main" val="27106312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0ADBCB-27DC-4303-936D-4D8CA69C3937}" type="datetimeFigureOut">
              <a:rPr lang="en-CA" smtClean="0"/>
              <a:t>2021-08-16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39C5D30-5A6E-4BBE-854A-B6ADAB06D74D}" type="slidenum">
              <a:rPr lang="en-CA" smtClean="0"/>
              <a:t>‹#›</a:t>
            </a:fld>
            <a:endParaRPr lang="en-CA"/>
          </a:p>
        </p:txBody>
      </p:sp>
    </p:spTree>
    <p:extLst>
      <p:ext uri="{BB962C8B-B14F-4D97-AF65-F5344CB8AC3E}">
        <p14:creationId xmlns:p14="http://schemas.microsoft.com/office/powerpoint/2010/main" val="3990679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0ADBCB-27DC-4303-936D-4D8CA69C3937}" type="datetimeFigureOut">
              <a:rPr lang="en-CA" smtClean="0"/>
              <a:t>2021-08-16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39C5D30-5A6E-4BBE-854A-B6ADAB06D74D}" type="slidenum">
              <a:rPr lang="en-CA" smtClean="0"/>
              <a:t>‹#›</a:t>
            </a:fld>
            <a:endParaRPr lang="en-CA"/>
          </a:p>
        </p:txBody>
      </p:sp>
    </p:spTree>
    <p:extLst>
      <p:ext uri="{BB962C8B-B14F-4D97-AF65-F5344CB8AC3E}">
        <p14:creationId xmlns:p14="http://schemas.microsoft.com/office/powerpoint/2010/main" val="1432885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0ADBCB-27DC-4303-936D-4D8CA69C3937}" type="datetimeFigureOut">
              <a:rPr lang="en-CA" smtClean="0"/>
              <a:t>2021-08-16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39C5D30-5A6E-4BBE-854A-B6ADAB06D74D}" type="slidenum">
              <a:rPr lang="en-CA" smtClean="0"/>
              <a:t>‹#›</a:t>
            </a:fld>
            <a:endParaRPr lang="en-CA"/>
          </a:p>
        </p:txBody>
      </p:sp>
    </p:spTree>
    <p:extLst>
      <p:ext uri="{BB962C8B-B14F-4D97-AF65-F5344CB8AC3E}">
        <p14:creationId xmlns:p14="http://schemas.microsoft.com/office/powerpoint/2010/main" val="90834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ADBCB-27DC-4303-936D-4D8CA69C3937}" type="datetimeFigureOut">
              <a:rPr lang="en-CA" smtClean="0"/>
              <a:t>2021-08-16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39C5D30-5A6E-4BBE-854A-B6ADAB06D74D}" type="slidenum">
              <a:rPr lang="en-CA" smtClean="0"/>
              <a:t>‹#›</a:t>
            </a:fld>
            <a:endParaRPr lang="en-CA"/>
          </a:p>
        </p:txBody>
      </p:sp>
    </p:spTree>
    <p:extLst>
      <p:ext uri="{BB962C8B-B14F-4D97-AF65-F5344CB8AC3E}">
        <p14:creationId xmlns:p14="http://schemas.microsoft.com/office/powerpoint/2010/main" val="3996530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0ADBCB-27DC-4303-936D-4D8CA69C3937}" type="datetimeFigureOut">
              <a:rPr lang="en-CA" smtClean="0"/>
              <a:t>2021-08-16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39C5D30-5A6E-4BBE-854A-B6ADAB06D74D}" type="slidenum">
              <a:rPr lang="en-CA" smtClean="0"/>
              <a:t>‹#›</a:t>
            </a:fld>
            <a:endParaRPr lang="en-CA"/>
          </a:p>
        </p:txBody>
      </p:sp>
    </p:spTree>
    <p:extLst>
      <p:ext uri="{BB962C8B-B14F-4D97-AF65-F5344CB8AC3E}">
        <p14:creationId xmlns:p14="http://schemas.microsoft.com/office/powerpoint/2010/main" val="1681555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0ADBCB-27DC-4303-936D-4D8CA69C3937}" type="datetimeFigureOut">
              <a:rPr lang="en-CA" smtClean="0"/>
              <a:t>2021-08-16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39C5D30-5A6E-4BBE-854A-B6ADAB06D74D}" type="slidenum">
              <a:rPr lang="en-CA" smtClean="0"/>
              <a:t>‹#›</a:t>
            </a:fld>
            <a:endParaRPr lang="en-CA"/>
          </a:p>
        </p:txBody>
      </p:sp>
    </p:spTree>
    <p:extLst>
      <p:ext uri="{BB962C8B-B14F-4D97-AF65-F5344CB8AC3E}">
        <p14:creationId xmlns:p14="http://schemas.microsoft.com/office/powerpoint/2010/main" val="3121553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0ADBCB-27DC-4303-936D-4D8CA69C3937}" type="datetimeFigureOut">
              <a:rPr lang="en-CA" smtClean="0"/>
              <a:t>2021-08-16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39C5D30-5A6E-4BBE-854A-B6ADAB06D74D}" type="slidenum">
              <a:rPr lang="en-CA" smtClean="0"/>
              <a:t>‹#›</a:t>
            </a:fld>
            <a:endParaRPr lang="en-CA"/>
          </a:p>
        </p:txBody>
      </p:sp>
    </p:spTree>
    <p:extLst>
      <p:ext uri="{BB962C8B-B14F-4D97-AF65-F5344CB8AC3E}">
        <p14:creationId xmlns:p14="http://schemas.microsoft.com/office/powerpoint/2010/main" val="1326531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0ADBCB-27DC-4303-936D-4D8CA69C3937}" type="datetimeFigureOut">
              <a:rPr lang="en-CA" smtClean="0"/>
              <a:t>2021-08-16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139C5D30-5A6E-4BBE-854A-B6ADAB06D74D}" type="slidenum">
              <a:rPr lang="en-CA" smtClean="0"/>
              <a:t>‹#›</a:t>
            </a:fld>
            <a:endParaRPr lang="en-CA"/>
          </a:p>
        </p:txBody>
      </p:sp>
    </p:spTree>
    <p:extLst>
      <p:ext uri="{BB962C8B-B14F-4D97-AF65-F5344CB8AC3E}">
        <p14:creationId xmlns:p14="http://schemas.microsoft.com/office/powerpoint/2010/main" val="1267768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0ADBCB-27DC-4303-936D-4D8CA69C3937}" type="datetimeFigureOut">
              <a:rPr lang="en-CA" smtClean="0"/>
              <a:t>2021-08-16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39C5D30-5A6E-4BBE-854A-B6ADAB06D74D}" type="slidenum">
              <a:rPr lang="en-CA" smtClean="0"/>
              <a:t>‹#›</a:t>
            </a:fld>
            <a:endParaRPr lang="en-CA"/>
          </a:p>
        </p:txBody>
      </p:sp>
    </p:spTree>
    <p:extLst>
      <p:ext uri="{BB962C8B-B14F-4D97-AF65-F5344CB8AC3E}">
        <p14:creationId xmlns:p14="http://schemas.microsoft.com/office/powerpoint/2010/main" val="2433527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0ADBCB-27DC-4303-936D-4D8CA69C3937}" type="datetimeFigureOut">
              <a:rPr lang="en-CA" smtClean="0"/>
              <a:t>2021-08-16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39C5D30-5A6E-4BBE-854A-B6ADAB06D74D}" type="slidenum">
              <a:rPr lang="en-CA" smtClean="0"/>
              <a:t>‹#›</a:t>
            </a:fld>
            <a:endParaRPr lang="en-CA"/>
          </a:p>
        </p:txBody>
      </p:sp>
    </p:spTree>
    <p:extLst>
      <p:ext uri="{BB962C8B-B14F-4D97-AF65-F5344CB8AC3E}">
        <p14:creationId xmlns:p14="http://schemas.microsoft.com/office/powerpoint/2010/main" val="1682863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0ADBCB-27DC-4303-936D-4D8CA69C3937}" type="datetimeFigureOut">
              <a:rPr lang="en-CA" smtClean="0"/>
              <a:t>2021-08-16</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39C5D30-5A6E-4BBE-854A-B6ADAB06D74D}" type="slidenum">
              <a:rPr lang="en-CA" smtClean="0"/>
              <a:t>‹#›</a:t>
            </a:fld>
            <a:endParaRPr lang="en-CA"/>
          </a:p>
        </p:txBody>
      </p:sp>
    </p:spTree>
    <p:extLst>
      <p:ext uri="{BB962C8B-B14F-4D97-AF65-F5344CB8AC3E}">
        <p14:creationId xmlns:p14="http://schemas.microsoft.com/office/powerpoint/2010/main" val="25010871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467C8F-BF04-4492-9A47-5219CD97A16F}"/>
              </a:ext>
            </a:extLst>
          </p:cNvPr>
          <p:cNvSpPr txBox="1"/>
          <p:nvPr/>
        </p:nvSpPr>
        <p:spPr>
          <a:xfrm>
            <a:off x="1156188" y="839665"/>
            <a:ext cx="8396654" cy="4985980"/>
          </a:xfrm>
          <a:prstGeom prst="rect">
            <a:avLst/>
          </a:prstGeom>
          <a:noFill/>
        </p:spPr>
        <p:txBody>
          <a:bodyPr wrap="square" rtlCol="0">
            <a:spAutoFit/>
          </a:bodyPr>
          <a:lstStyle/>
          <a:p>
            <a:r>
              <a:rPr lang="en-US" sz="2500" dirty="0"/>
              <a:t>Data Analysis on</a:t>
            </a:r>
          </a:p>
          <a:p>
            <a:r>
              <a:rPr lang="en-US" sz="2500" dirty="0"/>
              <a:t>Supermarket – Sales</a:t>
            </a:r>
          </a:p>
          <a:p>
            <a:endParaRPr lang="en-US" sz="2500" dirty="0"/>
          </a:p>
          <a:p>
            <a:endParaRPr lang="en-US" sz="2500" dirty="0"/>
          </a:p>
          <a:p>
            <a:r>
              <a:rPr lang="en-US" sz="2500" dirty="0"/>
              <a:t>Project Presentation </a:t>
            </a:r>
          </a:p>
          <a:p>
            <a:r>
              <a:rPr lang="en-US" sz="2500" dirty="0"/>
              <a:t>on</a:t>
            </a:r>
          </a:p>
          <a:p>
            <a:r>
              <a:rPr lang="en-US" sz="2500" dirty="0"/>
              <a:t>Phyton</a:t>
            </a:r>
          </a:p>
          <a:p>
            <a:endParaRPr lang="en-US" sz="2500" dirty="0"/>
          </a:p>
          <a:p>
            <a:endParaRPr lang="en-US" sz="2500" dirty="0"/>
          </a:p>
          <a:p>
            <a:r>
              <a:rPr lang="en-US" sz="2500" dirty="0"/>
              <a:t>Prepared by:</a:t>
            </a:r>
          </a:p>
          <a:p>
            <a:endParaRPr lang="en-US" sz="2500" dirty="0"/>
          </a:p>
          <a:p>
            <a:r>
              <a:rPr lang="en-US" sz="2500" dirty="0"/>
              <a:t>Anna Liza Dela Cruz</a:t>
            </a:r>
          </a:p>
          <a:p>
            <a:endParaRPr lang="en-CA" dirty="0"/>
          </a:p>
        </p:txBody>
      </p:sp>
    </p:spTree>
    <p:extLst>
      <p:ext uri="{BB962C8B-B14F-4D97-AF65-F5344CB8AC3E}">
        <p14:creationId xmlns:p14="http://schemas.microsoft.com/office/powerpoint/2010/main" val="547731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ox and whisker chart&#10;&#10;Description automatically generated">
            <a:extLst>
              <a:ext uri="{FF2B5EF4-FFF2-40B4-BE49-F238E27FC236}">
                <a16:creationId xmlns:a16="http://schemas.microsoft.com/office/drawing/2014/main" id="{9198CF08-9E62-476E-9B48-F9E04A8998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8796" y="2798466"/>
            <a:ext cx="4878831" cy="3897675"/>
          </a:xfrm>
          <a:prstGeom prst="rect">
            <a:avLst/>
          </a:prstGeom>
        </p:spPr>
      </p:pic>
      <p:pic>
        <p:nvPicPr>
          <p:cNvPr id="5" name="Picture 4" descr="Chart, histogram&#10;&#10;Description automatically generated">
            <a:extLst>
              <a:ext uri="{FF2B5EF4-FFF2-40B4-BE49-F238E27FC236}">
                <a16:creationId xmlns:a16="http://schemas.microsoft.com/office/drawing/2014/main" id="{5082819D-3136-4D18-B94C-65EF421361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229" y="1567543"/>
            <a:ext cx="4848902" cy="5033138"/>
          </a:xfrm>
          <a:prstGeom prst="rect">
            <a:avLst/>
          </a:prstGeom>
        </p:spPr>
      </p:pic>
      <p:pic>
        <p:nvPicPr>
          <p:cNvPr id="7" name="Picture 6" descr="Text&#10;&#10;Description automatically generated">
            <a:extLst>
              <a:ext uri="{FF2B5EF4-FFF2-40B4-BE49-F238E27FC236}">
                <a16:creationId xmlns:a16="http://schemas.microsoft.com/office/drawing/2014/main" id="{77D1295D-EE0B-478B-B3B2-2EE1873C47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7596" y="574817"/>
            <a:ext cx="4801232" cy="2052828"/>
          </a:xfrm>
          <a:prstGeom prst="rect">
            <a:avLst/>
          </a:prstGeom>
        </p:spPr>
      </p:pic>
      <p:sp>
        <p:nvSpPr>
          <p:cNvPr id="8" name="TextBox 7">
            <a:extLst>
              <a:ext uri="{FF2B5EF4-FFF2-40B4-BE49-F238E27FC236}">
                <a16:creationId xmlns:a16="http://schemas.microsoft.com/office/drawing/2014/main" id="{3A586C56-0FC8-46EF-9968-6496AA9271E9}"/>
              </a:ext>
            </a:extLst>
          </p:cNvPr>
          <p:cNvSpPr txBox="1"/>
          <p:nvPr/>
        </p:nvSpPr>
        <p:spPr>
          <a:xfrm>
            <a:off x="437103" y="316523"/>
            <a:ext cx="6179737" cy="369332"/>
          </a:xfrm>
          <a:prstGeom prst="rect">
            <a:avLst/>
          </a:prstGeom>
          <a:noFill/>
        </p:spPr>
        <p:txBody>
          <a:bodyPr wrap="square" rtlCol="0">
            <a:spAutoFit/>
          </a:bodyPr>
          <a:lstStyle/>
          <a:p>
            <a:r>
              <a:rPr lang="en-US" dirty="0"/>
              <a:t>Total Variable without Outliers</a:t>
            </a:r>
            <a:endParaRPr lang="en-CA" dirty="0"/>
          </a:p>
        </p:txBody>
      </p:sp>
    </p:spTree>
    <p:extLst>
      <p:ext uri="{BB962C8B-B14F-4D97-AF65-F5344CB8AC3E}">
        <p14:creationId xmlns:p14="http://schemas.microsoft.com/office/powerpoint/2010/main" val="1346568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5CCFE6D3-FE34-49DE-84B6-1B46084F23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1020" y="399039"/>
            <a:ext cx="4039164" cy="2254710"/>
          </a:xfrm>
          <a:prstGeom prst="rect">
            <a:avLst/>
          </a:prstGeom>
        </p:spPr>
      </p:pic>
      <p:pic>
        <p:nvPicPr>
          <p:cNvPr id="5" name="Picture 4" descr="Chart, histogram&#10;&#10;Description automatically generated">
            <a:extLst>
              <a:ext uri="{FF2B5EF4-FFF2-40B4-BE49-F238E27FC236}">
                <a16:creationId xmlns:a16="http://schemas.microsoft.com/office/drawing/2014/main" id="{D30AB41A-1E42-469E-931E-E5AAB96628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922" y="1386673"/>
            <a:ext cx="4906060" cy="5188061"/>
          </a:xfrm>
          <a:prstGeom prst="rect">
            <a:avLst/>
          </a:prstGeom>
        </p:spPr>
      </p:pic>
      <p:pic>
        <p:nvPicPr>
          <p:cNvPr id="7" name="Picture 6" descr="Chart, box and whisker chart&#10;&#10;Description automatically generated">
            <a:extLst>
              <a:ext uri="{FF2B5EF4-FFF2-40B4-BE49-F238E27FC236}">
                <a16:creationId xmlns:a16="http://schemas.microsoft.com/office/drawing/2014/main" id="{E0CC36D4-C87A-4ECE-8B1A-77A99A8298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777987"/>
            <a:ext cx="5224670" cy="3543300"/>
          </a:xfrm>
          <a:prstGeom prst="rect">
            <a:avLst/>
          </a:prstGeom>
        </p:spPr>
      </p:pic>
      <p:sp>
        <p:nvSpPr>
          <p:cNvPr id="2" name="TextBox 1">
            <a:extLst>
              <a:ext uri="{FF2B5EF4-FFF2-40B4-BE49-F238E27FC236}">
                <a16:creationId xmlns:a16="http://schemas.microsoft.com/office/drawing/2014/main" id="{51208169-AF48-417D-8F6C-7636869025C0}"/>
              </a:ext>
            </a:extLst>
          </p:cNvPr>
          <p:cNvSpPr txBox="1"/>
          <p:nvPr/>
        </p:nvSpPr>
        <p:spPr>
          <a:xfrm>
            <a:off x="658167" y="331596"/>
            <a:ext cx="4803112" cy="369332"/>
          </a:xfrm>
          <a:prstGeom prst="rect">
            <a:avLst/>
          </a:prstGeom>
          <a:noFill/>
        </p:spPr>
        <p:txBody>
          <a:bodyPr wrap="square" rtlCol="0">
            <a:spAutoFit/>
          </a:bodyPr>
          <a:lstStyle/>
          <a:p>
            <a:r>
              <a:rPr lang="en-US" dirty="0"/>
              <a:t>Gross Income with some outliers</a:t>
            </a:r>
            <a:endParaRPr lang="en-CA" dirty="0"/>
          </a:p>
        </p:txBody>
      </p:sp>
    </p:spTree>
    <p:extLst>
      <p:ext uri="{BB962C8B-B14F-4D97-AF65-F5344CB8AC3E}">
        <p14:creationId xmlns:p14="http://schemas.microsoft.com/office/powerpoint/2010/main" val="84887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7C77929B-4AA1-4FBF-89A6-47CDDF6D97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826" y="1164605"/>
            <a:ext cx="4848902" cy="5372850"/>
          </a:xfrm>
          <a:prstGeom prst="rect">
            <a:avLst/>
          </a:prstGeom>
        </p:spPr>
      </p:pic>
      <p:pic>
        <p:nvPicPr>
          <p:cNvPr id="5" name="Picture 4" descr="Chart, box and whisker chart&#10;&#10;Description automatically generated">
            <a:extLst>
              <a:ext uri="{FF2B5EF4-FFF2-40B4-BE49-F238E27FC236}">
                <a16:creationId xmlns:a16="http://schemas.microsoft.com/office/drawing/2014/main" id="{97439C15-DC08-4F95-BBEC-7134D05C70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3696" y="2337286"/>
            <a:ext cx="4893055" cy="4200169"/>
          </a:xfrm>
          <a:prstGeom prst="rect">
            <a:avLst/>
          </a:prstGeom>
        </p:spPr>
      </p:pic>
      <p:pic>
        <p:nvPicPr>
          <p:cNvPr id="7" name="Picture 6" descr="Text&#10;&#10;Description automatically generated">
            <a:extLst>
              <a:ext uri="{FF2B5EF4-FFF2-40B4-BE49-F238E27FC236}">
                <a16:creationId xmlns:a16="http://schemas.microsoft.com/office/drawing/2014/main" id="{8D2878D7-671A-419A-B735-8B3CF47E4E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7803" y="271305"/>
            <a:ext cx="5359198" cy="1964453"/>
          </a:xfrm>
          <a:prstGeom prst="rect">
            <a:avLst/>
          </a:prstGeom>
        </p:spPr>
      </p:pic>
      <p:sp>
        <p:nvSpPr>
          <p:cNvPr id="8" name="TextBox 7">
            <a:extLst>
              <a:ext uri="{FF2B5EF4-FFF2-40B4-BE49-F238E27FC236}">
                <a16:creationId xmlns:a16="http://schemas.microsoft.com/office/drawing/2014/main" id="{E6E5A58B-5B02-4A33-87C3-54E1C1519130}"/>
              </a:ext>
            </a:extLst>
          </p:cNvPr>
          <p:cNvSpPr txBox="1"/>
          <p:nvPr/>
        </p:nvSpPr>
        <p:spPr>
          <a:xfrm>
            <a:off x="512466" y="311499"/>
            <a:ext cx="4798088" cy="369332"/>
          </a:xfrm>
          <a:prstGeom prst="rect">
            <a:avLst/>
          </a:prstGeom>
          <a:noFill/>
        </p:spPr>
        <p:txBody>
          <a:bodyPr wrap="square" rtlCol="0">
            <a:spAutoFit/>
          </a:bodyPr>
          <a:lstStyle/>
          <a:p>
            <a:r>
              <a:rPr lang="en-US" dirty="0"/>
              <a:t>Gross Income without Outliers</a:t>
            </a:r>
            <a:endParaRPr lang="en-CA" dirty="0"/>
          </a:p>
        </p:txBody>
      </p:sp>
    </p:spTree>
    <p:extLst>
      <p:ext uri="{BB962C8B-B14F-4D97-AF65-F5344CB8AC3E}">
        <p14:creationId xmlns:p14="http://schemas.microsoft.com/office/powerpoint/2010/main" val="301988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AE868CF6-28CE-412E-8089-078744803D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5152" y="187843"/>
            <a:ext cx="3923210" cy="1847601"/>
          </a:xfrm>
          <a:prstGeom prst="rect">
            <a:avLst/>
          </a:prstGeom>
        </p:spPr>
      </p:pic>
      <p:pic>
        <p:nvPicPr>
          <p:cNvPr id="7" name="Picture 6" descr="Chart, histogram&#10;&#10;Description automatically generated">
            <a:extLst>
              <a:ext uri="{FF2B5EF4-FFF2-40B4-BE49-F238E27FC236}">
                <a16:creationId xmlns:a16="http://schemas.microsoft.com/office/drawing/2014/main" id="{DDCFA9CC-6BC9-4FF4-BAC2-E7CD9E6DB9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54" y="237392"/>
            <a:ext cx="5172797" cy="6087221"/>
          </a:xfrm>
          <a:prstGeom prst="rect">
            <a:avLst/>
          </a:prstGeom>
        </p:spPr>
      </p:pic>
      <p:pic>
        <p:nvPicPr>
          <p:cNvPr id="9" name="Picture 8" descr="Chart, box and whisker chart&#10;&#10;Description automatically generated">
            <a:extLst>
              <a:ext uri="{FF2B5EF4-FFF2-40B4-BE49-F238E27FC236}">
                <a16:creationId xmlns:a16="http://schemas.microsoft.com/office/drawing/2014/main" id="{9957F3A8-196C-4EA3-899E-DB46AA23CF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5597" y="2149720"/>
            <a:ext cx="5172797" cy="4001977"/>
          </a:xfrm>
          <a:prstGeom prst="rect">
            <a:avLst/>
          </a:prstGeom>
        </p:spPr>
      </p:pic>
    </p:spTree>
    <p:extLst>
      <p:ext uri="{BB962C8B-B14F-4D97-AF65-F5344CB8AC3E}">
        <p14:creationId xmlns:p14="http://schemas.microsoft.com/office/powerpoint/2010/main" val="3907812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hape&#10;&#10;Description automatically generated with low confidence">
            <a:extLst>
              <a:ext uri="{FF2B5EF4-FFF2-40B4-BE49-F238E27FC236}">
                <a16:creationId xmlns:a16="http://schemas.microsoft.com/office/drawing/2014/main" id="{508E5AD7-3561-4E49-A516-E385D0CF5B20}"/>
              </a:ext>
            </a:extLst>
          </p:cNvPr>
          <p:cNvPicPr>
            <a:picLocks noChangeAspect="1"/>
          </p:cNvPicPr>
          <p:nvPr/>
        </p:nvPicPr>
        <p:blipFill rotWithShape="1">
          <a:blip r:embed="rId2">
            <a:extLst>
              <a:ext uri="{28A0092B-C50C-407E-A947-70E740481C1C}">
                <a14:useLocalDpi xmlns:a14="http://schemas.microsoft.com/office/drawing/2010/main" val="0"/>
              </a:ext>
            </a:extLst>
          </a:blip>
          <a:srcRect r="76315"/>
          <a:stretch/>
        </p:blipFill>
        <p:spPr>
          <a:xfrm>
            <a:off x="8298411" y="2288910"/>
            <a:ext cx="2352213" cy="1301868"/>
          </a:xfrm>
          <a:prstGeom prst="rect">
            <a:avLst/>
          </a:prstGeom>
        </p:spPr>
      </p:pic>
      <p:pic>
        <p:nvPicPr>
          <p:cNvPr id="6" name="Picture 5" descr="Chart, pie chart&#10;&#10;Description automatically generated">
            <a:extLst>
              <a:ext uri="{FF2B5EF4-FFF2-40B4-BE49-F238E27FC236}">
                <a16:creationId xmlns:a16="http://schemas.microsoft.com/office/drawing/2014/main" id="{37900206-37D4-468B-B54A-8EF87394DA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034" y="429567"/>
            <a:ext cx="7415363" cy="5998866"/>
          </a:xfrm>
          <a:prstGeom prst="rect">
            <a:avLst/>
          </a:prstGeom>
        </p:spPr>
      </p:pic>
    </p:spTree>
    <p:extLst>
      <p:ext uri="{BB962C8B-B14F-4D97-AF65-F5344CB8AC3E}">
        <p14:creationId xmlns:p14="http://schemas.microsoft.com/office/powerpoint/2010/main" val="1738669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with medium confidence">
            <a:extLst>
              <a:ext uri="{FF2B5EF4-FFF2-40B4-BE49-F238E27FC236}">
                <a16:creationId xmlns:a16="http://schemas.microsoft.com/office/drawing/2014/main" id="{30A5FDE3-1FDD-4A72-9F7E-47D8278B12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203" y="5155373"/>
            <a:ext cx="7144747" cy="1555199"/>
          </a:xfrm>
          <a:prstGeom prst="rect">
            <a:avLst/>
          </a:prstGeom>
        </p:spPr>
      </p:pic>
      <p:pic>
        <p:nvPicPr>
          <p:cNvPr id="5" name="Picture 4" descr="Chart, bar chart&#10;&#10;Description automatically generated">
            <a:extLst>
              <a:ext uri="{FF2B5EF4-FFF2-40B4-BE49-F238E27FC236}">
                <a16:creationId xmlns:a16="http://schemas.microsoft.com/office/drawing/2014/main" id="{FDEF65FC-19B9-46B5-B98D-1D1659483C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034" y="1244112"/>
            <a:ext cx="9471206" cy="3829748"/>
          </a:xfrm>
          <a:prstGeom prst="rect">
            <a:avLst/>
          </a:prstGeom>
        </p:spPr>
      </p:pic>
      <p:sp>
        <p:nvSpPr>
          <p:cNvPr id="2" name="TextBox 1">
            <a:extLst>
              <a:ext uri="{FF2B5EF4-FFF2-40B4-BE49-F238E27FC236}">
                <a16:creationId xmlns:a16="http://schemas.microsoft.com/office/drawing/2014/main" id="{406D87CF-4DD0-4F72-B19F-CC5811408CEA}"/>
              </a:ext>
            </a:extLst>
          </p:cNvPr>
          <p:cNvSpPr txBox="1"/>
          <p:nvPr/>
        </p:nvSpPr>
        <p:spPr>
          <a:xfrm>
            <a:off x="461596" y="316523"/>
            <a:ext cx="6572250" cy="369332"/>
          </a:xfrm>
          <a:prstGeom prst="rect">
            <a:avLst/>
          </a:prstGeom>
          <a:noFill/>
        </p:spPr>
        <p:txBody>
          <a:bodyPr wrap="square" rtlCol="0">
            <a:spAutoFit/>
          </a:bodyPr>
          <a:lstStyle/>
          <a:p>
            <a:r>
              <a:rPr lang="en-US" dirty="0"/>
              <a:t>Product Line</a:t>
            </a:r>
            <a:endParaRPr lang="en-CA" dirty="0"/>
          </a:p>
        </p:txBody>
      </p:sp>
    </p:spTree>
    <p:extLst>
      <p:ext uri="{BB962C8B-B14F-4D97-AF65-F5344CB8AC3E}">
        <p14:creationId xmlns:p14="http://schemas.microsoft.com/office/powerpoint/2010/main" val="3315843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graphical user interface&#10;&#10;Description automatically generated">
            <a:extLst>
              <a:ext uri="{FF2B5EF4-FFF2-40B4-BE49-F238E27FC236}">
                <a16:creationId xmlns:a16="http://schemas.microsoft.com/office/drawing/2014/main" id="{56BB92F2-54CC-4BD7-9E08-0B2ECF8EC95C}"/>
              </a:ext>
            </a:extLst>
          </p:cNvPr>
          <p:cNvPicPr>
            <a:picLocks noChangeAspect="1"/>
          </p:cNvPicPr>
          <p:nvPr/>
        </p:nvPicPr>
        <p:blipFill rotWithShape="1">
          <a:blip r:embed="rId2">
            <a:extLst>
              <a:ext uri="{28A0092B-C50C-407E-A947-70E740481C1C}">
                <a14:useLocalDpi xmlns:a14="http://schemas.microsoft.com/office/drawing/2010/main" val="0"/>
              </a:ext>
            </a:extLst>
          </a:blip>
          <a:srcRect t="31165"/>
          <a:stretch/>
        </p:blipFill>
        <p:spPr>
          <a:xfrm>
            <a:off x="326297" y="5345723"/>
            <a:ext cx="5430008" cy="1361552"/>
          </a:xfrm>
          <a:prstGeom prst="rect">
            <a:avLst/>
          </a:prstGeom>
        </p:spPr>
      </p:pic>
      <p:pic>
        <p:nvPicPr>
          <p:cNvPr id="7" name="Picture 6" descr="A picture containing bar chart&#10;&#10;Description automatically generated">
            <a:extLst>
              <a:ext uri="{FF2B5EF4-FFF2-40B4-BE49-F238E27FC236}">
                <a16:creationId xmlns:a16="http://schemas.microsoft.com/office/drawing/2014/main" id="{8455A134-8ACA-4C01-9B70-D2ED193174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378" y="1345223"/>
            <a:ext cx="9817240" cy="3948665"/>
          </a:xfrm>
          <a:prstGeom prst="rect">
            <a:avLst/>
          </a:prstGeom>
        </p:spPr>
      </p:pic>
      <p:sp>
        <p:nvSpPr>
          <p:cNvPr id="2" name="TextBox 1">
            <a:extLst>
              <a:ext uri="{FF2B5EF4-FFF2-40B4-BE49-F238E27FC236}">
                <a16:creationId xmlns:a16="http://schemas.microsoft.com/office/drawing/2014/main" id="{B16AE5E3-4532-4551-BF8E-6A10F1BDF165}"/>
              </a:ext>
            </a:extLst>
          </p:cNvPr>
          <p:cNvSpPr txBox="1"/>
          <p:nvPr/>
        </p:nvSpPr>
        <p:spPr>
          <a:xfrm>
            <a:off x="417635" y="382465"/>
            <a:ext cx="7086600" cy="369332"/>
          </a:xfrm>
          <a:prstGeom prst="rect">
            <a:avLst/>
          </a:prstGeom>
          <a:noFill/>
        </p:spPr>
        <p:txBody>
          <a:bodyPr wrap="square" rtlCol="0">
            <a:spAutoFit/>
          </a:bodyPr>
          <a:lstStyle/>
          <a:p>
            <a:r>
              <a:rPr lang="en-US" dirty="0"/>
              <a:t>Customer Type</a:t>
            </a:r>
            <a:endParaRPr lang="en-CA" dirty="0"/>
          </a:p>
        </p:txBody>
      </p:sp>
    </p:spTree>
    <p:extLst>
      <p:ext uri="{BB962C8B-B14F-4D97-AF65-F5344CB8AC3E}">
        <p14:creationId xmlns:p14="http://schemas.microsoft.com/office/powerpoint/2010/main" val="567548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graphical user interface&#10;&#10;Description automatically generated">
            <a:extLst>
              <a:ext uri="{FF2B5EF4-FFF2-40B4-BE49-F238E27FC236}">
                <a16:creationId xmlns:a16="http://schemas.microsoft.com/office/drawing/2014/main" id="{2EC1C282-8D29-48AD-9DC4-C736A6A10F52}"/>
              </a:ext>
            </a:extLst>
          </p:cNvPr>
          <p:cNvPicPr>
            <a:picLocks noChangeAspect="1"/>
          </p:cNvPicPr>
          <p:nvPr/>
        </p:nvPicPr>
        <p:blipFill rotWithShape="1">
          <a:blip r:embed="rId2">
            <a:extLst>
              <a:ext uri="{28A0092B-C50C-407E-A947-70E740481C1C}">
                <a14:useLocalDpi xmlns:a14="http://schemas.microsoft.com/office/drawing/2010/main" val="0"/>
              </a:ext>
            </a:extLst>
          </a:blip>
          <a:srcRect t="20676"/>
          <a:stretch/>
        </p:blipFill>
        <p:spPr>
          <a:xfrm>
            <a:off x="542206" y="5287734"/>
            <a:ext cx="5058481" cy="1522746"/>
          </a:xfrm>
          <a:prstGeom prst="rect">
            <a:avLst/>
          </a:prstGeom>
        </p:spPr>
      </p:pic>
      <p:pic>
        <p:nvPicPr>
          <p:cNvPr id="5" name="Picture 4" descr="Bar chart&#10;&#10;Description automatically generated with low confidence">
            <a:extLst>
              <a:ext uri="{FF2B5EF4-FFF2-40B4-BE49-F238E27FC236}">
                <a16:creationId xmlns:a16="http://schemas.microsoft.com/office/drawing/2014/main" id="{B3DC9F41-E0D0-49A0-94B0-40CAA2F4AB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659" y="808893"/>
            <a:ext cx="8591341" cy="4313256"/>
          </a:xfrm>
          <a:prstGeom prst="rect">
            <a:avLst/>
          </a:prstGeom>
        </p:spPr>
      </p:pic>
      <p:sp>
        <p:nvSpPr>
          <p:cNvPr id="2" name="TextBox 1">
            <a:extLst>
              <a:ext uri="{FF2B5EF4-FFF2-40B4-BE49-F238E27FC236}">
                <a16:creationId xmlns:a16="http://schemas.microsoft.com/office/drawing/2014/main" id="{A7A2031B-33A1-48E1-8199-061BF9AB35D4}"/>
              </a:ext>
            </a:extLst>
          </p:cNvPr>
          <p:cNvSpPr txBox="1"/>
          <p:nvPr/>
        </p:nvSpPr>
        <p:spPr>
          <a:xfrm>
            <a:off x="417635" y="373673"/>
            <a:ext cx="5961184" cy="369332"/>
          </a:xfrm>
          <a:prstGeom prst="rect">
            <a:avLst/>
          </a:prstGeom>
          <a:noFill/>
        </p:spPr>
        <p:txBody>
          <a:bodyPr wrap="square" rtlCol="0">
            <a:spAutoFit/>
          </a:bodyPr>
          <a:lstStyle/>
          <a:p>
            <a:r>
              <a:rPr lang="en-US" dirty="0"/>
              <a:t>Gender</a:t>
            </a:r>
            <a:endParaRPr lang="en-CA" dirty="0"/>
          </a:p>
        </p:txBody>
      </p:sp>
    </p:spTree>
    <p:extLst>
      <p:ext uri="{BB962C8B-B14F-4D97-AF65-F5344CB8AC3E}">
        <p14:creationId xmlns:p14="http://schemas.microsoft.com/office/powerpoint/2010/main" val="1067128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with medium confidence">
            <a:extLst>
              <a:ext uri="{FF2B5EF4-FFF2-40B4-BE49-F238E27FC236}">
                <a16:creationId xmlns:a16="http://schemas.microsoft.com/office/drawing/2014/main" id="{025A2CE9-9B09-4480-9485-EFD916D20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9235" y="948368"/>
            <a:ext cx="3437596" cy="1028159"/>
          </a:xfrm>
          <a:prstGeom prst="rect">
            <a:avLst/>
          </a:prstGeom>
        </p:spPr>
      </p:pic>
      <p:pic>
        <p:nvPicPr>
          <p:cNvPr id="5" name="Picture 4" descr="Chart, pie chart&#10;&#10;Description automatically generated">
            <a:extLst>
              <a:ext uri="{FF2B5EF4-FFF2-40B4-BE49-F238E27FC236}">
                <a16:creationId xmlns:a16="http://schemas.microsoft.com/office/drawing/2014/main" id="{9638C257-DF73-4876-B64D-D6D669424A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158" y="361741"/>
            <a:ext cx="8317149" cy="5853164"/>
          </a:xfrm>
          <a:prstGeom prst="rect">
            <a:avLst/>
          </a:prstGeom>
        </p:spPr>
      </p:pic>
    </p:spTree>
    <p:extLst>
      <p:ext uri="{BB962C8B-B14F-4D97-AF65-F5344CB8AC3E}">
        <p14:creationId xmlns:p14="http://schemas.microsoft.com/office/powerpoint/2010/main" val="1049388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with medium confidence">
            <a:extLst>
              <a:ext uri="{FF2B5EF4-FFF2-40B4-BE49-F238E27FC236}">
                <a16:creationId xmlns:a16="http://schemas.microsoft.com/office/drawing/2014/main" id="{EA75B84E-7E65-497C-BCC6-F2DE6186D232}"/>
              </a:ext>
            </a:extLst>
          </p:cNvPr>
          <p:cNvPicPr>
            <a:picLocks noChangeAspect="1"/>
          </p:cNvPicPr>
          <p:nvPr/>
        </p:nvPicPr>
        <p:blipFill rotWithShape="1">
          <a:blip r:embed="rId2">
            <a:extLst>
              <a:ext uri="{28A0092B-C50C-407E-A947-70E740481C1C}">
                <a14:useLocalDpi xmlns:a14="http://schemas.microsoft.com/office/drawing/2010/main" val="0"/>
              </a:ext>
            </a:extLst>
          </a:blip>
          <a:srcRect t="6995" b="16036"/>
          <a:stretch/>
        </p:blipFill>
        <p:spPr>
          <a:xfrm>
            <a:off x="8380325" y="893388"/>
            <a:ext cx="3620640" cy="1100296"/>
          </a:xfrm>
          <a:prstGeom prst="rect">
            <a:avLst/>
          </a:prstGeom>
        </p:spPr>
      </p:pic>
      <p:pic>
        <p:nvPicPr>
          <p:cNvPr id="10" name="Picture 9" descr="Chart, pie chart&#10;&#10;Description automatically generated">
            <a:extLst>
              <a:ext uri="{FF2B5EF4-FFF2-40B4-BE49-F238E27FC236}">
                <a16:creationId xmlns:a16="http://schemas.microsoft.com/office/drawing/2014/main" id="{301C2956-7DC9-4313-AD3C-DB328C4284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035" y="347296"/>
            <a:ext cx="8061583" cy="6254471"/>
          </a:xfrm>
          <a:prstGeom prst="rect">
            <a:avLst/>
          </a:prstGeom>
        </p:spPr>
      </p:pic>
    </p:spTree>
    <p:extLst>
      <p:ext uri="{BB962C8B-B14F-4D97-AF65-F5344CB8AC3E}">
        <p14:creationId xmlns:p14="http://schemas.microsoft.com/office/powerpoint/2010/main" val="3900833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20E909-7888-4510-A8A7-1A44D662ED61}"/>
              </a:ext>
            </a:extLst>
          </p:cNvPr>
          <p:cNvSpPr txBox="1"/>
          <p:nvPr/>
        </p:nvSpPr>
        <p:spPr>
          <a:xfrm>
            <a:off x="725365" y="698988"/>
            <a:ext cx="8576897" cy="2031325"/>
          </a:xfrm>
          <a:prstGeom prst="rect">
            <a:avLst/>
          </a:prstGeom>
          <a:noFill/>
        </p:spPr>
        <p:txBody>
          <a:bodyPr wrap="square" rtlCol="0">
            <a:spAutoFit/>
          </a:bodyPr>
          <a:lstStyle/>
          <a:p>
            <a:r>
              <a:rPr lang="en-US" dirty="0"/>
              <a:t>Objective:</a:t>
            </a:r>
          </a:p>
          <a:p>
            <a:pPr marL="342900" indent="-342900">
              <a:buAutoNum type="arabicPeriod"/>
            </a:pPr>
            <a:r>
              <a:rPr lang="en-US" dirty="0"/>
              <a:t>Be able to help the store to predict who is the customer bought more product line on their store and which store has the greater average amount of sales.</a:t>
            </a:r>
          </a:p>
          <a:p>
            <a:pPr marL="342900" indent="-342900">
              <a:buFontTx/>
              <a:buAutoNum type="arabicPeriod"/>
            </a:pPr>
            <a:r>
              <a:rPr lang="en-US" dirty="0"/>
              <a:t>Understand the distribution of each variable on this data set.</a:t>
            </a:r>
          </a:p>
          <a:p>
            <a:pPr marL="342900" indent="-342900">
              <a:buAutoNum type="arabicPeriod"/>
            </a:pPr>
            <a:r>
              <a:rPr lang="en-CA" dirty="0"/>
              <a:t>Explore each variable briefly by doing univariate analysis.</a:t>
            </a:r>
            <a:r>
              <a:rPr lang="en-US" dirty="0"/>
              <a:t>   </a:t>
            </a:r>
          </a:p>
          <a:p>
            <a:r>
              <a:rPr lang="en-CA" dirty="0"/>
              <a:t>4. Understanding the association of two variables by doing bivariate analysis.</a:t>
            </a:r>
          </a:p>
          <a:p>
            <a:pPr marL="342900" indent="-342900">
              <a:buAutoNum type="arabicPeriod"/>
            </a:pPr>
            <a:endParaRPr lang="en-CA" dirty="0"/>
          </a:p>
        </p:txBody>
      </p:sp>
    </p:spTree>
    <p:extLst>
      <p:ext uri="{BB962C8B-B14F-4D97-AF65-F5344CB8AC3E}">
        <p14:creationId xmlns:p14="http://schemas.microsoft.com/office/powerpoint/2010/main" val="2283283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video game&#10;&#10;Description automatically generated with medium confidence">
            <a:extLst>
              <a:ext uri="{FF2B5EF4-FFF2-40B4-BE49-F238E27FC236}">
                <a16:creationId xmlns:a16="http://schemas.microsoft.com/office/drawing/2014/main" id="{C6472591-8FA0-426B-834A-435491ACC0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6071" y="1816722"/>
            <a:ext cx="3795636" cy="2124371"/>
          </a:xfrm>
          <a:prstGeom prst="rect">
            <a:avLst/>
          </a:prstGeom>
        </p:spPr>
      </p:pic>
      <p:pic>
        <p:nvPicPr>
          <p:cNvPr id="5" name="Picture 4" descr="Chart, bar chart&#10;&#10;Description automatically generated">
            <a:extLst>
              <a:ext uri="{FF2B5EF4-FFF2-40B4-BE49-F238E27FC236}">
                <a16:creationId xmlns:a16="http://schemas.microsoft.com/office/drawing/2014/main" id="{BE95D696-DE1A-444C-AD68-0AD1200F4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369" y="750625"/>
            <a:ext cx="6335009" cy="5506218"/>
          </a:xfrm>
          <a:prstGeom prst="rect">
            <a:avLst/>
          </a:prstGeom>
        </p:spPr>
      </p:pic>
      <p:pic>
        <p:nvPicPr>
          <p:cNvPr id="3" name="Picture 2" descr="Text&#10;&#10;Description automatically generated">
            <a:extLst>
              <a:ext uri="{FF2B5EF4-FFF2-40B4-BE49-F238E27FC236}">
                <a16:creationId xmlns:a16="http://schemas.microsoft.com/office/drawing/2014/main" id="{197CDFDE-BC39-46C9-BA62-4BF59A1372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6120" y="4700837"/>
            <a:ext cx="4790440" cy="971686"/>
          </a:xfrm>
          <a:prstGeom prst="rect">
            <a:avLst/>
          </a:prstGeom>
        </p:spPr>
      </p:pic>
    </p:spTree>
    <p:extLst>
      <p:ext uri="{BB962C8B-B14F-4D97-AF65-F5344CB8AC3E}">
        <p14:creationId xmlns:p14="http://schemas.microsoft.com/office/powerpoint/2010/main" val="1572539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10;&#10;Description automatically generated with medium confidence">
            <a:extLst>
              <a:ext uri="{FF2B5EF4-FFF2-40B4-BE49-F238E27FC236}">
                <a16:creationId xmlns:a16="http://schemas.microsoft.com/office/drawing/2014/main" id="{AC836C91-23C3-4292-9292-5C795F4595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9885" y="1109862"/>
            <a:ext cx="4790049" cy="2086266"/>
          </a:xfrm>
          <a:prstGeom prst="rect">
            <a:avLst/>
          </a:prstGeom>
        </p:spPr>
      </p:pic>
      <p:pic>
        <p:nvPicPr>
          <p:cNvPr id="9" name="Picture 8" descr="Chart, bar chart&#10;&#10;Description automatically generated">
            <a:extLst>
              <a:ext uri="{FF2B5EF4-FFF2-40B4-BE49-F238E27FC236}">
                <a16:creationId xmlns:a16="http://schemas.microsoft.com/office/drawing/2014/main" id="{11D6F18D-8588-4B8B-BE6B-6C11F41899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710" y="673414"/>
            <a:ext cx="6182588" cy="5391902"/>
          </a:xfrm>
          <a:prstGeom prst="rect">
            <a:avLst/>
          </a:prstGeom>
        </p:spPr>
      </p:pic>
      <p:pic>
        <p:nvPicPr>
          <p:cNvPr id="3" name="Picture 2" descr="Text&#10;&#10;Description automatically generated">
            <a:extLst>
              <a:ext uri="{FF2B5EF4-FFF2-40B4-BE49-F238E27FC236}">
                <a16:creationId xmlns:a16="http://schemas.microsoft.com/office/drawing/2014/main" id="{EFDF9C28-DE08-44BD-9F40-EF4B7614D2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9702" y="3826229"/>
            <a:ext cx="5191850" cy="1086002"/>
          </a:xfrm>
          <a:prstGeom prst="rect">
            <a:avLst/>
          </a:prstGeom>
        </p:spPr>
      </p:pic>
    </p:spTree>
    <p:extLst>
      <p:ext uri="{BB962C8B-B14F-4D97-AF65-F5344CB8AC3E}">
        <p14:creationId xmlns:p14="http://schemas.microsoft.com/office/powerpoint/2010/main" val="2870469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7145C62-74C3-4BE6-B785-7B14B7228F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0849" y="1284986"/>
            <a:ext cx="5486400" cy="2981741"/>
          </a:xfrm>
          <a:prstGeom prst="rect">
            <a:avLst/>
          </a:prstGeom>
        </p:spPr>
      </p:pic>
      <p:pic>
        <p:nvPicPr>
          <p:cNvPr id="5" name="Picture 4" descr="Chart, bar chart&#10;&#10;Description automatically generated">
            <a:extLst>
              <a:ext uri="{FF2B5EF4-FFF2-40B4-BE49-F238E27FC236}">
                <a16:creationId xmlns:a16="http://schemas.microsoft.com/office/drawing/2014/main" id="{6349E9BC-4262-443C-A612-279AC15363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299" y="819182"/>
            <a:ext cx="5563376" cy="5468113"/>
          </a:xfrm>
          <a:prstGeom prst="rect">
            <a:avLst/>
          </a:prstGeom>
        </p:spPr>
      </p:pic>
      <p:pic>
        <p:nvPicPr>
          <p:cNvPr id="3" name="Picture 2" descr="Text&#10;&#10;Description automatically generated">
            <a:extLst>
              <a:ext uri="{FF2B5EF4-FFF2-40B4-BE49-F238E27FC236}">
                <a16:creationId xmlns:a16="http://schemas.microsoft.com/office/drawing/2014/main" id="{30B4AA61-27A4-4299-9821-EE4C57F4E5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0849" y="4708021"/>
            <a:ext cx="5191850" cy="1047896"/>
          </a:xfrm>
          <a:prstGeom prst="rect">
            <a:avLst/>
          </a:prstGeom>
        </p:spPr>
      </p:pic>
    </p:spTree>
    <p:extLst>
      <p:ext uri="{BB962C8B-B14F-4D97-AF65-F5344CB8AC3E}">
        <p14:creationId xmlns:p14="http://schemas.microsoft.com/office/powerpoint/2010/main" val="2707682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with low confidence">
            <a:extLst>
              <a:ext uri="{FF2B5EF4-FFF2-40B4-BE49-F238E27FC236}">
                <a16:creationId xmlns:a16="http://schemas.microsoft.com/office/drawing/2014/main" id="{0E77D277-BB71-4567-9713-C5B80905C3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0060" y="1124151"/>
            <a:ext cx="3888872" cy="3038899"/>
          </a:xfrm>
          <a:prstGeom prst="rect">
            <a:avLst/>
          </a:prstGeom>
        </p:spPr>
      </p:pic>
      <p:pic>
        <p:nvPicPr>
          <p:cNvPr id="4" name="Picture 3" descr="Chart, bar chart&#10;&#10;Description automatically generated">
            <a:extLst>
              <a:ext uri="{FF2B5EF4-FFF2-40B4-BE49-F238E27FC236}">
                <a16:creationId xmlns:a16="http://schemas.microsoft.com/office/drawing/2014/main" id="{473EC6F6-9793-41E3-92AD-02949ADC1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137" y="570705"/>
            <a:ext cx="5344271" cy="5964273"/>
          </a:xfrm>
          <a:prstGeom prst="rect">
            <a:avLst/>
          </a:prstGeom>
        </p:spPr>
      </p:pic>
      <p:pic>
        <p:nvPicPr>
          <p:cNvPr id="5" name="Picture 4" descr="Text&#10;&#10;Description automatically generated">
            <a:extLst>
              <a:ext uri="{FF2B5EF4-FFF2-40B4-BE49-F238E27FC236}">
                <a16:creationId xmlns:a16="http://schemas.microsoft.com/office/drawing/2014/main" id="{91CDAAB7-8448-43E9-84B4-8284F3780C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0060" y="4752637"/>
            <a:ext cx="4810796" cy="981212"/>
          </a:xfrm>
          <a:prstGeom prst="rect">
            <a:avLst/>
          </a:prstGeom>
        </p:spPr>
      </p:pic>
    </p:spTree>
    <p:extLst>
      <p:ext uri="{BB962C8B-B14F-4D97-AF65-F5344CB8AC3E}">
        <p14:creationId xmlns:p14="http://schemas.microsoft.com/office/powerpoint/2010/main" val="2311944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 box and whisker chart&#10;&#10;Description automatically generated">
            <a:extLst>
              <a:ext uri="{FF2B5EF4-FFF2-40B4-BE49-F238E27FC236}">
                <a16:creationId xmlns:a16="http://schemas.microsoft.com/office/drawing/2014/main" id="{62E9A15E-0704-4B9A-871C-D2EB8B5E28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237" y="279642"/>
            <a:ext cx="5536296" cy="4622990"/>
          </a:xfrm>
          <a:prstGeom prst="rect">
            <a:avLst/>
          </a:prstGeom>
        </p:spPr>
      </p:pic>
      <p:pic>
        <p:nvPicPr>
          <p:cNvPr id="10" name="Picture 9" descr="Text&#10;&#10;Description automatically generated">
            <a:extLst>
              <a:ext uri="{FF2B5EF4-FFF2-40B4-BE49-F238E27FC236}">
                <a16:creationId xmlns:a16="http://schemas.microsoft.com/office/drawing/2014/main" id="{54CCBF76-333C-429C-AFF5-60F68639D3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236" y="4943961"/>
            <a:ext cx="5536296" cy="1780924"/>
          </a:xfrm>
          <a:prstGeom prst="rect">
            <a:avLst/>
          </a:prstGeom>
        </p:spPr>
      </p:pic>
      <p:pic>
        <p:nvPicPr>
          <p:cNvPr id="12" name="Picture 11" descr="Chart, box and whisker chart&#10;&#10;Description automatically generated">
            <a:extLst>
              <a:ext uri="{FF2B5EF4-FFF2-40B4-BE49-F238E27FC236}">
                <a16:creationId xmlns:a16="http://schemas.microsoft.com/office/drawing/2014/main" id="{CA2FA7E2-F91B-477B-9A70-7BB006E2D6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9654" y="237103"/>
            <a:ext cx="5536296" cy="6308348"/>
          </a:xfrm>
          <a:prstGeom prst="rect">
            <a:avLst/>
          </a:prstGeom>
        </p:spPr>
      </p:pic>
    </p:spTree>
    <p:extLst>
      <p:ext uri="{BB962C8B-B14F-4D97-AF65-F5344CB8AC3E}">
        <p14:creationId xmlns:p14="http://schemas.microsoft.com/office/powerpoint/2010/main" val="823657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box and whisker chart&#10;&#10;Description automatically generated">
            <a:extLst>
              <a:ext uri="{FF2B5EF4-FFF2-40B4-BE49-F238E27FC236}">
                <a16:creationId xmlns:a16="http://schemas.microsoft.com/office/drawing/2014/main" id="{0D01ADCB-A43A-425A-9B73-C22599C3E0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523" y="218895"/>
            <a:ext cx="9807820" cy="3720059"/>
          </a:xfrm>
          <a:prstGeom prst="rect">
            <a:avLst/>
          </a:prstGeom>
        </p:spPr>
      </p:pic>
      <p:pic>
        <p:nvPicPr>
          <p:cNvPr id="9" name="Picture 8" descr="Text&#10;&#10;Description automatically generated">
            <a:extLst>
              <a:ext uri="{FF2B5EF4-FFF2-40B4-BE49-F238E27FC236}">
                <a16:creationId xmlns:a16="http://schemas.microsoft.com/office/drawing/2014/main" id="{9E7C7BCB-543B-42E0-9F45-81C28EC608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004" y="4053253"/>
            <a:ext cx="7459116" cy="2468285"/>
          </a:xfrm>
          <a:prstGeom prst="rect">
            <a:avLst/>
          </a:prstGeom>
        </p:spPr>
      </p:pic>
    </p:spTree>
    <p:extLst>
      <p:ext uri="{BB962C8B-B14F-4D97-AF65-F5344CB8AC3E}">
        <p14:creationId xmlns:p14="http://schemas.microsoft.com/office/powerpoint/2010/main" val="2843038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87AC7169-7F87-4E31-8936-DAA2A3E8F5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831" y="893737"/>
            <a:ext cx="11279275" cy="3404460"/>
          </a:xfrm>
          <a:prstGeom prst="rect">
            <a:avLst/>
          </a:prstGeom>
        </p:spPr>
      </p:pic>
      <p:sp>
        <p:nvSpPr>
          <p:cNvPr id="4" name="TextBox 3">
            <a:extLst>
              <a:ext uri="{FF2B5EF4-FFF2-40B4-BE49-F238E27FC236}">
                <a16:creationId xmlns:a16="http://schemas.microsoft.com/office/drawing/2014/main" id="{8A5A299E-F70C-4852-A84B-E2F35C9577E8}"/>
              </a:ext>
            </a:extLst>
          </p:cNvPr>
          <p:cNvSpPr txBox="1"/>
          <p:nvPr/>
        </p:nvSpPr>
        <p:spPr>
          <a:xfrm>
            <a:off x="311499" y="381837"/>
            <a:ext cx="9118879" cy="369332"/>
          </a:xfrm>
          <a:prstGeom prst="rect">
            <a:avLst/>
          </a:prstGeom>
          <a:noFill/>
        </p:spPr>
        <p:txBody>
          <a:bodyPr wrap="square" rtlCol="0">
            <a:spAutoFit/>
          </a:bodyPr>
          <a:lstStyle/>
          <a:p>
            <a:r>
              <a:rPr lang="en-US" dirty="0"/>
              <a:t>Average number of product lines sold each month according to Gender.</a:t>
            </a:r>
            <a:endParaRPr lang="en-CA" dirty="0"/>
          </a:p>
        </p:txBody>
      </p:sp>
      <p:pic>
        <p:nvPicPr>
          <p:cNvPr id="5" name="Picture 4" descr="Text&#10;&#10;Description automatically generated">
            <a:extLst>
              <a:ext uri="{FF2B5EF4-FFF2-40B4-BE49-F238E27FC236}">
                <a16:creationId xmlns:a16="http://schemas.microsoft.com/office/drawing/2014/main" id="{FF52FC37-BDF4-43CC-B575-2F461E0D48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499" y="4518257"/>
            <a:ext cx="9983593" cy="1821744"/>
          </a:xfrm>
          <a:prstGeom prst="rect">
            <a:avLst/>
          </a:prstGeom>
        </p:spPr>
      </p:pic>
    </p:spTree>
    <p:extLst>
      <p:ext uri="{BB962C8B-B14F-4D97-AF65-F5344CB8AC3E}">
        <p14:creationId xmlns:p14="http://schemas.microsoft.com/office/powerpoint/2010/main" val="1295035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B9232B22-F0F3-4CE1-BB37-BF697FD6AE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23" y="5088610"/>
            <a:ext cx="10345594" cy="1606750"/>
          </a:xfrm>
          <a:prstGeom prst="rect">
            <a:avLst/>
          </a:prstGeom>
        </p:spPr>
      </p:pic>
      <p:pic>
        <p:nvPicPr>
          <p:cNvPr id="7" name="Picture 6" descr="Chart, box and whisker chart&#10;&#10;Description automatically generated">
            <a:extLst>
              <a:ext uri="{FF2B5EF4-FFF2-40B4-BE49-F238E27FC236}">
                <a16:creationId xmlns:a16="http://schemas.microsoft.com/office/drawing/2014/main" id="{DD9E5DC4-23D3-440F-9ADE-D74284358F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623" y="524240"/>
            <a:ext cx="11406753" cy="4311352"/>
          </a:xfrm>
          <a:prstGeom prst="rect">
            <a:avLst/>
          </a:prstGeom>
        </p:spPr>
      </p:pic>
    </p:spTree>
    <p:extLst>
      <p:ext uri="{BB962C8B-B14F-4D97-AF65-F5344CB8AC3E}">
        <p14:creationId xmlns:p14="http://schemas.microsoft.com/office/powerpoint/2010/main" val="1547581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scatter chart&#10;&#10;Description automatically generated">
            <a:extLst>
              <a:ext uri="{FF2B5EF4-FFF2-40B4-BE49-F238E27FC236}">
                <a16:creationId xmlns:a16="http://schemas.microsoft.com/office/drawing/2014/main" id="{FA644DE7-F714-4319-B586-C2D4C99FB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300" y="392447"/>
            <a:ext cx="11091622" cy="4109989"/>
          </a:xfrm>
          <a:prstGeom prst="rect">
            <a:avLst/>
          </a:prstGeom>
        </p:spPr>
      </p:pic>
      <p:pic>
        <p:nvPicPr>
          <p:cNvPr id="9" name="Picture 8" descr="Text&#10;&#10;Description automatically generated">
            <a:extLst>
              <a:ext uri="{FF2B5EF4-FFF2-40B4-BE49-F238E27FC236}">
                <a16:creationId xmlns:a16="http://schemas.microsoft.com/office/drawing/2014/main" id="{1F7E73DE-4575-4145-94A0-73A1D835B015}"/>
              </a:ext>
            </a:extLst>
          </p:cNvPr>
          <p:cNvPicPr>
            <a:picLocks noChangeAspect="1"/>
          </p:cNvPicPr>
          <p:nvPr/>
        </p:nvPicPr>
        <p:blipFill rotWithShape="1">
          <a:blip r:embed="rId3">
            <a:extLst>
              <a:ext uri="{28A0092B-C50C-407E-A947-70E740481C1C}">
                <a14:useLocalDpi xmlns:a14="http://schemas.microsoft.com/office/drawing/2010/main" val="0"/>
              </a:ext>
            </a:extLst>
          </a:blip>
          <a:srcRect t="81211"/>
          <a:stretch/>
        </p:blipFill>
        <p:spPr>
          <a:xfrm>
            <a:off x="206646" y="4892298"/>
            <a:ext cx="11634061" cy="349108"/>
          </a:xfrm>
          <a:prstGeom prst="rect">
            <a:avLst/>
          </a:prstGeom>
        </p:spPr>
      </p:pic>
      <p:sp>
        <p:nvSpPr>
          <p:cNvPr id="3" name="TextBox 2">
            <a:extLst>
              <a:ext uri="{FF2B5EF4-FFF2-40B4-BE49-F238E27FC236}">
                <a16:creationId xmlns:a16="http://schemas.microsoft.com/office/drawing/2014/main" id="{E8BA4A10-0010-4D61-8BC9-644D765B9136}"/>
              </a:ext>
            </a:extLst>
          </p:cNvPr>
          <p:cNvSpPr txBox="1"/>
          <p:nvPr/>
        </p:nvSpPr>
        <p:spPr>
          <a:xfrm>
            <a:off x="329712" y="5552342"/>
            <a:ext cx="7688873" cy="369332"/>
          </a:xfrm>
          <a:prstGeom prst="rect">
            <a:avLst/>
          </a:prstGeom>
          <a:noFill/>
        </p:spPr>
        <p:txBody>
          <a:bodyPr wrap="square" rtlCol="0">
            <a:spAutoFit/>
          </a:bodyPr>
          <a:lstStyle/>
          <a:p>
            <a:r>
              <a:rPr lang="en-US" dirty="0"/>
              <a:t>Total and Unit price has a moderate positive linear relationship.</a:t>
            </a:r>
            <a:endParaRPr lang="en-CA" dirty="0"/>
          </a:p>
        </p:txBody>
      </p:sp>
    </p:spTree>
    <p:extLst>
      <p:ext uri="{BB962C8B-B14F-4D97-AF65-F5344CB8AC3E}">
        <p14:creationId xmlns:p14="http://schemas.microsoft.com/office/powerpoint/2010/main" val="3711377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line chart&#10;&#10;Description automatically generated">
            <a:extLst>
              <a:ext uri="{FF2B5EF4-FFF2-40B4-BE49-F238E27FC236}">
                <a16:creationId xmlns:a16="http://schemas.microsoft.com/office/drawing/2014/main" id="{C11B9710-DE6F-4251-8E83-B8346B641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467" y="488151"/>
            <a:ext cx="11422251" cy="4419646"/>
          </a:xfrm>
          <a:prstGeom prst="rect">
            <a:avLst/>
          </a:prstGeom>
        </p:spPr>
      </p:pic>
      <p:pic>
        <p:nvPicPr>
          <p:cNvPr id="11" name="Picture 10" descr="Graphical user interface&#10;&#10;Description automatically generated with medium confidence">
            <a:extLst>
              <a:ext uri="{FF2B5EF4-FFF2-40B4-BE49-F238E27FC236}">
                <a16:creationId xmlns:a16="http://schemas.microsoft.com/office/drawing/2014/main" id="{60BA27D0-D354-4F3B-9FF9-9703A1203FC5}"/>
              </a:ext>
            </a:extLst>
          </p:cNvPr>
          <p:cNvPicPr>
            <a:picLocks noChangeAspect="1"/>
          </p:cNvPicPr>
          <p:nvPr/>
        </p:nvPicPr>
        <p:blipFill rotWithShape="1">
          <a:blip r:embed="rId3">
            <a:extLst>
              <a:ext uri="{28A0092B-C50C-407E-A947-70E740481C1C}">
                <a14:useLocalDpi xmlns:a14="http://schemas.microsoft.com/office/drawing/2010/main" val="0"/>
              </a:ext>
            </a:extLst>
          </a:blip>
          <a:srcRect l="852" t="75806" r="-852" b="1517"/>
          <a:stretch/>
        </p:blipFill>
        <p:spPr>
          <a:xfrm>
            <a:off x="294467" y="5051379"/>
            <a:ext cx="11525573" cy="463627"/>
          </a:xfrm>
          <a:prstGeom prst="rect">
            <a:avLst/>
          </a:prstGeom>
        </p:spPr>
      </p:pic>
      <p:sp>
        <p:nvSpPr>
          <p:cNvPr id="2" name="TextBox 1">
            <a:extLst>
              <a:ext uri="{FF2B5EF4-FFF2-40B4-BE49-F238E27FC236}">
                <a16:creationId xmlns:a16="http://schemas.microsoft.com/office/drawing/2014/main" id="{4C8DBFBA-8410-4A75-BDCE-1C037400E5E7}"/>
              </a:ext>
            </a:extLst>
          </p:cNvPr>
          <p:cNvSpPr txBox="1"/>
          <p:nvPr/>
        </p:nvSpPr>
        <p:spPr>
          <a:xfrm>
            <a:off x="435219" y="5701812"/>
            <a:ext cx="6923943" cy="369332"/>
          </a:xfrm>
          <a:prstGeom prst="rect">
            <a:avLst/>
          </a:prstGeom>
          <a:noFill/>
        </p:spPr>
        <p:txBody>
          <a:bodyPr wrap="square" rtlCol="0">
            <a:spAutoFit/>
          </a:bodyPr>
          <a:lstStyle/>
          <a:p>
            <a:r>
              <a:rPr lang="en-US" dirty="0"/>
              <a:t>Total and Quantity has a moderate positive correlation.</a:t>
            </a:r>
            <a:endParaRPr lang="en-CA" dirty="0"/>
          </a:p>
        </p:txBody>
      </p:sp>
    </p:spTree>
    <p:extLst>
      <p:ext uri="{BB962C8B-B14F-4D97-AF65-F5344CB8AC3E}">
        <p14:creationId xmlns:p14="http://schemas.microsoft.com/office/powerpoint/2010/main" val="1079763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plaque, screenshot&#10;&#10;Description automatically generated">
            <a:extLst>
              <a:ext uri="{FF2B5EF4-FFF2-40B4-BE49-F238E27FC236}">
                <a16:creationId xmlns:a16="http://schemas.microsoft.com/office/drawing/2014/main" id="{DD79815B-6F1F-493F-B21B-EE33006180E8}"/>
              </a:ext>
            </a:extLst>
          </p:cNvPr>
          <p:cNvPicPr>
            <a:picLocks noChangeAspect="1"/>
          </p:cNvPicPr>
          <p:nvPr/>
        </p:nvPicPr>
        <p:blipFill rotWithShape="1">
          <a:blip r:embed="rId2">
            <a:extLst>
              <a:ext uri="{28A0092B-C50C-407E-A947-70E740481C1C}">
                <a14:useLocalDpi xmlns:a14="http://schemas.microsoft.com/office/drawing/2010/main" val="0"/>
              </a:ext>
            </a:extLst>
          </a:blip>
          <a:srcRect t="18624"/>
          <a:stretch/>
        </p:blipFill>
        <p:spPr>
          <a:xfrm>
            <a:off x="306819" y="2253934"/>
            <a:ext cx="8045376" cy="2939053"/>
          </a:xfrm>
          <a:prstGeom prst="rect">
            <a:avLst/>
          </a:prstGeom>
        </p:spPr>
      </p:pic>
      <p:sp>
        <p:nvSpPr>
          <p:cNvPr id="2" name="TextBox 1">
            <a:extLst>
              <a:ext uri="{FF2B5EF4-FFF2-40B4-BE49-F238E27FC236}">
                <a16:creationId xmlns:a16="http://schemas.microsoft.com/office/drawing/2014/main" id="{83B292A5-1608-481A-AD9F-DA972401EB13}"/>
              </a:ext>
            </a:extLst>
          </p:cNvPr>
          <p:cNvSpPr txBox="1"/>
          <p:nvPr/>
        </p:nvSpPr>
        <p:spPr>
          <a:xfrm>
            <a:off x="479181" y="514350"/>
            <a:ext cx="8743950" cy="646331"/>
          </a:xfrm>
          <a:prstGeom prst="rect">
            <a:avLst/>
          </a:prstGeom>
          <a:noFill/>
        </p:spPr>
        <p:txBody>
          <a:bodyPr wrap="square" rtlCol="0">
            <a:spAutoFit/>
          </a:bodyPr>
          <a:lstStyle/>
          <a:p>
            <a:r>
              <a:rPr lang="en-US" dirty="0"/>
              <a:t>There are 1000 observations with 17 variables with no missing values and no duplicate values as well.</a:t>
            </a:r>
            <a:endParaRPr lang="en-CA" dirty="0"/>
          </a:p>
        </p:txBody>
      </p:sp>
    </p:spTree>
    <p:extLst>
      <p:ext uri="{BB962C8B-B14F-4D97-AF65-F5344CB8AC3E}">
        <p14:creationId xmlns:p14="http://schemas.microsoft.com/office/powerpoint/2010/main" val="26671668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scatter chart&#10;&#10;Description automatically generated">
            <a:extLst>
              <a:ext uri="{FF2B5EF4-FFF2-40B4-BE49-F238E27FC236}">
                <a16:creationId xmlns:a16="http://schemas.microsoft.com/office/drawing/2014/main" id="{8803D183-217F-4EA1-AAA3-9CBF769673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26" y="361628"/>
            <a:ext cx="11347342" cy="4522500"/>
          </a:xfrm>
          <a:prstGeom prst="rect">
            <a:avLst/>
          </a:prstGeom>
        </p:spPr>
      </p:pic>
      <p:pic>
        <p:nvPicPr>
          <p:cNvPr id="7" name="Picture 6" descr="A screenshot of a computer&#10;&#10;Description automatically generated with medium confidence">
            <a:extLst>
              <a:ext uri="{FF2B5EF4-FFF2-40B4-BE49-F238E27FC236}">
                <a16:creationId xmlns:a16="http://schemas.microsoft.com/office/drawing/2014/main" id="{AC95C721-6596-41F1-8C84-B22B960BC851}"/>
              </a:ext>
            </a:extLst>
          </p:cNvPr>
          <p:cNvPicPr>
            <a:picLocks noChangeAspect="1"/>
          </p:cNvPicPr>
          <p:nvPr/>
        </p:nvPicPr>
        <p:blipFill rotWithShape="1">
          <a:blip r:embed="rId3">
            <a:extLst>
              <a:ext uri="{28A0092B-C50C-407E-A947-70E740481C1C}">
                <a14:useLocalDpi xmlns:a14="http://schemas.microsoft.com/office/drawing/2010/main" val="0"/>
              </a:ext>
            </a:extLst>
          </a:blip>
          <a:srcRect l="1059" t="14607" r="4661" b="63934"/>
          <a:stretch/>
        </p:blipFill>
        <p:spPr>
          <a:xfrm>
            <a:off x="186278" y="5186789"/>
            <a:ext cx="11494576" cy="397789"/>
          </a:xfrm>
          <a:prstGeom prst="rect">
            <a:avLst/>
          </a:prstGeom>
        </p:spPr>
      </p:pic>
      <p:sp>
        <p:nvSpPr>
          <p:cNvPr id="2" name="TextBox 1">
            <a:extLst>
              <a:ext uri="{FF2B5EF4-FFF2-40B4-BE49-F238E27FC236}">
                <a16:creationId xmlns:a16="http://schemas.microsoft.com/office/drawing/2014/main" id="{61089EBE-46AE-45C0-8DD1-7C8F95577106}"/>
              </a:ext>
            </a:extLst>
          </p:cNvPr>
          <p:cNvSpPr txBox="1"/>
          <p:nvPr/>
        </p:nvSpPr>
        <p:spPr>
          <a:xfrm>
            <a:off x="430823" y="5811715"/>
            <a:ext cx="7979019" cy="369332"/>
          </a:xfrm>
          <a:prstGeom prst="rect">
            <a:avLst/>
          </a:prstGeom>
          <a:noFill/>
        </p:spPr>
        <p:txBody>
          <a:bodyPr wrap="square" rtlCol="0">
            <a:spAutoFit/>
          </a:bodyPr>
          <a:lstStyle/>
          <a:p>
            <a:r>
              <a:rPr lang="en-US" dirty="0"/>
              <a:t>Gross income and unit price has a moderate positive relationship.</a:t>
            </a:r>
            <a:endParaRPr lang="en-CA" dirty="0"/>
          </a:p>
        </p:txBody>
      </p:sp>
    </p:spTree>
    <p:extLst>
      <p:ext uri="{BB962C8B-B14F-4D97-AF65-F5344CB8AC3E}">
        <p14:creationId xmlns:p14="http://schemas.microsoft.com/office/powerpoint/2010/main" val="1545827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01301C-06BF-4431-9A4D-AC298D860FB9}"/>
              </a:ext>
            </a:extLst>
          </p:cNvPr>
          <p:cNvSpPr txBox="1"/>
          <p:nvPr/>
        </p:nvSpPr>
        <p:spPr>
          <a:xfrm>
            <a:off x="747346" y="738554"/>
            <a:ext cx="8664819" cy="1477328"/>
          </a:xfrm>
          <a:prstGeom prst="rect">
            <a:avLst/>
          </a:prstGeom>
          <a:noFill/>
        </p:spPr>
        <p:txBody>
          <a:bodyPr wrap="square" rtlCol="0">
            <a:spAutoFit/>
          </a:bodyPr>
          <a:lstStyle/>
          <a:p>
            <a:r>
              <a:rPr lang="en-US" dirty="0"/>
              <a:t>I therefore conclude that some variables have positive linear relationship with each other while some variables does not have an association to each other. And therefore, recommend to collect more data for further analysis to fully understand the behavior of each variable which would help the store to predict who contributes more on the store.</a:t>
            </a:r>
            <a:endParaRPr lang="en-CA" dirty="0"/>
          </a:p>
        </p:txBody>
      </p:sp>
    </p:spTree>
    <p:extLst>
      <p:ext uri="{BB962C8B-B14F-4D97-AF65-F5344CB8AC3E}">
        <p14:creationId xmlns:p14="http://schemas.microsoft.com/office/powerpoint/2010/main" val="3244059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computer, computer, scoreboard&#10;&#10;Description automatically generated">
            <a:extLst>
              <a:ext uri="{FF2B5EF4-FFF2-40B4-BE49-F238E27FC236}">
                <a16:creationId xmlns:a16="http://schemas.microsoft.com/office/drawing/2014/main" id="{A681DE31-4B6B-436E-BC2F-E9837C59C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064" y="1488324"/>
            <a:ext cx="11554558" cy="3377010"/>
          </a:xfrm>
          <a:prstGeom prst="rect">
            <a:avLst/>
          </a:prstGeom>
        </p:spPr>
      </p:pic>
      <p:sp>
        <p:nvSpPr>
          <p:cNvPr id="4" name="TextBox 3">
            <a:extLst>
              <a:ext uri="{FF2B5EF4-FFF2-40B4-BE49-F238E27FC236}">
                <a16:creationId xmlns:a16="http://schemas.microsoft.com/office/drawing/2014/main" id="{8CD496D3-6A8D-4506-90B5-6C89B8FDC875}"/>
              </a:ext>
            </a:extLst>
          </p:cNvPr>
          <p:cNvSpPr txBox="1"/>
          <p:nvPr/>
        </p:nvSpPr>
        <p:spPr>
          <a:xfrm>
            <a:off x="318721" y="562708"/>
            <a:ext cx="9203348" cy="369332"/>
          </a:xfrm>
          <a:prstGeom prst="rect">
            <a:avLst/>
          </a:prstGeom>
          <a:noFill/>
        </p:spPr>
        <p:txBody>
          <a:bodyPr wrap="square" rtlCol="0">
            <a:spAutoFit/>
          </a:bodyPr>
          <a:lstStyle/>
          <a:p>
            <a:r>
              <a:rPr lang="en-US" dirty="0"/>
              <a:t>First 10 observations of the Sales data set.</a:t>
            </a:r>
            <a:endParaRPr lang="en-CA" dirty="0"/>
          </a:p>
        </p:txBody>
      </p:sp>
      <p:sp>
        <p:nvSpPr>
          <p:cNvPr id="2" name="TextBox 1">
            <a:extLst>
              <a:ext uri="{FF2B5EF4-FFF2-40B4-BE49-F238E27FC236}">
                <a16:creationId xmlns:a16="http://schemas.microsoft.com/office/drawing/2014/main" id="{06BBDE7E-E200-4B48-B33E-6139A3D40703}"/>
              </a:ext>
            </a:extLst>
          </p:cNvPr>
          <p:cNvSpPr txBox="1"/>
          <p:nvPr/>
        </p:nvSpPr>
        <p:spPr>
          <a:xfrm>
            <a:off x="161520" y="5063987"/>
            <a:ext cx="4162001" cy="246221"/>
          </a:xfrm>
          <a:prstGeom prst="rect">
            <a:avLst/>
          </a:prstGeom>
          <a:noFill/>
        </p:spPr>
        <p:txBody>
          <a:bodyPr wrap="square" rtlCol="0">
            <a:spAutoFit/>
          </a:bodyPr>
          <a:lstStyle/>
          <a:p>
            <a:r>
              <a:rPr lang="en-CA" sz="1000" i="1" dirty="0">
                <a:latin typeface="Calibri" panose="020F0502020204030204" pitchFamily="34" charset="0"/>
                <a:cs typeface="Calibri" panose="020F0502020204030204" pitchFamily="34" charset="0"/>
              </a:rPr>
              <a:t>https://www.kaggle.com/aungpyaeap/supermarket-sales</a:t>
            </a:r>
          </a:p>
        </p:txBody>
      </p:sp>
    </p:spTree>
    <p:extLst>
      <p:ext uri="{BB962C8B-B14F-4D97-AF65-F5344CB8AC3E}">
        <p14:creationId xmlns:p14="http://schemas.microsoft.com/office/powerpoint/2010/main" val="2468363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3C76507-A3E1-498C-90BD-C5512F4F8CC3}"/>
              </a:ext>
            </a:extLst>
          </p:cNvPr>
          <p:cNvSpPr txBox="1"/>
          <p:nvPr/>
        </p:nvSpPr>
        <p:spPr>
          <a:xfrm>
            <a:off x="439615" y="527538"/>
            <a:ext cx="8801100" cy="646331"/>
          </a:xfrm>
          <a:prstGeom prst="rect">
            <a:avLst/>
          </a:prstGeom>
          <a:noFill/>
        </p:spPr>
        <p:txBody>
          <a:bodyPr wrap="square" rtlCol="0">
            <a:spAutoFit/>
          </a:bodyPr>
          <a:lstStyle/>
          <a:p>
            <a:r>
              <a:rPr lang="en-US" dirty="0"/>
              <a:t>I dropped some variables and added one variable which is Month that I extracted from Date variable.</a:t>
            </a:r>
            <a:endParaRPr lang="en-CA" dirty="0"/>
          </a:p>
        </p:txBody>
      </p:sp>
      <p:pic>
        <p:nvPicPr>
          <p:cNvPr id="3" name="Picture 2" descr="A screen shot of a computer screen&#10;&#10;Description automatically generated with low confidence">
            <a:extLst>
              <a:ext uri="{FF2B5EF4-FFF2-40B4-BE49-F238E27FC236}">
                <a16:creationId xmlns:a16="http://schemas.microsoft.com/office/drawing/2014/main" id="{B1A7B26D-FF9E-4201-AB72-EE392500AC6C}"/>
              </a:ext>
            </a:extLst>
          </p:cNvPr>
          <p:cNvPicPr>
            <a:picLocks noChangeAspect="1"/>
          </p:cNvPicPr>
          <p:nvPr/>
        </p:nvPicPr>
        <p:blipFill rotWithShape="1">
          <a:blip r:embed="rId2">
            <a:extLst>
              <a:ext uri="{28A0092B-C50C-407E-A947-70E740481C1C}">
                <a14:useLocalDpi xmlns:a14="http://schemas.microsoft.com/office/drawing/2010/main" val="0"/>
              </a:ext>
            </a:extLst>
          </a:blip>
          <a:srcRect b="13747"/>
          <a:stretch/>
        </p:blipFill>
        <p:spPr>
          <a:xfrm>
            <a:off x="527859" y="1245030"/>
            <a:ext cx="9204159" cy="4685382"/>
          </a:xfrm>
          <a:prstGeom prst="rect">
            <a:avLst/>
          </a:prstGeom>
        </p:spPr>
      </p:pic>
    </p:spTree>
    <p:extLst>
      <p:ext uri="{BB962C8B-B14F-4D97-AF65-F5344CB8AC3E}">
        <p14:creationId xmlns:p14="http://schemas.microsoft.com/office/powerpoint/2010/main" val="1621501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AD4D47-B9FD-434C-84B1-D6FA0A12E320}"/>
              </a:ext>
            </a:extLst>
          </p:cNvPr>
          <p:cNvSpPr txBox="1"/>
          <p:nvPr/>
        </p:nvSpPr>
        <p:spPr>
          <a:xfrm>
            <a:off x="470115" y="568271"/>
            <a:ext cx="8854699" cy="369332"/>
          </a:xfrm>
          <a:prstGeom prst="rect">
            <a:avLst/>
          </a:prstGeom>
          <a:noFill/>
        </p:spPr>
        <p:txBody>
          <a:bodyPr wrap="square" rtlCol="0">
            <a:spAutoFit/>
          </a:bodyPr>
          <a:lstStyle/>
          <a:p>
            <a:r>
              <a:rPr lang="en-US" dirty="0"/>
              <a:t>First 10 observations of the new saved data set.</a:t>
            </a:r>
            <a:endParaRPr lang="en-CA" dirty="0"/>
          </a:p>
        </p:txBody>
      </p:sp>
      <p:pic>
        <p:nvPicPr>
          <p:cNvPr id="3" name="Picture 2" descr="Graphical user interface&#10;&#10;Description automatically generated with low confidence">
            <a:extLst>
              <a:ext uri="{FF2B5EF4-FFF2-40B4-BE49-F238E27FC236}">
                <a16:creationId xmlns:a16="http://schemas.microsoft.com/office/drawing/2014/main" id="{86EBC4C4-ABF2-4B6F-A0E9-16534BC7D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238" y="1593673"/>
            <a:ext cx="10247436" cy="3345340"/>
          </a:xfrm>
          <a:prstGeom prst="rect">
            <a:avLst/>
          </a:prstGeom>
        </p:spPr>
      </p:pic>
    </p:spTree>
    <p:extLst>
      <p:ext uri="{BB962C8B-B14F-4D97-AF65-F5344CB8AC3E}">
        <p14:creationId xmlns:p14="http://schemas.microsoft.com/office/powerpoint/2010/main" val="3178833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54A0A64D-A008-4CA4-9B77-B4F1F81CC9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9127" y="216670"/>
            <a:ext cx="4436348" cy="1597058"/>
          </a:xfrm>
          <a:prstGeom prst="rect">
            <a:avLst/>
          </a:prstGeom>
        </p:spPr>
      </p:pic>
      <p:pic>
        <p:nvPicPr>
          <p:cNvPr id="6" name="Picture 5" descr="Chart, histogram&#10;&#10;Description automatically generated">
            <a:extLst>
              <a:ext uri="{FF2B5EF4-FFF2-40B4-BE49-F238E27FC236}">
                <a16:creationId xmlns:a16="http://schemas.microsoft.com/office/drawing/2014/main" id="{4968C75D-4DA1-46FE-9DAA-AE5986A2AB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094" y="254978"/>
            <a:ext cx="4867954" cy="6047928"/>
          </a:xfrm>
          <a:prstGeom prst="rect">
            <a:avLst/>
          </a:prstGeom>
        </p:spPr>
      </p:pic>
      <p:pic>
        <p:nvPicPr>
          <p:cNvPr id="9" name="Picture 8" descr="Chart, box and whisker chart&#10;&#10;Description automatically generated">
            <a:extLst>
              <a:ext uri="{FF2B5EF4-FFF2-40B4-BE49-F238E27FC236}">
                <a16:creationId xmlns:a16="http://schemas.microsoft.com/office/drawing/2014/main" id="{31BAC028-A973-4974-B265-B0413722C5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0604" y="2233246"/>
            <a:ext cx="4641439" cy="3789500"/>
          </a:xfrm>
          <a:prstGeom prst="rect">
            <a:avLst/>
          </a:prstGeom>
        </p:spPr>
      </p:pic>
    </p:spTree>
    <p:extLst>
      <p:ext uri="{BB962C8B-B14F-4D97-AF65-F5344CB8AC3E}">
        <p14:creationId xmlns:p14="http://schemas.microsoft.com/office/powerpoint/2010/main" val="2959296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ext&#10;&#10;Description automatically generated">
            <a:extLst>
              <a:ext uri="{FF2B5EF4-FFF2-40B4-BE49-F238E27FC236}">
                <a16:creationId xmlns:a16="http://schemas.microsoft.com/office/drawing/2014/main" id="{E19B0A0F-6C60-472B-A09E-5A770A9610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1230" y="479208"/>
            <a:ext cx="6336701" cy="1463295"/>
          </a:xfrm>
          <a:prstGeom prst="rect">
            <a:avLst/>
          </a:prstGeom>
        </p:spPr>
      </p:pic>
      <p:pic>
        <p:nvPicPr>
          <p:cNvPr id="6" name="Picture 5" descr="Chart, histogram&#10;&#10;Description automatically generated">
            <a:extLst>
              <a:ext uri="{FF2B5EF4-FFF2-40B4-BE49-F238E27FC236}">
                <a16:creationId xmlns:a16="http://schemas.microsoft.com/office/drawing/2014/main" id="{5762E68D-6D5F-4B79-9D01-68A1A8BDDF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212" y="312209"/>
            <a:ext cx="4926256" cy="6352360"/>
          </a:xfrm>
          <a:prstGeom prst="rect">
            <a:avLst/>
          </a:prstGeom>
        </p:spPr>
      </p:pic>
      <p:pic>
        <p:nvPicPr>
          <p:cNvPr id="9" name="Picture 8" descr="Chart, box and whisker chart&#10;&#10;Description automatically generated">
            <a:extLst>
              <a:ext uri="{FF2B5EF4-FFF2-40B4-BE49-F238E27FC236}">
                <a16:creationId xmlns:a16="http://schemas.microsoft.com/office/drawing/2014/main" id="{74F7ACA1-6729-4476-8753-180E0798AD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1230" y="2101361"/>
            <a:ext cx="6286501" cy="4487481"/>
          </a:xfrm>
          <a:prstGeom prst="rect">
            <a:avLst/>
          </a:prstGeom>
        </p:spPr>
      </p:pic>
    </p:spTree>
    <p:extLst>
      <p:ext uri="{BB962C8B-B14F-4D97-AF65-F5344CB8AC3E}">
        <p14:creationId xmlns:p14="http://schemas.microsoft.com/office/powerpoint/2010/main" val="1736153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3A63FD41-0E43-4FA2-8258-8AB9AF7414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9097" y="811351"/>
            <a:ext cx="4972744" cy="1544306"/>
          </a:xfrm>
          <a:prstGeom prst="rect">
            <a:avLst/>
          </a:prstGeom>
        </p:spPr>
      </p:pic>
      <p:pic>
        <p:nvPicPr>
          <p:cNvPr id="6" name="Picture 5" descr="Chart, histogram&#10;&#10;Description automatically generated">
            <a:extLst>
              <a:ext uri="{FF2B5EF4-FFF2-40B4-BE49-F238E27FC236}">
                <a16:creationId xmlns:a16="http://schemas.microsoft.com/office/drawing/2014/main" id="{F9BDEFFE-1A56-4867-B70F-6736D6E8353C}"/>
              </a:ext>
            </a:extLst>
          </p:cNvPr>
          <p:cNvPicPr>
            <a:picLocks noChangeAspect="1"/>
          </p:cNvPicPr>
          <p:nvPr/>
        </p:nvPicPr>
        <p:blipFill rotWithShape="1">
          <a:blip r:embed="rId3">
            <a:extLst>
              <a:ext uri="{28A0092B-C50C-407E-A947-70E740481C1C}">
                <a14:useLocalDpi xmlns:a14="http://schemas.microsoft.com/office/drawing/2010/main" val="0"/>
              </a:ext>
            </a:extLst>
          </a:blip>
          <a:srcRect l="7243"/>
          <a:stretch/>
        </p:blipFill>
        <p:spPr>
          <a:xfrm>
            <a:off x="819187" y="1701311"/>
            <a:ext cx="4851155" cy="5014194"/>
          </a:xfrm>
          <a:prstGeom prst="rect">
            <a:avLst/>
          </a:prstGeom>
        </p:spPr>
      </p:pic>
      <p:pic>
        <p:nvPicPr>
          <p:cNvPr id="9" name="Picture 8" descr="Chart, box and whisker chart&#10;&#10;Description automatically generated">
            <a:extLst>
              <a:ext uri="{FF2B5EF4-FFF2-40B4-BE49-F238E27FC236}">
                <a16:creationId xmlns:a16="http://schemas.microsoft.com/office/drawing/2014/main" id="{3CD1AC6B-3E33-4152-A545-3742D49074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513972"/>
            <a:ext cx="4568194" cy="4121762"/>
          </a:xfrm>
          <a:prstGeom prst="rect">
            <a:avLst/>
          </a:prstGeom>
        </p:spPr>
      </p:pic>
      <p:sp>
        <p:nvSpPr>
          <p:cNvPr id="2" name="TextBox 1">
            <a:extLst>
              <a:ext uri="{FF2B5EF4-FFF2-40B4-BE49-F238E27FC236}">
                <a16:creationId xmlns:a16="http://schemas.microsoft.com/office/drawing/2014/main" id="{45D4A3DF-9736-4FF9-8341-1A03551C3BE5}"/>
              </a:ext>
            </a:extLst>
          </p:cNvPr>
          <p:cNvSpPr txBox="1"/>
          <p:nvPr/>
        </p:nvSpPr>
        <p:spPr>
          <a:xfrm>
            <a:off x="558312" y="193431"/>
            <a:ext cx="5103934" cy="369332"/>
          </a:xfrm>
          <a:prstGeom prst="rect">
            <a:avLst/>
          </a:prstGeom>
          <a:noFill/>
        </p:spPr>
        <p:txBody>
          <a:bodyPr wrap="square" rtlCol="0">
            <a:spAutoFit/>
          </a:bodyPr>
          <a:lstStyle/>
          <a:p>
            <a:r>
              <a:rPr lang="en-US" dirty="0"/>
              <a:t>Total Variable with outliers</a:t>
            </a:r>
            <a:endParaRPr lang="en-CA" dirty="0"/>
          </a:p>
        </p:txBody>
      </p:sp>
    </p:spTree>
    <p:extLst>
      <p:ext uri="{BB962C8B-B14F-4D97-AF65-F5344CB8AC3E}">
        <p14:creationId xmlns:p14="http://schemas.microsoft.com/office/powerpoint/2010/main" val="22493317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1640</TotalTime>
  <Words>271</Words>
  <Application>Microsoft Office PowerPoint</Application>
  <PresentationFormat>Widescreen</PresentationFormat>
  <Paragraphs>34</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 Dela Cruz</dc:creator>
  <cp:lastModifiedBy>Anna Dela Cruz</cp:lastModifiedBy>
  <cp:revision>1</cp:revision>
  <dcterms:created xsi:type="dcterms:W3CDTF">2021-08-06T16:39:14Z</dcterms:created>
  <dcterms:modified xsi:type="dcterms:W3CDTF">2021-08-16T14:16:24Z</dcterms:modified>
</cp:coreProperties>
</file>