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9" r:id="rId2"/>
    <p:sldId id="260" r:id="rId3"/>
    <p:sldId id="262" r:id="rId4"/>
    <p:sldId id="257" r:id="rId5"/>
    <p:sldId id="261" r:id="rId6"/>
    <p:sldId id="269" r:id="rId7"/>
    <p:sldId id="263" r:id="rId8"/>
    <p:sldId id="283" r:id="rId9"/>
    <p:sldId id="278" r:id="rId10"/>
  </p:sldIdLst>
  <p:sldSz cx="9144000" cy="5143500" type="screen16x9"/>
  <p:notesSz cx="6858000" cy="9144000"/>
  <p:embeddedFontLst>
    <p:embeddedFont>
      <p:font typeface="Amatic SC" panose="00000500000000000000" pitchFamily="2" charset="-79"/>
      <p:regular r:id="rId12"/>
      <p:bold r:id="rId13"/>
    </p:embeddedFont>
    <p:embeddedFont>
      <p:font typeface="Bahnschrift SemiLight" panose="020B0502040204020203" pitchFamily="34" charset="0"/>
      <p:regular r:id="rId14"/>
    </p:embeddedFont>
    <p:embeddedFont>
      <p:font typeface="Calibri" panose="020F0502020204030204" pitchFamily="34" charset="0"/>
      <p:regular r:id="rId15"/>
      <p:bold r:id="rId16"/>
      <p:italic r:id="rId17"/>
      <p:boldItalic r:id="rId18"/>
    </p:embeddedFont>
    <p:embeddedFont>
      <p:font typeface="Encode Sans Semi Condensed" panose="020B0604020202020204" charset="0"/>
      <p:regular r:id="rId19"/>
      <p:bold r:id="rId20"/>
    </p:embeddedFont>
    <p:embeddedFont>
      <p:font typeface="Encode Sans Semi Condensed Light"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4" name="Google Shape;15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txBox="1">
            <a:spLocks noGrp="1"/>
          </p:cNvSpPr>
          <p:nvPr>
            <p:ph type="ctrTitle"/>
          </p:nvPr>
        </p:nvSpPr>
        <p:spPr>
          <a:xfrm>
            <a:off x="1585825" y="2053500"/>
            <a:ext cx="4646100" cy="630900"/>
          </a:xfrm>
          <a:prstGeom prst="rect">
            <a:avLst/>
          </a:prstGeom>
          <a:effectLst>
            <a:outerShdw dist="19050" dir="5400000" algn="bl" rotWithShape="0">
              <a:schemeClr val="dk1">
                <a:alpha val="20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a:endParaRPr/>
          </a:p>
        </p:txBody>
      </p:sp>
      <p:sp>
        <p:nvSpPr>
          <p:cNvPr id="179" name="Google Shape;179;p3"/>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
        <p:nvSpPr>
          <p:cNvPr id="180" name="Google Shape;180;p3"/>
          <p:cNvSpPr/>
          <p:nvPr/>
        </p:nvSpPr>
        <p:spPr>
          <a:xfrm>
            <a:off x="-229144" y="1734600"/>
            <a:ext cx="1674300" cy="16743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101" y="1934643"/>
            <a:ext cx="1274400" cy="12744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238" name="Google Shape;238;p3"/>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263" name="Google Shape;263;p3"/>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290" name="Google Shape;290;p3"/>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291" name="Google Shape;291;p3"/>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292" name="Google Shape;292;p3"/>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300"/>
        <p:cNvGrpSpPr/>
        <p:nvPr/>
      </p:nvGrpSpPr>
      <p:grpSpPr>
        <a:xfrm>
          <a:off x="0" y="0"/>
          <a:ext cx="0" cy="0"/>
          <a:chOff x="0" y="0"/>
          <a:chExt cx="0" cy="0"/>
        </a:xfrm>
      </p:grpSpPr>
      <p:sp>
        <p:nvSpPr>
          <p:cNvPr id="301" name="Google Shape;301;p4"/>
          <p:cNvSpPr/>
          <p:nvPr/>
        </p:nvSpPr>
        <p:spPr>
          <a:xfrm>
            <a:off x="-132700" y="532398"/>
            <a:ext cx="1117500" cy="11175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820" y="665918"/>
            <a:ext cx="850500" cy="8505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txBox="1">
            <a:spLocks noGrp="1"/>
          </p:cNvSpPr>
          <p:nvPr>
            <p:ph type="body" idx="1"/>
          </p:nvPr>
        </p:nvSpPr>
        <p:spPr>
          <a:xfrm>
            <a:off x="779100" y="946325"/>
            <a:ext cx="5134800" cy="3510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dk1"/>
              </a:buClr>
              <a:buSzPts val="3600"/>
              <a:buChar char="⊹"/>
              <a:defRPr sz="3600"/>
            </a:lvl1pPr>
            <a:lvl2pPr marL="914400" lvl="1" indent="-457200" rtl="0">
              <a:spcBef>
                <a:spcPts val="800"/>
              </a:spcBef>
              <a:spcAft>
                <a:spcPts val="0"/>
              </a:spcAft>
              <a:buClr>
                <a:schemeClr val="dk1"/>
              </a:buClr>
              <a:buSzPts val="3600"/>
              <a:buChar char="×"/>
              <a:defRPr sz="3600"/>
            </a:lvl2pPr>
            <a:lvl3pPr marL="1371600" lvl="2" indent="-457200" rtl="0">
              <a:spcBef>
                <a:spcPts val="800"/>
              </a:spcBef>
              <a:spcAft>
                <a:spcPts val="0"/>
              </a:spcAft>
              <a:buClr>
                <a:schemeClr val="dk1"/>
              </a:buClr>
              <a:buSzPts val="3600"/>
              <a:buChar char="⬩"/>
              <a:defRPr sz="3600"/>
            </a:lvl3pPr>
            <a:lvl4pPr marL="1828800" lvl="3" indent="-457200" rtl="0">
              <a:spcBef>
                <a:spcPts val="800"/>
              </a:spcBef>
              <a:spcAft>
                <a:spcPts val="0"/>
              </a:spcAft>
              <a:buSzPts val="3600"/>
              <a:buChar char="●"/>
              <a:defRPr sz="3600"/>
            </a:lvl4pPr>
            <a:lvl5pPr marL="2286000" lvl="4" indent="-457200" rtl="0">
              <a:spcBef>
                <a:spcPts val="800"/>
              </a:spcBef>
              <a:spcAft>
                <a:spcPts val="0"/>
              </a:spcAft>
              <a:buSzPts val="3600"/>
              <a:buChar char="○"/>
              <a:defRPr sz="3600"/>
            </a:lvl5pPr>
            <a:lvl6pPr marL="2743200" lvl="5" indent="-457200" rtl="0">
              <a:spcBef>
                <a:spcPts val="800"/>
              </a:spcBef>
              <a:spcAft>
                <a:spcPts val="0"/>
              </a:spcAft>
              <a:buSzPts val="3600"/>
              <a:buChar char="■"/>
              <a:defRPr sz="3600"/>
            </a:lvl6pPr>
            <a:lvl7pPr marL="3200400" lvl="6" indent="-457200" rtl="0">
              <a:spcBef>
                <a:spcPts val="800"/>
              </a:spcBef>
              <a:spcAft>
                <a:spcPts val="0"/>
              </a:spcAft>
              <a:buSzPts val="3600"/>
              <a:buChar char="●"/>
              <a:defRPr sz="3600"/>
            </a:lvl7pPr>
            <a:lvl8pPr marL="3657600" lvl="7" indent="-457200" rtl="0">
              <a:spcBef>
                <a:spcPts val="800"/>
              </a:spcBef>
              <a:spcAft>
                <a:spcPts val="0"/>
              </a:spcAft>
              <a:buSzPts val="3600"/>
              <a:buChar char="○"/>
              <a:defRPr sz="3600"/>
            </a:lvl8pPr>
            <a:lvl9pPr marL="4114800" lvl="8" indent="-457200" rtl="0">
              <a:spcBef>
                <a:spcPts val="800"/>
              </a:spcBef>
              <a:spcAft>
                <a:spcPts val="800"/>
              </a:spcAft>
              <a:buSzPts val="3600"/>
              <a:buChar char="■"/>
              <a:defRPr sz="3600"/>
            </a:lvl9pPr>
          </a:lstStyle>
          <a:p>
            <a:endParaRPr/>
          </a:p>
        </p:txBody>
      </p:sp>
      <p:sp>
        <p:nvSpPr>
          <p:cNvPr id="304" name="Google Shape;304;p4"/>
          <p:cNvSpPr txBox="1"/>
          <p:nvPr/>
        </p:nvSpPr>
        <p:spPr>
          <a:xfrm>
            <a:off x="167203" y="854053"/>
            <a:ext cx="498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Encode Sans Semi Condensed"/>
                <a:ea typeface="Encode Sans Semi Condensed"/>
                <a:cs typeface="Encode Sans Semi Condensed"/>
                <a:sym typeface="Encode Sans Semi Condensed"/>
              </a:rPr>
              <a:t>“</a:t>
            </a:r>
            <a:endParaRPr sz="6000" b="1">
              <a:solidFill>
                <a:schemeClr val="accent1"/>
              </a:solidFill>
              <a:latin typeface="Encode Sans Semi Condensed"/>
              <a:ea typeface="Encode Sans Semi Condensed"/>
              <a:cs typeface="Encode Sans Semi Condensed"/>
              <a:sym typeface="Encode Sans Semi Condensed"/>
            </a:endParaRPr>
          </a:p>
        </p:txBody>
      </p:sp>
      <p:sp>
        <p:nvSpPr>
          <p:cNvPr id="305" name="Google Shape;305;p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06" name="Google Shape;306;p4"/>
          <p:cNvGrpSpPr/>
          <p:nvPr/>
        </p:nvGrpSpPr>
        <p:grpSpPr>
          <a:xfrm>
            <a:off x="6196930" y="-29"/>
            <a:ext cx="2985505" cy="4610466"/>
            <a:chOff x="6196930" y="-29"/>
            <a:chExt cx="2985505" cy="4610466"/>
          </a:xfrm>
        </p:grpSpPr>
        <p:grpSp>
          <p:nvGrpSpPr>
            <p:cNvPr id="307" name="Google Shape;307;p4"/>
            <p:cNvGrpSpPr/>
            <p:nvPr/>
          </p:nvGrpSpPr>
          <p:grpSpPr>
            <a:xfrm>
              <a:off x="7737776" y="-17"/>
              <a:ext cx="448629" cy="4610455"/>
              <a:chOff x="6798998" y="-1296139"/>
              <a:chExt cx="476555" cy="4897445"/>
            </a:xfrm>
          </p:grpSpPr>
          <p:sp>
            <p:nvSpPr>
              <p:cNvPr id="308" name="Google Shape;308;p4"/>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4"/>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4"/>
            <p:cNvGrpSpPr/>
            <p:nvPr/>
          </p:nvGrpSpPr>
          <p:grpSpPr>
            <a:xfrm>
              <a:off x="8636876" y="46"/>
              <a:ext cx="382387" cy="1450044"/>
              <a:chOff x="5578966" y="2422197"/>
              <a:chExt cx="406190" cy="1540306"/>
            </a:xfrm>
          </p:grpSpPr>
          <p:sp>
            <p:nvSpPr>
              <p:cNvPr id="311" name="Google Shape;311;p4"/>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4"/>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4"/>
            <p:cNvGrpSpPr/>
            <p:nvPr/>
          </p:nvGrpSpPr>
          <p:grpSpPr>
            <a:xfrm>
              <a:off x="8035385" y="23"/>
              <a:ext cx="439174" cy="2683136"/>
              <a:chOff x="6176324" y="940075"/>
              <a:chExt cx="466512" cy="2850155"/>
            </a:xfrm>
          </p:grpSpPr>
          <p:sp>
            <p:nvSpPr>
              <p:cNvPr id="314" name="Google Shape;314;p4"/>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4"/>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4"/>
            <p:cNvGrpSpPr/>
            <p:nvPr/>
          </p:nvGrpSpPr>
          <p:grpSpPr>
            <a:xfrm>
              <a:off x="6363022" y="42"/>
              <a:ext cx="160482" cy="1242299"/>
              <a:chOff x="7576714" y="2009363"/>
              <a:chExt cx="170472" cy="1319629"/>
            </a:xfrm>
          </p:grpSpPr>
          <p:sp>
            <p:nvSpPr>
              <p:cNvPr id="317" name="Google Shape;317;p4"/>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4"/>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4"/>
            <p:cNvGrpSpPr/>
            <p:nvPr/>
          </p:nvGrpSpPr>
          <p:grpSpPr>
            <a:xfrm>
              <a:off x="6999976" y="11"/>
              <a:ext cx="271476" cy="3307837"/>
              <a:chOff x="7883572" y="308161"/>
              <a:chExt cx="288375" cy="3513742"/>
            </a:xfrm>
          </p:grpSpPr>
          <p:sp>
            <p:nvSpPr>
              <p:cNvPr id="320" name="Google Shape;320;p4"/>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4"/>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4"/>
            <p:cNvGrpSpPr/>
            <p:nvPr/>
          </p:nvGrpSpPr>
          <p:grpSpPr>
            <a:xfrm>
              <a:off x="6827964" y="636458"/>
              <a:ext cx="230791" cy="243118"/>
              <a:chOff x="3770248" y="2527300"/>
              <a:chExt cx="180404" cy="190055"/>
            </a:xfrm>
          </p:grpSpPr>
          <p:sp>
            <p:nvSpPr>
              <p:cNvPr id="323" name="Google Shape;323;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4"/>
            <p:cNvGrpSpPr/>
            <p:nvPr/>
          </p:nvGrpSpPr>
          <p:grpSpPr>
            <a:xfrm>
              <a:off x="8763367" y="2641902"/>
              <a:ext cx="230809" cy="243156"/>
              <a:chOff x="3770248" y="2527300"/>
              <a:chExt cx="180404" cy="190055"/>
            </a:xfrm>
          </p:grpSpPr>
          <p:sp>
            <p:nvSpPr>
              <p:cNvPr id="328" name="Google Shape;328;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4"/>
            <p:cNvGrpSpPr/>
            <p:nvPr/>
          </p:nvGrpSpPr>
          <p:grpSpPr>
            <a:xfrm rot="5400000">
              <a:off x="8655427" y="4253521"/>
              <a:ext cx="201871" cy="231166"/>
              <a:chOff x="3462796" y="2555878"/>
              <a:chExt cx="157798" cy="180711"/>
            </a:xfrm>
          </p:grpSpPr>
          <p:sp>
            <p:nvSpPr>
              <p:cNvPr id="333" name="Google Shape;333;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9" name="Google Shape;339;p4"/>
            <p:cNvGrpSpPr/>
            <p:nvPr/>
          </p:nvGrpSpPr>
          <p:grpSpPr>
            <a:xfrm rot="-2700000">
              <a:off x="7375305" y="1863439"/>
              <a:ext cx="169840" cy="178926"/>
              <a:chOff x="3770248" y="2527300"/>
              <a:chExt cx="180404" cy="190055"/>
            </a:xfrm>
          </p:grpSpPr>
          <p:sp>
            <p:nvSpPr>
              <p:cNvPr id="340" name="Google Shape;340;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4"/>
            <p:cNvGrpSpPr/>
            <p:nvPr/>
          </p:nvGrpSpPr>
          <p:grpSpPr>
            <a:xfrm>
              <a:off x="6800134" y="23"/>
              <a:ext cx="985363" cy="1665685"/>
              <a:chOff x="2484475" y="1329455"/>
              <a:chExt cx="1046700" cy="1769370"/>
            </a:xfrm>
          </p:grpSpPr>
          <p:sp>
            <p:nvSpPr>
              <p:cNvPr id="345" name="Google Shape;345;p4"/>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4"/>
              <p:cNvGrpSpPr/>
              <p:nvPr/>
            </p:nvGrpSpPr>
            <p:grpSpPr>
              <a:xfrm>
                <a:off x="2769703" y="1329455"/>
                <a:ext cx="510180" cy="1483501"/>
                <a:chOff x="1818382" y="2433081"/>
                <a:chExt cx="466728" cy="1357150"/>
              </a:xfrm>
            </p:grpSpPr>
            <p:grpSp>
              <p:nvGrpSpPr>
                <p:cNvPr id="348" name="Google Shape;348;p4"/>
                <p:cNvGrpSpPr/>
                <p:nvPr/>
              </p:nvGrpSpPr>
              <p:grpSpPr>
                <a:xfrm>
                  <a:off x="1818382" y="2971595"/>
                  <a:ext cx="466728" cy="818636"/>
                  <a:chOff x="1818382" y="2942618"/>
                  <a:chExt cx="466728" cy="818636"/>
                </a:xfrm>
              </p:grpSpPr>
              <p:sp>
                <p:nvSpPr>
                  <p:cNvPr id="349" name="Google Shape;349;p4"/>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4"/>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4"/>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4"/>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4"/>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354" name="Google Shape;354;p4"/>
            <p:cNvGrpSpPr/>
            <p:nvPr/>
          </p:nvGrpSpPr>
          <p:grpSpPr>
            <a:xfrm>
              <a:off x="8330194" y="-10"/>
              <a:ext cx="852241" cy="2641273"/>
              <a:chOff x="3961868" y="-891976"/>
              <a:chExt cx="905291" cy="2805686"/>
            </a:xfrm>
          </p:grpSpPr>
          <p:grpSp>
            <p:nvGrpSpPr>
              <p:cNvPr id="355" name="Google Shape;355;p4"/>
              <p:cNvGrpSpPr/>
              <p:nvPr/>
            </p:nvGrpSpPr>
            <p:grpSpPr>
              <a:xfrm>
                <a:off x="3961868" y="1008419"/>
                <a:ext cx="905291" cy="905291"/>
                <a:chOff x="764100" y="3623300"/>
                <a:chExt cx="1046700" cy="1046700"/>
              </a:xfrm>
            </p:grpSpPr>
            <p:sp>
              <p:nvSpPr>
                <p:cNvPr id="356" name="Google Shape;356;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
              <p:cNvGrpSpPr/>
              <p:nvPr/>
            </p:nvGrpSpPr>
            <p:grpSpPr>
              <a:xfrm>
                <a:off x="4155315" y="-891976"/>
                <a:ext cx="522826" cy="2613070"/>
                <a:chOff x="2447534" y="1219291"/>
                <a:chExt cx="478297" cy="2390513"/>
              </a:xfrm>
            </p:grpSpPr>
            <p:grpSp>
              <p:nvGrpSpPr>
                <p:cNvPr id="359" name="Google Shape;359;p4"/>
                <p:cNvGrpSpPr/>
                <p:nvPr/>
              </p:nvGrpSpPr>
              <p:grpSpPr>
                <a:xfrm>
                  <a:off x="2447534" y="1219291"/>
                  <a:ext cx="478297" cy="2390513"/>
                  <a:chOff x="2447534" y="1219291"/>
                  <a:chExt cx="478297" cy="2390513"/>
                </a:xfrm>
              </p:grpSpPr>
              <p:grpSp>
                <p:nvGrpSpPr>
                  <p:cNvPr id="360" name="Google Shape;360;p4"/>
                  <p:cNvGrpSpPr/>
                  <p:nvPr/>
                </p:nvGrpSpPr>
                <p:grpSpPr>
                  <a:xfrm>
                    <a:off x="2447534" y="2971595"/>
                    <a:ext cx="478297" cy="638209"/>
                    <a:chOff x="2447534" y="3081786"/>
                    <a:chExt cx="478297" cy="638209"/>
                  </a:xfrm>
                </p:grpSpPr>
                <p:sp>
                  <p:nvSpPr>
                    <p:cNvPr id="361" name="Google Shape;361;p4"/>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4"/>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4"/>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4" name="Google Shape;364;p4"/>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4"/>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366" name="Google Shape;366;p4"/>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367" name="Google Shape;367;p4"/>
            <p:cNvGrpSpPr/>
            <p:nvPr/>
          </p:nvGrpSpPr>
          <p:grpSpPr>
            <a:xfrm>
              <a:off x="7811773" y="-2"/>
              <a:ext cx="492189" cy="1837864"/>
              <a:chOff x="5194218" y="-536312"/>
              <a:chExt cx="522827" cy="1952267"/>
            </a:xfrm>
          </p:grpSpPr>
          <p:grpSp>
            <p:nvGrpSpPr>
              <p:cNvPr id="368" name="Google Shape;368;p4"/>
              <p:cNvGrpSpPr/>
              <p:nvPr/>
            </p:nvGrpSpPr>
            <p:grpSpPr>
              <a:xfrm>
                <a:off x="5194218" y="893129"/>
                <a:ext cx="522827" cy="522827"/>
                <a:chOff x="764100" y="3623300"/>
                <a:chExt cx="1046700" cy="1046700"/>
              </a:xfrm>
            </p:grpSpPr>
            <p:sp>
              <p:nvSpPr>
                <p:cNvPr id="369" name="Google Shape;369;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4"/>
              <p:cNvGrpSpPr/>
              <p:nvPr/>
            </p:nvGrpSpPr>
            <p:grpSpPr>
              <a:xfrm>
                <a:off x="5371921" y="-536312"/>
                <a:ext cx="182209" cy="1814066"/>
                <a:chOff x="3305183" y="1663032"/>
                <a:chExt cx="166690" cy="1659561"/>
              </a:xfrm>
            </p:grpSpPr>
            <p:grpSp>
              <p:nvGrpSpPr>
                <p:cNvPr id="372" name="Google Shape;372;p4"/>
                <p:cNvGrpSpPr/>
                <p:nvPr/>
              </p:nvGrpSpPr>
              <p:grpSpPr>
                <a:xfrm>
                  <a:off x="3305183" y="1663032"/>
                  <a:ext cx="166690" cy="1659561"/>
                  <a:chOff x="3305183" y="1663032"/>
                  <a:chExt cx="166690" cy="1659561"/>
                </a:xfrm>
              </p:grpSpPr>
              <p:grpSp>
                <p:nvGrpSpPr>
                  <p:cNvPr id="373" name="Google Shape;373;p4"/>
                  <p:cNvGrpSpPr/>
                  <p:nvPr/>
                </p:nvGrpSpPr>
                <p:grpSpPr>
                  <a:xfrm>
                    <a:off x="3305183" y="2971595"/>
                    <a:ext cx="166690" cy="350998"/>
                    <a:chOff x="3305183" y="3146560"/>
                    <a:chExt cx="166690" cy="350998"/>
                  </a:xfrm>
                </p:grpSpPr>
                <p:sp>
                  <p:nvSpPr>
                    <p:cNvPr id="374" name="Google Shape;374;p4"/>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4"/>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4"/>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7" name="Google Shape;377;p4"/>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379" name="Google Shape;379;p4"/>
            <p:cNvGrpSpPr/>
            <p:nvPr/>
          </p:nvGrpSpPr>
          <p:grpSpPr>
            <a:xfrm>
              <a:off x="8018879" y="-29"/>
              <a:ext cx="810166" cy="4470272"/>
              <a:chOff x="7824797" y="-1724181"/>
              <a:chExt cx="860597" cy="4748536"/>
            </a:xfrm>
          </p:grpSpPr>
          <p:grpSp>
            <p:nvGrpSpPr>
              <p:cNvPr id="380" name="Google Shape;380;p4"/>
              <p:cNvGrpSpPr/>
              <p:nvPr/>
            </p:nvGrpSpPr>
            <p:grpSpPr>
              <a:xfrm>
                <a:off x="7824797" y="1891931"/>
                <a:ext cx="860597" cy="1132425"/>
                <a:chOff x="764100" y="3623300"/>
                <a:chExt cx="1046700" cy="1046700"/>
              </a:xfrm>
            </p:grpSpPr>
            <p:sp>
              <p:nvSpPr>
                <p:cNvPr id="381" name="Google Shape;381;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4"/>
              <p:cNvGrpSpPr/>
              <p:nvPr/>
            </p:nvGrpSpPr>
            <p:grpSpPr>
              <a:xfrm>
                <a:off x="8100547" y="-1724181"/>
                <a:ext cx="300376" cy="4529867"/>
                <a:chOff x="3792712" y="-322375"/>
                <a:chExt cx="274793" cy="4144055"/>
              </a:xfrm>
            </p:grpSpPr>
            <p:grpSp>
              <p:nvGrpSpPr>
                <p:cNvPr id="384" name="Google Shape;384;p4"/>
                <p:cNvGrpSpPr/>
                <p:nvPr/>
              </p:nvGrpSpPr>
              <p:grpSpPr>
                <a:xfrm>
                  <a:off x="3792712" y="-322375"/>
                  <a:ext cx="274793" cy="4144055"/>
                  <a:chOff x="3792712" y="-322375"/>
                  <a:chExt cx="274793" cy="4144055"/>
                </a:xfrm>
              </p:grpSpPr>
              <p:grpSp>
                <p:nvGrpSpPr>
                  <p:cNvPr id="385" name="Google Shape;385;p4"/>
                  <p:cNvGrpSpPr/>
                  <p:nvPr/>
                </p:nvGrpSpPr>
                <p:grpSpPr>
                  <a:xfrm>
                    <a:off x="3792712" y="2971595"/>
                    <a:ext cx="274793" cy="850085"/>
                    <a:chOff x="3792712" y="2879468"/>
                    <a:chExt cx="274793" cy="850085"/>
                  </a:xfrm>
                </p:grpSpPr>
                <p:sp>
                  <p:nvSpPr>
                    <p:cNvPr id="386" name="Google Shape;386;p4"/>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4"/>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4"/>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4"/>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4"/>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391" name="Google Shape;391;p4"/>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392" name="Google Shape;392;p4"/>
            <p:cNvGrpSpPr/>
            <p:nvPr/>
          </p:nvGrpSpPr>
          <p:grpSpPr>
            <a:xfrm>
              <a:off x="7184797" y="-17"/>
              <a:ext cx="985363" cy="3905971"/>
              <a:chOff x="1192601" y="-1724180"/>
              <a:chExt cx="1046700" cy="4149108"/>
            </a:xfrm>
          </p:grpSpPr>
          <p:grpSp>
            <p:nvGrpSpPr>
              <p:cNvPr id="393" name="Google Shape;393;p4"/>
              <p:cNvGrpSpPr/>
              <p:nvPr/>
            </p:nvGrpSpPr>
            <p:grpSpPr>
              <a:xfrm>
                <a:off x="1192601" y="1378228"/>
                <a:ext cx="1046700" cy="1046700"/>
                <a:chOff x="764100" y="3623300"/>
                <a:chExt cx="1046700" cy="1046700"/>
              </a:xfrm>
            </p:grpSpPr>
            <p:sp>
              <p:nvSpPr>
                <p:cNvPr id="394" name="Google Shape;394;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4"/>
              <p:cNvGrpSpPr/>
              <p:nvPr/>
            </p:nvGrpSpPr>
            <p:grpSpPr>
              <a:xfrm>
                <a:off x="1417979" y="-1724180"/>
                <a:ext cx="580390" cy="3855366"/>
                <a:chOff x="522260" y="372820"/>
                <a:chExt cx="530958" cy="3527002"/>
              </a:xfrm>
            </p:grpSpPr>
            <p:grpSp>
              <p:nvGrpSpPr>
                <p:cNvPr id="397" name="Google Shape;397;p4"/>
                <p:cNvGrpSpPr/>
                <p:nvPr/>
              </p:nvGrpSpPr>
              <p:grpSpPr>
                <a:xfrm>
                  <a:off x="522260" y="372820"/>
                  <a:ext cx="530958" cy="3527002"/>
                  <a:chOff x="522260" y="372820"/>
                  <a:chExt cx="530958" cy="3527002"/>
                </a:xfrm>
              </p:grpSpPr>
              <p:grpSp>
                <p:nvGrpSpPr>
                  <p:cNvPr id="398" name="Google Shape;398;p4"/>
                  <p:cNvGrpSpPr/>
                  <p:nvPr/>
                </p:nvGrpSpPr>
                <p:grpSpPr>
                  <a:xfrm>
                    <a:off x="522260" y="2971595"/>
                    <a:ext cx="530958" cy="928227"/>
                    <a:chOff x="522260" y="2971595"/>
                    <a:chExt cx="530958" cy="928227"/>
                  </a:xfrm>
                </p:grpSpPr>
                <p:sp>
                  <p:nvSpPr>
                    <p:cNvPr id="399" name="Google Shape;399;p4"/>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4"/>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4"/>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4"/>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3" name="Google Shape;403;p4"/>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405" name="Google Shape;405;p4"/>
            <p:cNvGrpSpPr/>
            <p:nvPr/>
          </p:nvGrpSpPr>
          <p:grpSpPr>
            <a:xfrm>
              <a:off x="6196930" y="7"/>
              <a:ext cx="985363" cy="2629685"/>
              <a:chOff x="6010934" y="1"/>
              <a:chExt cx="1046700" cy="2793377"/>
            </a:xfrm>
          </p:grpSpPr>
          <p:grpSp>
            <p:nvGrpSpPr>
              <p:cNvPr id="406" name="Google Shape;406;p4"/>
              <p:cNvGrpSpPr/>
              <p:nvPr/>
            </p:nvGrpSpPr>
            <p:grpSpPr>
              <a:xfrm>
                <a:off x="6010934" y="1746678"/>
                <a:ext cx="1046700" cy="1046700"/>
                <a:chOff x="764100" y="3623300"/>
                <a:chExt cx="1046700" cy="1046700"/>
              </a:xfrm>
            </p:grpSpPr>
            <p:sp>
              <p:nvSpPr>
                <p:cNvPr id="407" name="Google Shape;407;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
              <p:cNvGrpSpPr/>
              <p:nvPr/>
            </p:nvGrpSpPr>
            <p:grpSpPr>
              <a:xfrm>
                <a:off x="6308747" y="1"/>
                <a:ext cx="441786" cy="2571886"/>
                <a:chOff x="1121941" y="1609666"/>
                <a:chExt cx="404159" cy="2352837"/>
              </a:xfrm>
            </p:grpSpPr>
            <p:grpSp>
              <p:nvGrpSpPr>
                <p:cNvPr id="410" name="Google Shape;410;p4"/>
                <p:cNvGrpSpPr/>
                <p:nvPr/>
              </p:nvGrpSpPr>
              <p:grpSpPr>
                <a:xfrm>
                  <a:off x="1121941" y="1609666"/>
                  <a:ext cx="404159" cy="2352837"/>
                  <a:chOff x="1121941" y="1609666"/>
                  <a:chExt cx="404159" cy="2352837"/>
                </a:xfrm>
              </p:grpSpPr>
              <p:grpSp>
                <p:nvGrpSpPr>
                  <p:cNvPr id="411" name="Google Shape;411;p4"/>
                  <p:cNvGrpSpPr/>
                  <p:nvPr/>
                </p:nvGrpSpPr>
                <p:grpSpPr>
                  <a:xfrm>
                    <a:off x="1121941" y="2971595"/>
                    <a:ext cx="404159" cy="990908"/>
                    <a:chOff x="1121941" y="2969319"/>
                    <a:chExt cx="404159" cy="990908"/>
                  </a:xfrm>
                </p:grpSpPr>
                <p:sp>
                  <p:nvSpPr>
                    <p:cNvPr id="412" name="Google Shape;412;p4"/>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4"/>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4"/>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4"/>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4"/>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4"/>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418" name="Google Shape;418;p4"/>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419" name="Google Shape;419;p4"/>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420" name="Google Shape;420;p4"/>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421" name="Google Shape;421;p4"/>
            <p:cNvGrpSpPr/>
            <p:nvPr/>
          </p:nvGrpSpPr>
          <p:grpSpPr>
            <a:xfrm>
              <a:off x="7192739" y="3730341"/>
              <a:ext cx="148551" cy="170121"/>
              <a:chOff x="3462796" y="2555878"/>
              <a:chExt cx="157798" cy="180711"/>
            </a:xfrm>
          </p:grpSpPr>
          <p:sp>
            <p:nvSpPr>
              <p:cNvPr id="422" name="Google Shape;422;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8"/>
        <p:cNvGrpSpPr/>
        <p:nvPr/>
      </p:nvGrpSpPr>
      <p:grpSpPr>
        <a:xfrm>
          <a:off x="0" y="0"/>
          <a:ext cx="0" cy="0"/>
          <a:chOff x="0" y="0"/>
          <a:chExt cx="0" cy="0"/>
        </a:xfrm>
      </p:grpSpPr>
      <p:sp>
        <p:nvSpPr>
          <p:cNvPr id="429" name="Google Shape;429;p5"/>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30" name="Google Shape;430;p5"/>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31" name="Google Shape;431;p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5"/>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5"/>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492" name="Google Shape;492;p5"/>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5"/>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517" name="Google Shape;517;p5"/>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5"/>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5"/>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544" name="Google Shape;544;p5"/>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545" name="Google Shape;545;p5"/>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546" name="Google Shape;546;p5"/>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61"/>
        <p:cNvGrpSpPr/>
        <p:nvPr/>
      </p:nvGrpSpPr>
      <p:grpSpPr>
        <a:xfrm>
          <a:off x="0" y="0"/>
          <a:ext cx="0" cy="0"/>
          <a:chOff x="0" y="0"/>
          <a:chExt cx="0" cy="0"/>
        </a:xfrm>
      </p:grpSpPr>
      <p:sp>
        <p:nvSpPr>
          <p:cNvPr id="562" name="Google Shape;562;p6"/>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63" name="Google Shape;563;p6"/>
          <p:cNvSpPr txBox="1">
            <a:spLocks noGrp="1"/>
          </p:cNvSpPr>
          <p:nvPr>
            <p:ph type="body" idx="1"/>
          </p:nvPr>
        </p:nvSpPr>
        <p:spPr>
          <a:xfrm>
            <a:off x="702900" y="1430150"/>
            <a:ext cx="2644500" cy="3026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64" name="Google Shape;564;p6"/>
          <p:cNvSpPr txBox="1">
            <a:spLocks noGrp="1"/>
          </p:cNvSpPr>
          <p:nvPr>
            <p:ph type="body" idx="2"/>
          </p:nvPr>
        </p:nvSpPr>
        <p:spPr>
          <a:xfrm>
            <a:off x="3718448" y="1430150"/>
            <a:ext cx="2644500" cy="3026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65" name="Google Shape;565;p6"/>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66" name="Google Shape;566;p6"/>
          <p:cNvGrpSpPr/>
          <p:nvPr/>
        </p:nvGrpSpPr>
        <p:grpSpPr>
          <a:xfrm>
            <a:off x="278809" y="823842"/>
            <a:ext cx="288376" cy="330267"/>
            <a:chOff x="3462796" y="2555878"/>
            <a:chExt cx="157798" cy="180711"/>
          </a:xfrm>
        </p:grpSpPr>
        <p:sp>
          <p:nvSpPr>
            <p:cNvPr id="567" name="Google Shape;567;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6"/>
          <p:cNvGrpSpPr/>
          <p:nvPr/>
        </p:nvGrpSpPr>
        <p:grpSpPr>
          <a:xfrm>
            <a:off x="6196930" y="-29"/>
            <a:ext cx="2985505" cy="4610466"/>
            <a:chOff x="6196930" y="-29"/>
            <a:chExt cx="2985505" cy="4610466"/>
          </a:xfrm>
        </p:grpSpPr>
        <p:grpSp>
          <p:nvGrpSpPr>
            <p:cNvPr id="574" name="Google Shape;574;p6"/>
            <p:cNvGrpSpPr/>
            <p:nvPr/>
          </p:nvGrpSpPr>
          <p:grpSpPr>
            <a:xfrm>
              <a:off x="7737776" y="-17"/>
              <a:ext cx="448629" cy="4610455"/>
              <a:chOff x="6798998" y="-1296139"/>
              <a:chExt cx="476555" cy="4897445"/>
            </a:xfrm>
          </p:grpSpPr>
          <p:sp>
            <p:nvSpPr>
              <p:cNvPr id="575" name="Google Shape;575;p6"/>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6"/>
            <p:cNvGrpSpPr/>
            <p:nvPr/>
          </p:nvGrpSpPr>
          <p:grpSpPr>
            <a:xfrm>
              <a:off x="8636876" y="46"/>
              <a:ext cx="382387" cy="1450044"/>
              <a:chOff x="5578966" y="2422197"/>
              <a:chExt cx="406190" cy="1540306"/>
            </a:xfrm>
          </p:grpSpPr>
          <p:sp>
            <p:nvSpPr>
              <p:cNvPr id="578" name="Google Shape;578;p6"/>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6"/>
            <p:cNvGrpSpPr/>
            <p:nvPr/>
          </p:nvGrpSpPr>
          <p:grpSpPr>
            <a:xfrm>
              <a:off x="8035385" y="23"/>
              <a:ext cx="439174" cy="2683136"/>
              <a:chOff x="6176324" y="940075"/>
              <a:chExt cx="466512" cy="2850155"/>
            </a:xfrm>
          </p:grpSpPr>
          <p:sp>
            <p:nvSpPr>
              <p:cNvPr id="581" name="Google Shape;581;p6"/>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6"/>
            <p:cNvGrpSpPr/>
            <p:nvPr/>
          </p:nvGrpSpPr>
          <p:grpSpPr>
            <a:xfrm>
              <a:off x="6363022" y="42"/>
              <a:ext cx="160482" cy="1242299"/>
              <a:chOff x="7576714" y="2009363"/>
              <a:chExt cx="170472" cy="1319629"/>
            </a:xfrm>
          </p:grpSpPr>
          <p:sp>
            <p:nvSpPr>
              <p:cNvPr id="584" name="Google Shape;584;p6"/>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6"/>
            <p:cNvGrpSpPr/>
            <p:nvPr/>
          </p:nvGrpSpPr>
          <p:grpSpPr>
            <a:xfrm>
              <a:off x="6999976" y="11"/>
              <a:ext cx="271476" cy="3307837"/>
              <a:chOff x="7883572" y="308161"/>
              <a:chExt cx="288375" cy="3513742"/>
            </a:xfrm>
          </p:grpSpPr>
          <p:sp>
            <p:nvSpPr>
              <p:cNvPr id="587" name="Google Shape;587;p6"/>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6"/>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6"/>
            <p:cNvGrpSpPr/>
            <p:nvPr/>
          </p:nvGrpSpPr>
          <p:grpSpPr>
            <a:xfrm>
              <a:off x="6827964" y="636458"/>
              <a:ext cx="230791" cy="243118"/>
              <a:chOff x="3770248" y="2527300"/>
              <a:chExt cx="180404" cy="190055"/>
            </a:xfrm>
          </p:grpSpPr>
          <p:sp>
            <p:nvSpPr>
              <p:cNvPr id="590" name="Google Shape;590;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4" name="Google Shape;594;p6"/>
            <p:cNvGrpSpPr/>
            <p:nvPr/>
          </p:nvGrpSpPr>
          <p:grpSpPr>
            <a:xfrm>
              <a:off x="8763367" y="2641902"/>
              <a:ext cx="230809" cy="243156"/>
              <a:chOff x="3770248" y="2527300"/>
              <a:chExt cx="180404" cy="190055"/>
            </a:xfrm>
          </p:grpSpPr>
          <p:sp>
            <p:nvSpPr>
              <p:cNvPr id="595" name="Google Shape;595;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6"/>
            <p:cNvGrpSpPr/>
            <p:nvPr/>
          </p:nvGrpSpPr>
          <p:grpSpPr>
            <a:xfrm rot="5400000">
              <a:off x="8655427" y="4253521"/>
              <a:ext cx="201871" cy="231166"/>
              <a:chOff x="3462796" y="2555878"/>
              <a:chExt cx="157798" cy="180711"/>
            </a:xfrm>
          </p:grpSpPr>
          <p:sp>
            <p:nvSpPr>
              <p:cNvPr id="600" name="Google Shape;600;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6" name="Google Shape;606;p6"/>
            <p:cNvGrpSpPr/>
            <p:nvPr/>
          </p:nvGrpSpPr>
          <p:grpSpPr>
            <a:xfrm rot="-2700000">
              <a:off x="7375305" y="1863439"/>
              <a:ext cx="169840" cy="178926"/>
              <a:chOff x="3770248" y="2527300"/>
              <a:chExt cx="180404" cy="190055"/>
            </a:xfrm>
          </p:grpSpPr>
          <p:sp>
            <p:nvSpPr>
              <p:cNvPr id="607" name="Google Shape;607;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6"/>
            <p:cNvGrpSpPr/>
            <p:nvPr/>
          </p:nvGrpSpPr>
          <p:grpSpPr>
            <a:xfrm>
              <a:off x="6800134" y="23"/>
              <a:ext cx="985363" cy="1665685"/>
              <a:chOff x="2484475" y="1329455"/>
              <a:chExt cx="1046700" cy="1769370"/>
            </a:xfrm>
          </p:grpSpPr>
          <p:sp>
            <p:nvSpPr>
              <p:cNvPr id="612" name="Google Shape;612;p6"/>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6"/>
              <p:cNvGrpSpPr/>
              <p:nvPr/>
            </p:nvGrpSpPr>
            <p:grpSpPr>
              <a:xfrm>
                <a:off x="2769703" y="1329455"/>
                <a:ext cx="510180" cy="1483501"/>
                <a:chOff x="1818382" y="2433081"/>
                <a:chExt cx="466728" cy="1357150"/>
              </a:xfrm>
            </p:grpSpPr>
            <p:grpSp>
              <p:nvGrpSpPr>
                <p:cNvPr id="615" name="Google Shape;615;p6"/>
                <p:cNvGrpSpPr/>
                <p:nvPr/>
              </p:nvGrpSpPr>
              <p:grpSpPr>
                <a:xfrm>
                  <a:off x="1818382" y="2971595"/>
                  <a:ext cx="466728" cy="818636"/>
                  <a:chOff x="1818382" y="2942618"/>
                  <a:chExt cx="466728" cy="818636"/>
                </a:xfrm>
              </p:grpSpPr>
              <p:sp>
                <p:nvSpPr>
                  <p:cNvPr id="616" name="Google Shape;616;p6"/>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6"/>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6"/>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9" name="Google Shape;619;p6"/>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6"/>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621" name="Google Shape;621;p6"/>
            <p:cNvGrpSpPr/>
            <p:nvPr/>
          </p:nvGrpSpPr>
          <p:grpSpPr>
            <a:xfrm>
              <a:off x="8330194" y="-10"/>
              <a:ext cx="852241" cy="2641273"/>
              <a:chOff x="3961868" y="-891976"/>
              <a:chExt cx="905291" cy="2805686"/>
            </a:xfrm>
          </p:grpSpPr>
          <p:grpSp>
            <p:nvGrpSpPr>
              <p:cNvPr id="622" name="Google Shape;622;p6"/>
              <p:cNvGrpSpPr/>
              <p:nvPr/>
            </p:nvGrpSpPr>
            <p:grpSpPr>
              <a:xfrm>
                <a:off x="3961868" y="1008419"/>
                <a:ext cx="905291" cy="905291"/>
                <a:chOff x="764100" y="3623300"/>
                <a:chExt cx="1046700" cy="1046700"/>
              </a:xfrm>
            </p:grpSpPr>
            <p:sp>
              <p:nvSpPr>
                <p:cNvPr id="623" name="Google Shape;623;p6"/>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6"/>
              <p:cNvGrpSpPr/>
              <p:nvPr/>
            </p:nvGrpSpPr>
            <p:grpSpPr>
              <a:xfrm>
                <a:off x="4155315" y="-891976"/>
                <a:ext cx="522826" cy="2613070"/>
                <a:chOff x="2447534" y="1219291"/>
                <a:chExt cx="478297" cy="2390513"/>
              </a:xfrm>
            </p:grpSpPr>
            <p:grpSp>
              <p:nvGrpSpPr>
                <p:cNvPr id="626" name="Google Shape;626;p6"/>
                <p:cNvGrpSpPr/>
                <p:nvPr/>
              </p:nvGrpSpPr>
              <p:grpSpPr>
                <a:xfrm>
                  <a:off x="2447534" y="1219291"/>
                  <a:ext cx="478297" cy="2390513"/>
                  <a:chOff x="2447534" y="1219291"/>
                  <a:chExt cx="478297" cy="2390513"/>
                </a:xfrm>
              </p:grpSpPr>
              <p:grpSp>
                <p:nvGrpSpPr>
                  <p:cNvPr id="627" name="Google Shape;627;p6"/>
                  <p:cNvGrpSpPr/>
                  <p:nvPr/>
                </p:nvGrpSpPr>
                <p:grpSpPr>
                  <a:xfrm>
                    <a:off x="2447534" y="2971595"/>
                    <a:ext cx="478297" cy="638209"/>
                    <a:chOff x="2447534" y="3081786"/>
                    <a:chExt cx="478297" cy="638209"/>
                  </a:xfrm>
                </p:grpSpPr>
                <p:sp>
                  <p:nvSpPr>
                    <p:cNvPr id="628" name="Google Shape;628;p6"/>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6"/>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6"/>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1" name="Google Shape;631;p6"/>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6"/>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633" name="Google Shape;633;p6"/>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634" name="Google Shape;634;p6"/>
            <p:cNvGrpSpPr/>
            <p:nvPr/>
          </p:nvGrpSpPr>
          <p:grpSpPr>
            <a:xfrm>
              <a:off x="7811773" y="-2"/>
              <a:ext cx="492189" cy="1837864"/>
              <a:chOff x="5194218" y="-536312"/>
              <a:chExt cx="522827" cy="1952267"/>
            </a:xfrm>
          </p:grpSpPr>
          <p:grpSp>
            <p:nvGrpSpPr>
              <p:cNvPr id="635" name="Google Shape;635;p6"/>
              <p:cNvGrpSpPr/>
              <p:nvPr/>
            </p:nvGrpSpPr>
            <p:grpSpPr>
              <a:xfrm>
                <a:off x="5194218" y="893129"/>
                <a:ext cx="522827" cy="522827"/>
                <a:chOff x="764100" y="3623300"/>
                <a:chExt cx="1046700" cy="1046700"/>
              </a:xfrm>
            </p:grpSpPr>
            <p:sp>
              <p:nvSpPr>
                <p:cNvPr id="636" name="Google Shape;636;p6"/>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6"/>
              <p:cNvGrpSpPr/>
              <p:nvPr/>
            </p:nvGrpSpPr>
            <p:grpSpPr>
              <a:xfrm>
                <a:off x="5371921" y="-536312"/>
                <a:ext cx="182209" cy="1814066"/>
                <a:chOff x="3305183" y="1663032"/>
                <a:chExt cx="166690" cy="1659561"/>
              </a:xfrm>
            </p:grpSpPr>
            <p:grpSp>
              <p:nvGrpSpPr>
                <p:cNvPr id="639" name="Google Shape;639;p6"/>
                <p:cNvGrpSpPr/>
                <p:nvPr/>
              </p:nvGrpSpPr>
              <p:grpSpPr>
                <a:xfrm>
                  <a:off x="3305183" y="1663032"/>
                  <a:ext cx="166690" cy="1659561"/>
                  <a:chOff x="3305183" y="1663032"/>
                  <a:chExt cx="166690" cy="1659561"/>
                </a:xfrm>
              </p:grpSpPr>
              <p:grpSp>
                <p:nvGrpSpPr>
                  <p:cNvPr id="640" name="Google Shape;640;p6"/>
                  <p:cNvGrpSpPr/>
                  <p:nvPr/>
                </p:nvGrpSpPr>
                <p:grpSpPr>
                  <a:xfrm>
                    <a:off x="3305183" y="2971595"/>
                    <a:ext cx="166690" cy="350998"/>
                    <a:chOff x="3305183" y="3146560"/>
                    <a:chExt cx="166690" cy="350998"/>
                  </a:xfrm>
                </p:grpSpPr>
                <p:sp>
                  <p:nvSpPr>
                    <p:cNvPr id="641" name="Google Shape;641;p6"/>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6"/>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6"/>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4" name="Google Shape;644;p6"/>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6"/>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646" name="Google Shape;646;p6"/>
            <p:cNvGrpSpPr/>
            <p:nvPr/>
          </p:nvGrpSpPr>
          <p:grpSpPr>
            <a:xfrm>
              <a:off x="8018879" y="-29"/>
              <a:ext cx="810166" cy="4470272"/>
              <a:chOff x="7824797" y="-1724181"/>
              <a:chExt cx="860597" cy="4748536"/>
            </a:xfrm>
          </p:grpSpPr>
          <p:grpSp>
            <p:nvGrpSpPr>
              <p:cNvPr id="647" name="Google Shape;647;p6"/>
              <p:cNvGrpSpPr/>
              <p:nvPr/>
            </p:nvGrpSpPr>
            <p:grpSpPr>
              <a:xfrm>
                <a:off x="7824797" y="1891931"/>
                <a:ext cx="860597" cy="1132425"/>
                <a:chOff x="764100" y="3623300"/>
                <a:chExt cx="1046700" cy="1046700"/>
              </a:xfrm>
            </p:grpSpPr>
            <p:sp>
              <p:nvSpPr>
                <p:cNvPr id="648" name="Google Shape;648;p6"/>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6"/>
              <p:cNvGrpSpPr/>
              <p:nvPr/>
            </p:nvGrpSpPr>
            <p:grpSpPr>
              <a:xfrm>
                <a:off x="8100547" y="-1724181"/>
                <a:ext cx="300376" cy="4529867"/>
                <a:chOff x="3792712" y="-322375"/>
                <a:chExt cx="274793" cy="4144055"/>
              </a:xfrm>
            </p:grpSpPr>
            <p:grpSp>
              <p:nvGrpSpPr>
                <p:cNvPr id="651" name="Google Shape;651;p6"/>
                <p:cNvGrpSpPr/>
                <p:nvPr/>
              </p:nvGrpSpPr>
              <p:grpSpPr>
                <a:xfrm>
                  <a:off x="3792712" y="-322375"/>
                  <a:ext cx="274793" cy="4144055"/>
                  <a:chOff x="3792712" y="-322375"/>
                  <a:chExt cx="274793" cy="4144055"/>
                </a:xfrm>
              </p:grpSpPr>
              <p:grpSp>
                <p:nvGrpSpPr>
                  <p:cNvPr id="652" name="Google Shape;652;p6"/>
                  <p:cNvGrpSpPr/>
                  <p:nvPr/>
                </p:nvGrpSpPr>
                <p:grpSpPr>
                  <a:xfrm>
                    <a:off x="3792712" y="2971595"/>
                    <a:ext cx="274793" cy="850085"/>
                    <a:chOff x="3792712" y="2879468"/>
                    <a:chExt cx="274793" cy="850085"/>
                  </a:xfrm>
                </p:grpSpPr>
                <p:sp>
                  <p:nvSpPr>
                    <p:cNvPr id="653" name="Google Shape;653;p6"/>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6"/>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6"/>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6" name="Google Shape;656;p6"/>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6"/>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658" name="Google Shape;658;p6"/>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659" name="Google Shape;659;p6"/>
            <p:cNvGrpSpPr/>
            <p:nvPr/>
          </p:nvGrpSpPr>
          <p:grpSpPr>
            <a:xfrm>
              <a:off x="7184797" y="-17"/>
              <a:ext cx="985363" cy="3905971"/>
              <a:chOff x="1192601" y="-1724180"/>
              <a:chExt cx="1046700" cy="4149108"/>
            </a:xfrm>
          </p:grpSpPr>
          <p:grpSp>
            <p:nvGrpSpPr>
              <p:cNvPr id="660" name="Google Shape;660;p6"/>
              <p:cNvGrpSpPr/>
              <p:nvPr/>
            </p:nvGrpSpPr>
            <p:grpSpPr>
              <a:xfrm>
                <a:off x="1192601" y="1378228"/>
                <a:ext cx="1046700" cy="1046700"/>
                <a:chOff x="764100" y="3623300"/>
                <a:chExt cx="1046700" cy="1046700"/>
              </a:xfrm>
            </p:grpSpPr>
            <p:sp>
              <p:nvSpPr>
                <p:cNvPr id="661" name="Google Shape;661;p6"/>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6"/>
              <p:cNvGrpSpPr/>
              <p:nvPr/>
            </p:nvGrpSpPr>
            <p:grpSpPr>
              <a:xfrm>
                <a:off x="1417979" y="-1724180"/>
                <a:ext cx="580390" cy="3855366"/>
                <a:chOff x="522260" y="372820"/>
                <a:chExt cx="530958" cy="3527002"/>
              </a:xfrm>
            </p:grpSpPr>
            <p:grpSp>
              <p:nvGrpSpPr>
                <p:cNvPr id="664" name="Google Shape;664;p6"/>
                <p:cNvGrpSpPr/>
                <p:nvPr/>
              </p:nvGrpSpPr>
              <p:grpSpPr>
                <a:xfrm>
                  <a:off x="522260" y="372820"/>
                  <a:ext cx="530958" cy="3527002"/>
                  <a:chOff x="522260" y="372820"/>
                  <a:chExt cx="530958" cy="3527002"/>
                </a:xfrm>
              </p:grpSpPr>
              <p:grpSp>
                <p:nvGrpSpPr>
                  <p:cNvPr id="665" name="Google Shape;665;p6"/>
                  <p:cNvGrpSpPr/>
                  <p:nvPr/>
                </p:nvGrpSpPr>
                <p:grpSpPr>
                  <a:xfrm>
                    <a:off x="522260" y="2971595"/>
                    <a:ext cx="530958" cy="928227"/>
                    <a:chOff x="522260" y="2971595"/>
                    <a:chExt cx="530958" cy="928227"/>
                  </a:xfrm>
                </p:grpSpPr>
                <p:sp>
                  <p:nvSpPr>
                    <p:cNvPr id="666" name="Google Shape;666;p6"/>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6"/>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6"/>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6"/>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0" name="Google Shape;670;p6"/>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6"/>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672" name="Google Shape;672;p6"/>
            <p:cNvGrpSpPr/>
            <p:nvPr/>
          </p:nvGrpSpPr>
          <p:grpSpPr>
            <a:xfrm>
              <a:off x="6196930" y="7"/>
              <a:ext cx="985363" cy="2629685"/>
              <a:chOff x="6010934" y="1"/>
              <a:chExt cx="1046700" cy="2793377"/>
            </a:xfrm>
          </p:grpSpPr>
          <p:grpSp>
            <p:nvGrpSpPr>
              <p:cNvPr id="673" name="Google Shape;673;p6"/>
              <p:cNvGrpSpPr/>
              <p:nvPr/>
            </p:nvGrpSpPr>
            <p:grpSpPr>
              <a:xfrm>
                <a:off x="6010934" y="1746678"/>
                <a:ext cx="1046700" cy="1046700"/>
                <a:chOff x="764100" y="3623300"/>
                <a:chExt cx="1046700" cy="1046700"/>
              </a:xfrm>
            </p:grpSpPr>
            <p:sp>
              <p:nvSpPr>
                <p:cNvPr id="674" name="Google Shape;674;p6"/>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6"/>
              <p:cNvGrpSpPr/>
              <p:nvPr/>
            </p:nvGrpSpPr>
            <p:grpSpPr>
              <a:xfrm>
                <a:off x="6308747" y="1"/>
                <a:ext cx="441786" cy="2571886"/>
                <a:chOff x="1121941" y="1609666"/>
                <a:chExt cx="404159" cy="2352837"/>
              </a:xfrm>
            </p:grpSpPr>
            <p:grpSp>
              <p:nvGrpSpPr>
                <p:cNvPr id="677" name="Google Shape;677;p6"/>
                <p:cNvGrpSpPr/>
                <p:nvPr/>
              </p:nvGrpSpPr>
              <p:grpSpPr>
                <a:xfrm>
                  <a:off x="1121941" y="1609666"/>
                  <a:ext cx="404159" cy="2352837"/>
                  <a:chOff x="1121941" y="1609666"/>
                  <a:chExt cx="404159" cy="2352837"/>
                </a:xfrm>
              </p:grpSpPr>
              <p:grpSp>
                <p:nvGrpSpPr>
                  <p:cNvPr id="678" name="Google Shape;678;p6"/>
                  <p:cNvGrpSpPr/>
                  <p:nvPr/>
                </p:nvGrpSpPr>
                <p:grpSpPr>
                  <a:xfrm>
                    <a:off x="1121941" y="2971595"/>
                    <a:ext cx="404159" cy="990908"/>
                    <a:chOff x="1121941" y="2969319"/>
                    <a:chExt cx="404159" cy="990908"/>
                  </a:xfrm>
                </p:grpSpPr>
                <p:sp>
                  <p:nvSpPr>
                    <p:cNvPr id="679" name="Google Shape;679;p6"/>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6"/>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6"/>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6"/>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3" name="Google Shape;683;p6"/>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6"/>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685" name="Google Shape;685;p6"/>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686" name="Google Shape;686;p6"/>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687" name="Google Shape;687;p6"/>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688" name="Google Shape;688;p6"/>
            <p:cNvGrpSpPr/>
            <p:nvPr/>
          </p:nvGrpSpPr>
          <p:grpSpPr>
            <a:xfrm>
              <a:off x="7192739" y="3730341"/>
              <a:ext cx="148551" cy="170121"/>
              <a:chOff x="3462796" y="2555878"/>
              <a:chExt cx="157798" cy="180711"/>
            </a:xfrm>
          </p:grpSpPr>
          <p:sp>
            <p:nvSpPr>
              <p:cNvPr id="689" name="Google Shape;689;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Top drawing">
  <p:cSld name="BLANK_1">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04" name="Google Shape;1204;p11"/>
          <p:cNvGrpSpPr/>
          <p:nvPr/>
        </p:nvGrpSpPr>
        <p:grpSpPr>
          <a:xfrm>
            <a:off x="501117" y="14"/>
            <a:ext cx="222106" cy="963625"/>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1"/>
          <p:cNvGrpSpPr/>
          <p:nvPr/>
        </p:nvGrpSpPr>
        <p:grpSpPr>
          <a:xfrm>
            <a:off x="4054453" y="110"/>
            <a:ext cx="281103" cy="638706"/>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1"/>
          <p:cNvGrpSpPr/>
          <p:nvPr/>
        </p:nvGrpSpPr>
        <p:grpSpPr>
          <a:xfrm>
            <a:off x="2016228" y="118"/>
            <a:ext cx="222105" cy="594985"/>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11"/>
          <p:cNvGrpSpPr/>
          <p:nvPr/>
        </p:nvGrpSpPr>
        <p:grpSpPr>
          <a:xfrm>
            <a:off x="2887321" y="81"/>
            <a:ext cx="255089" cy="1042043"/>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1"/>
          <p:cNvGrpSpPr/>
          <p:nvPr/>
        </p:nvGrpSpPr>
        <p:grpSpPr>
          <a:xfrm>
            <a:off x="835052" y="109"/>
            <a:ext cx="260580" cy="559437"/>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11"/>
          <p:cNvGrpSpPr/>
          <p:nvPr/>
        </p:nvGrpSpPr>
        <p:grpSpPr>
          <a:xfrm>
            <a:off x="4849828" y="86"/>
            <a:ext cx="93214" cy="745528"/>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1"/>
          <p:cNvGrpSpPr/>
          <p:nvPr/>
        </p:nvGrpSpPr>
        <p:grpSpPr>
          <a:xfrm>
            <a:off x="1449079" y="70"/>
            <a:ext cx="157683" cy="1169334"/>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11"/>
          <p:cNvGrpSpPr/>
          <p:nvPr/>
        </p:nvGrpSpPr>
        <p:grpSpPr>
          <a:xfrm>
            <a:off x="817647" y="92422"/>
            <a:ext cx="86284" cy="98813"/>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2" name="Google Shape;1232;p11"/>
          <p:cNvGrpSpPr/>
          <p:nvPr/>
        </p:nvGrpSpPr>
        <p:grpSpPr>
          <a:xfrm>
            <a:off x="2393331" y="638764"/>
            <a:ext cx="98645" cy="103922"/>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7" name="Google Shape;1237;p11"/>
          <p:cNvGrpSpPr/>
          <p:nvPr/>
        </p:nvGrpSpPr>
        <p:grpSpPr>
          <a:xfrm>
            <a:off x="4448250" y="26354"/>
            <a:ext cx="117260" cy="134286"/>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4" name="Google Shape;1244;p11"/>
          <p:cNvGrpSpPr/>
          <p:nvPr/>
        </p:nvGrpSpPr>
        <p:grpSpPr>
          <a:xfrm>
            <a:off x="3457306" y="904099"/>
            <a:ext cx="134058" cy="141230"/>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1"/>
          <p:cNvGrpSpPr/>
          <p:nvPr/>
        </p:nvGrpSpPr>
        <p:grpSpPr>
          <a:xfrm rot="5400000">
            <a:off x="3320205" y="266918"/>
            <a:ext cx="117260" cy="134268"/>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6" name="Google Shape;1256;p11"/>
          <p:cNvGrpSpPr/>
          <p:nvPr/>
        </p:nvGrpSpPr>
        <p:grpSpPr>
          <a:xfrm>
            <a:off x="490004" y="711414"/>
            <a:ext cx="98645" cy="103922"/>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1"/>
          <p:cNvGrpSpPr/>
          <p:nvPr/>
        </p:nvGrpSpPr>
        <p:grpSpPr>
          <a:xfrm rot="-2700000">
            <a:off x="4871785" y="1077752"/>
            <a:ext cx="98633" cy="103910"/>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1552394" y="34"/>
            <a:ext cx="572336" cy="1286416"/>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2360233" y="30"/>
            <a:ext cx="495013" cy="706398"/>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3034082" y="24"/>
            <a:ext cx="285882" cy="434231"/>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4472482" y="42"/>
            <a:ext cx="470574" cy="1177689"/>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845998" y="42"/>
            <a:ext cx="572336" cy="917921"/>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3480662" y="46"/>
            <a:ext cx="572336" cy="1051386"/>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588526" y="36"/>
            <a:ext cx="285882" cy="1099601"/>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5102111" y="14"/>
            <a:ext cx="222106" cy="963625"/>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11"/>
          <p:cNvGrpSpPr/>
          <p:nvPr/>
        </p:nvGrpSpPr>
        <p:grpSpPr>
          <a:xfrm>
            <a:off x="6617222" y="118"/>
            <a:ext cx="222105" cy="594985"/>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11"/>
          <p:cNvGrpSpPr/>
          <p:nvPr/>
        </p:nvGrpSpPr>
        <p:grpSpPr>
          <a:xfrm>
            <a:off x="7488315" y="81"/>
            <a:ext cx="255089" cy="1042043"/>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11"/>
          <p:cNvGrpSpPr/>
          <p:nvPr/>
        </p:nvGrpSpPr>
        <p:grpSpPr>
          <a:xfrm>
            <a:off x="5436046" y="109"/>
            <a:ext cx="260580" cy="559437"/>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11"/>
          <p:cNvGrpSpPr/>
          <p:nvPr/>
        </p:nvGrpSpPr>
        <p:grpSpPr>
          <a:xfrm>
            <a:off x="6050073" y="70"/>
            <a:ext cx="157683" cy="1169334"/>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1"/>
          <p:cNvGrpSpPr/>
          <p:nvPr/>
        </p:nvGrpSpPr>
        <p:grpSpPr>
          <a:xfrm>
            <a:off x="5418641" y="92422"/>
            <a:ext cx="86284" cy="98813"/>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7" name="Google Shape;1377;p11"/>
          <p:cNvGrpSpPr/>
          <p:nvPr/>
        </p:nvGrpSpPr>
        <p:grpSpPr>
          <a:xfrm>
            <a:off x="6994325" y="638764"/>
            <a:ext cx="98645" cy="103922"/>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2" name="Google Shape;1382;p11"/>
          <p:cNvGrpSpPr/>
          <p:nvPr/>
        </p:nvGrpSpPr>
        <p:grpSpPr>
          <a:xfrm>
            <a:off x="8058300" y="904099"/>
            <a:ext cx="134058" cy="141230"/>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rot="5400000">
            <a:off x="7921199" y="266918"/>
            <a:ext cx="117260" cy="134268"/>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4" name="Google Shape;1394;p11"/>
          <p:cNvGrpSpPr/>
          <p:nvPr/>
        </p:nvGrpSpPr>
        <p:grpSpPr>
          <a:xfrm>
            <a:off x="5090998" y="711414"/>
            <a:ext cx="98645" cy="103922"/>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6153388" y="34"/>
            <a:ext cx="572336" cy="1286416"/>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6961227" y="30"/>
            <a:ext cx="495013" cy="706398"/>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7635076" y="24"/>
            <a:ext cx="285882" cy="434231"/>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5446992" y="42"/>
            <a:ext cx="572336" cy="917921"/>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8081656" y="46"/>
            <a:ext cx="572336" cy="1051386"/>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5189520" y="36"/>
            <a:ext cx="285882" cy="1099601"/>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hish473797/bmiCalculator"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21" name="TextBox 20">
            <a:extLst>
              <a:ext uri="{FF2B5EF4-FFF2-40B4-BE49-F238E27FC236}">
                <a16:creationId xmlns:a16="http://schemas.microsoft.com/office/drawing/2014/main" id="{4F9BA529-8847-1532-28C8-93B9901B90E2}"/>
              </a:ext>
            </a:extLst>
          </p:cNvPr>
          <p:cNvSpPr txBox="1"/>
          <p:nvPr/>
        </p:nvSpPr>
        <p:spPr>
          <a:xfrm>
            <a:off x="1491781" y="1371421"/>
            <a:ext cx="3975287" cy="1200329"/>
          </a:xfrm>
          <a:prstGeom prst="rect">
            <a:avLst/>
          </a:prstGeom>
          <a:noFill/>
        </p:spPr>
        <p:txBody>
          <a:bodyPr wrap="square">
            <a:spAutoFit/>
          </a:bodyPr>
          <a:lstStyle/>
          <a:p>
            <a:r>
              <a:rPr lang="en-US" sz="3600" b="1" dirty="0">
                <a:latin typeface="Bahnschrift SemiLight" panose="020B0502040204020203" pitchFamily="34" charset="0"/>
              </a:rPr>
              <a:t>BMI CALCULATOR USING PYTHON</a:t>
            </a:r>
            <a:endParaRPr lang="en-US" sz="3600" dirty="0"/>
          </a:p>
        </p:txBody>
      </p:sp>
      <p:sp>
        <p:nvSpPr>
          <p:cNvPr id="23" name="TextBox 22">
            <a:extLst>
              <a:ext uri="{FF2B5EF4-FFF2-40B4-BE49-F238E27FC236}">
                <a16:creationId xmlns:a16="http://schemas.microsoft.com/office/drawing/2014/main" id="{9BCD05E8-6786-596F-58C9-057551005223}"/>
              </a:ext>
            </a:extLst>
          </p:cNvPr>
          <p:cNvSpPr txBox="1"/>
          <p:nvPr/>
        </p:nvSpPr>
        <p:spPr>
          <a:xfrm>
            <a:off x="563094" y="3412363"/>
            <a:ext cx="3363447" cy="1169551"/>
          </a:xfrm>
          <a:prstGeom prst="rect">
            <a:avLst/>
          </a:prstGeom>
          <a:noFill/>
        </p:spPr>
        <p:txBody>
          <a:bodyPr wrap="square">
            <a:spAutoFit/>
          </a:bodyPr>
          <a:lstStyle/>
          <a:p>
            <a:r>
              <a:rPr lang="en-US" sz="1400" cap="all" dirty="0">
                <a:solidFill>
                  <a:schemeClr val="bg1"/>
                </a:solidFill>
                <a:latin typeface="Bahnschrift SemiLight" panose="020B0502040204020203" pitchFamily="34" charset="0"/>
                <a:cs typeface="Times New Roman" panose="02020603050405020304" pitchFamily="18" charset="0"/>
              </a:rPr>
              <a:t>Presented By:</a:t>
            </a:r>
          </a:p>
          <a:p>
            <a:r>
              <a:rPr lang="en-US" cap="all" dirty="0">
                <a:solidFill>
                  <a:schemeClr val="bg1"/>
                </a:solidFill>
                <a:latin typeface="Bahnschrift SemiLight" panose="020B0502040204020203" pitchFamily="34" charset="0"/>
                <a:cs typeface="Times New Roman" panose="02020603050405020304" pitchFamily="18" charset="0"/>
              </a:rPr>
              <a:t>Ashish Kumar Gupta</a:t>
            </a:r>
            <a:endParaRPr lang="en-US" sz="1400" cap="all" dirty="0">
              <a:solidFill>
                <a:schemeClr val="bg1"/>
              </a:solidFill>
              <a:latin typeface="Bahnschrift SemiLight" panose="020B0502040204020203" pitchFamily="34" charset="0"/>
              <a:cs typeface="Times New Roman" panose="02020603050405020304" pitchFamily="18" charset="0"/>
            </a:endParaRPr>
          </a:p>
          <a:p>
            <a:r>
              <a:rPr lang="en-US" sz="1400" cap="all" dirty="0">
                <a:solidFill>
                  <a:schemeClr val="bg1"/>
                </a:solidFill>
                <a:latin typeface="Bahnschrift SemiLight" panose="020B0502040204020203" pitchFamily="34" charset="0"/>
                <a:cs typeface="Times New Roman" panose="02020603050405020304" pitchFamily="18" charset="0"/>
              </a:rPr>
              <a:t>UID:21mca3030</a:t>
            </a:r>
          </a:p>
          <a:p>
            <a:r>
              <a:rPr lang="en-US" sz="1400" cap="all" dirty="0">
                <a:solidFill>
                  <a:schemeClr val="bg1"/>
                </a:solidFill>
                <a:latin typeface="Bahnschrift SemiLight" panose="020B0502040204020203" pitchFamily="34" charset="0"/>
                <a:cs typeface="Times New Roman" panose="02020603050405020304" pitchFamily="18" charset="0"/>
              </a:rPr>
              <a:t>(Master of Computer Application)</a:t>
            </a:r>
          </a:p>
          <a:p>
            <a:r>
              <a:rPr lang="en-US" sz="1400" cap="all" dirty="0">
                <a:solidFill>
                  <a:schemeClr val="bg1"/>
                </a:solidFill>
                <a:latin typeface="Bahnschrift SemiLight" panose="020B0502040204020203" pitchFamily="34" charset="0"/>
                <a:cs typeface="Times New Roman" panose="02020603050405020304" pitchFamily="18" charset="0"/>
              </a:rPr>
              <a:t>UNIVERSITY INSTITUTE OF COMPUTING</a:t>
            </a:r>
          </a:p>
        </p:txBody>
      </p:sp>
      <p:sp>
        <p:nvSpPr>
          <p:cNvPr id="25" name="TextBox 24">
            <a:extLst>
              <a:ext uri="{FF2B5EF4-FFF2-40B4-BE49-F238E27FC236}">
                <a16:creationId xmlns:a16="http://schemas.microsoft.com/office/drawing/2014/main" id="{FEFFF6BF-9D89-F5F5-BAA0-D6EFC3916F56}"/>
              </a:ext>
            </a:extLst>
          </p:cNvPr>
          <p:cNvSpPr txBox="1"/>
          <p:nvPr/>
        </p:nvSpPr>
        <p:spPr>
          <a:xfrm>
            <a:off x="4792195" y="3412363"/>
            <a:ext cx="3302934" cy="954107"/>
          </a:xfrm>
          <a:prstGeom prst="rect">
            <a:avLst/>
          </a:prstGeom>
          <a:noFill/>
        </p:spPr>
        <p:txBody>
          <a:bodyPr wrap="square">
            <a:spAutoFit/>
          </a:bodyPr>
          <a:lstStyle/>
          <a:p>
            <a:r>
              <a:rPr lang="en-US" dirty="0">
                <a:solidFill>
                  <a:schemeClr val="bg1"/>
                </a:solidFill>
                <a:latin typeface="Bahnschrift SemiLight" panose="020B0502040204020203" pitchFamily="34" charset="0"/>
              </a:rPr>
              <a:t>UNDER SUPERVISION OF:</a:t>
            </a:r>
          </a:p>
          <a:p>
            <a:r>
              <a:rPr lang="en-US" dirty="0">
                <a:solidFill>
                  <a:schemeClr val="bg1"/>
                </a:solidFill>
                <a:latin typeface="Bahnschrift SemiLight" panose="020B0502040204020203" pitchFamily="34" charset="0"/>
              </a:rPr>
              <a:t>MS. DEEPALI SAINI</a:t>
            </a:r>
          </a:p>
          <a:p>
            <a:r>
              <a:rPr lang="en-US" dirty="0">
                <a:solidFill>
                  <a:schemeClr val="bg1"/>
                </a:solidFill>
                <a:latin typeface="Bahnschrift SemiLight" panose="020B0502040204020203" pitchFamily="34" charset="0"/>
              </a:rPr>
              <a:t>(ASSISTANT PROFESSOR)</a:t>
            </a:r>
          </a:p>
          <a:p>
            <a:r>
              <a:rPr lang="en-US" dirty="0">
                <a:solidFill>
                  <a:schemeClr val="bg1"/>
                </a:solidFill>
                <a:latin typeface="Bahnschrift SemiLight" panose="020B0502040204020203" pitchFamily="34" charset="0"/>
              </a:rPr>
              <a:t>UNIVERSITY INSTITUTE OF COMPUTING</a:t>
            </a:r>
            <a:endParaRPr lang="en-IN" dirty="0">
              <a:solidFill>
                <a:schemeClr val="bg1"/>
              </a:solidFill>
              <a:latin typeface="Bahnschrift SemiLight" panose="020B0502040204020203" pitchFamily="34" charset="0"/>
            </a:endParaRPr>
          </a:p>
        </p:txBody>
      </p:sp>
      <p:pic>
        <p:nvPicPr>
          <p:cNvPr id="20" name="Picture 19">
            <a:extLst>
              <a:ext uri="{FF2B5EF4-FFF2-40B4-BE49-F238E27FC236}">
                <a16:creationId xmlns:a16="http://schemas.microsoft.com/office/drawing/2014/main" id="{24AD57E6-0BCE-0A81-304D-9D9AAAE65582}"/>
              </a:ext>
            </a:extLst>
          </p:cNvPr>
          <p:cNvPicPr>
            <a:picLocks noChangeAspect="1"/>
          </p:cNvPicPr>
          <p:nvPr/>
        </p:nvPicPr>
        <p:blipFill>
          <a:blip r:embed="rId3"/>
          <a:stretch>
            <a:fillRect/>
          </a:stretch>
        </p:blipFill>
        <p:spPr>
          <a:xfrm>
            <a:off x="-54128" y="0"/>
            <a:ext cx="4248266" cy="9541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1" name="Google Shape;1601;p17"/>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Content Placeholder 1">
            <a:extLst>
              <a:ext uri="{FF2B5EF4-FFF2-40B4-BE49-F238E27FC236}">
                <a16:creationId xmlns:a16="http://schemas.microsoft.com/office/drawing/2014/main" id="{96CE1E67-24CC-2C8A-5957-95D88608102E}"/>
              </a:ext>
            </a:extLst>
          </p:cNvPr>
          <p:cNvSpPr>
            <a:spLocks noGrp="1"/>
          </p:cNvSpPr>
          <p:nvPr/>
        </p:nvSpPr>
        <p:spPr>
          <a:xfrm>
            <a:off x="999682" y="1346506"/>
            <a:ext cx="396900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sz="2400" dirty="0"/>
              <a:t>What is BMI</a:t>
            </a:r>
          </a:p>
          <a:p>
            <a:pPr>
              <a:buFont typeface="Wingdings" panose="05000000000000000000" pitchFamily="2" charset="2"/>
              <a:buChar char="Ø"/>
            </a:pPr>
            <a:r>
              <a:rPr lang="en-US" sz="2400" dirty="0"/>
              <a:t>How to calculate BMI</a:t>
            </a:r>
          </a:p>
          <a:p>
            <a:pPr>
              <a:buFont typeface="Wingdings" panose="05000000000000000000" pitchFamily="2" charset="2"/>
              <a:buChar char="Ø"/>
            </a:pPr>
            <a:r>
              <a:rPr lang="en-US" sz="2400" dirty="0"/>
              <a:t>BMI Categories</a:t>
            </a:r>
          </a:p>
          <a:p>
            <a:pPr>
              <a:buFont typeface="Wingdings" panose="05000000000000000000" pitchFamily="2" charset="2"/>
              <a:buChar char="Ø"/>
            </a:pPr>
            <a:r>
              <a:rPr lang="en-US" sz="2400" dirty="0"/>
              <a:t>Requirements</a:t>
            </a:r>
          </a:p>
          <a:p>
            <a:pPr>
              <a:buFont typeface="Wingdings" panose="05000000000000000000" pitchFamily="2" charset="2"/>
              <a:buChar char="Ø"/>
            </a:pPr>
            <a:r>
              <a:rPr lang="en-US" sz="2400" dirty="0"/>
              <a:t>Flowchart</a:t>
            </a:r>
          </a:p>
          <a:p>
            <a:pPr>
              <a:buFont typeface="Wingdings" panose="05000000000000000000" pitchFamily="2" charset="2"/>
              <a:buChar char="Ø"/>
            </a:pPr>
            <a:r>
              <a:rPr lang="en-US" sz="2400" dirty="0"/>
              <a:t>Screenshot of Output</a:t>
            </a:r>
          </a:p>
          <a:p>
            <a:pPr>
              <a:buFont typeface="Wingdings" panose="05000000000000000000" pitchFamily="2" charset="2"/>
              <a:buChar char="Ø"/>
            </a:pPr>
            <a:endParaRPr lang="en-US" sz="2400" dirty="0"/>
          </a:p>
        </p:txBody>
      </p:sp>
      <p:sp>
        <p:nvSpPr>
          <p:cNvPr id="7" name="TextBox 2">
            <a:extLst>
              <a:ext uri="{FF2B5EF4-FFF2-40B4-BE49-F238E27FC236}">
                <a16:creationId xmlns:a16="http://schemas.microsoft.com/office/drawing/2014/main" id="{B6B0C41D-A412-BBF4-12E3-57402AA757AD}"/>
              </a:ext>
            </a:extLst>
          </p:cNvPr>
          <p:cNvSpPr txBox="1"/>
          <p:nvPr/>
        </p:nvSpPr>
        <p:spPr>
          <a:xfrm>
            <a:off x="999682" y="823286"/>
            <a:ext cx="1918329" cy="52322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sz="2800" dirty="0">
                <a:solidFill>
                  <a:schemeClr val="accent6">
                    <a:lumMod val="40000"/>
                    <a:lumOff val="60000"/>
                  </a:schemeClr>
                </a:solidFill>
              </a:rPr>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19"/>
          <p:cNvSpPr txBox="1">
            <a:spLocks noGrp="1"/>
          </p:cNvSpPr>
          <p:nvPr>
            <p:ph type="ctrTitle" idx="4294967295"/>
          </p:nvPr>
        </p:nvSpPr>
        <p:spPr>
          <a:xfrm>
            <a:off x="2165242" y="1420518"/>
            <a:ext cx="4665600" cy="64221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WHAT IS BMI</a:t>
            </a:r>
            <a:endParaRPr sz="4800" dirty="0"/>
          </a:p>
        </p:txBody>
      </p:sp>
      <p:sp>
        <p:nvSpPr>
          <p:cNvPr id="1619" name="Google Shape;1619;p1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 name="TextBox 9">
            <a:extLst>
              <a:ext uri="{FF2B5EF4-FFF2-40B4-BE49-F238E27FC236}">
                <a16:creationId xmlns:a16="http://schemas.microsoft.com/office/drawing/2014/main" id="{B58DAB94-0E60-B17C-ED4C-BFBA68A4B8C0}"/>
              </a:ext>
            </a:extLst>
          </p:cNvPr>
          <p:cNvSpPr txBox="1"/>
          <p:nvPr/>
        </p:nvSpPr>
        <p:spPr>
          <a:xfrm>
            <a:off x="927848" y="2388274"/>
            <a:ext cx="7140387" cy="2308324"/>
          </a:xfrm>
          <a:prstGeom prst="rect">
            <a:avLst/>
          </a:prstGeom>
          <a:noFill/>
        </p:spPr>
        <p:txBody>
          <a:bodyPr wrap="square">
            <a:spAutoFit/>
          </a:bodyPr>
          <a:lstStyle/>
          <a:p>
            <a:pPr algn="just"/>
            <a:r>
              <a:rPr lang="en-US" altLang="en-US" sz="1800" dirty="0">
                <a:latin typeface="Times New Roman" panose="02020603050405020304" pitchFamily="18" charset="0"/>
                <a:cs typeface="Times New Roman" panose="02020603050405020304" pitchFamily="18" charset="0"/>
              </a:rPr>
              <a:t>BMI (Body Mass Index) is a number calculated from a person's weight and height. BMI is a fairly reliable indicator of body fatness for most people. Additionally, BMI is an inexpensive and easy-to-perform method of screening for weight categories that may lead to health problems. The higher your BMI, the higher your risk for certain diseases such as heart disease, high blood pressure, type 2 diabetes, gallstones, breathing problems, and certain cancers.</a:t>
            </a:r>
          </a:p>
          <a:p>
            <a:pPr algn="just"/>
            <a:endParaRPr lang="en-US"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3" name="Title 2">
            <a:extLst>
              <a:ext uri="{FF2B5EF4-FFF2-40B4-BE49-F238E27FC236}">
                <a16:creationId xmlns:a16="http://schemas.microsoft.com/office/drawing/2014/main" id="{A5989AB8-5664-4A48-FE2E-256955C3914E}"/>
              </a:ext>
            </a:extLst>
          </p:cNvPr>
          <p:cNvSpPr>
            <a:spLocks noGrp="1"/>
          </p:cNvSpPr>
          <p:nvPr>
            <p:ph type="title"/>
          </p:nvPr>
        </p:nvSpPr>
        <p:spPr/>
        <p:txBody>
          <a:bodyPr/>
          <a:lstStyle/>
          <a:p>
            <a:r>
              <a:rPr lang="en-US" dirty="0"/>
              <a:t>The BMI formula</a:t>
            </a:r>
          </a:p>
        </p:txBody>
      </p:sp>
      <p:sp>
        <p:nvSpPr>
          <p:cNvPr id="16" name="TextBox 15">
            <a:extLst>
              <a:ext uri="{FF2B5EF4-FFF2-40B4-BE49-F238E27FC236}">
                <a16:creationId xmlns:a16="http://schemas.microsoft.com/office/drawing/2014/main" id="{5C3F8A18-544A-F4EE-B3C0-0B22AC752216}"/>
              </a:ext>
            </a:extLst>
          </p:cNvPr>
          <p:cNvSpPr txBox="1"/>
          <p:nvPr/>
        </p:nvSpPr>
        <p:spPr>
          <a:xfrm>
            <a:off x="702900" y="1284481"/>
            <a:ext cx="5106521" cy="3603230"/>
          </a:xfrm>
          <a:prstGeom prst="rect">
            <a:avLst/>
          </a:prstGeom>
          <a:noFill/>
        </p:spPr>
        <p:txBody>
          <a:bodyPr wrap="square">
            <a:spAutoFit/>
          </a:bodyPr>
          <a:lstStyle/>
          <a:p>
            <a:pPr algn="l">
              <a:lnSpc>
                <a:spcPct val="150000"/>
              </a:lnSpc>
            </a:pPr>
            <a:r>
              <a:rPr lang="en-US" b="0" i="0" dirty="0">
                <a:solidFill>
                  <a:srgbClr val="231F20"/>
                </a:solidFill>
                <a:effectLst/>
                <a:latin typeface="Proxima Nova"/>
              </a:rPr>
              <a:t>The current BMI calculation divides a person’s weight by their height to the power of 2, or square:</a:t>
            </a:r>
          </a:p>
          <a:p>
            <a:pPr algn="l">
              <a:lnSpc>
                <a:spcPct val="150000"/>
              </a:lnSpc>
            </a:pPr>
            <a:endParaRPr lang="en-US" b="0" i="0" dirty="0">
              <a:solidFill>
                <a:srgbClr val="231F20"/>
              </a:solidFill>
              <a:effectLst/>
              <a:latin typeface="Proxima Nova"/>
            </a:endParaRPr>
          </a:p>
          <a:p>
            <a:pPr algn="l">
              <a:lnSpc>
                <a:spcPct val="150000"/>
              </a:lnSpc>
            </a:pPr>
            <a:r>
              <a:rPr lang="en-US" b="1" i="0" dirty="0">
                <a:solidFill>
                  <a:srgbClr val="231F20"/>
                </a:solidFill>
                <a:effectLst/>
                <a:latin typeface="Proxima Nova"/>
              </a:rPr>
              <a:t>BMI = weight (kg) / height</a:t>
            </a:r>
            <a:r>
              <a:rPr lang="en-US" b="1" i="0" baseline="30000" dirty="0">
                <a:solidFill>
                  <a:srgbClr val="231F20"/>
                </a:solidFill>
                <a:effectLst/>
                <a:latin typeface="Proxima Nova"/>
              </a:rPr>
              <a:t>2</a:t>
            </a:r>
          </a:p>
          <a:p>
            <a:pPr algn="l">
              <a:lnSpc>
                <a:spcPct val="150000"/>
              </a:lnSpc>
            </a:pPr>
            <a:endParaRPr lang="en-US" b="0" i="0" dirty="0">
              <a:solidFill>
                <a:srgbClr val="231F20"/>
              </a:solidFill>
              <a:effectLst/>
              <a:latin typeface="Proxima Nova"/>
            </a:endParaRPr>
          </a:p>
          <a:p>
            <a:pPr algn="l">
              <a:lnSpc>
                <a:spcPct val="150000"/>
              </a:lnSpc>
            </a:pPr>
            <a:r>
              <a:rPr lang="en-US" b="0" i="0" dirty="0">
                <a:solidFill>
                  <a:srgbClr val="231F20"/>
                </a:solidFill>
                <a:effectLst/>
                <a:latin typeface="Proxima Nova"/>
              </a:rPr>
              <a:t>According to most criteria accepted around the world:</a:t>
            </a:r>
          </a:p>
          <a:p>
            <a:pPr algn="l">
              <a:lnSpc>
                <a:spcPct val="150000"/>
              </a:lnSpc>
              <a:buFont typeface="Arial" panose="020B0604020202020204" pitchFamily="34" charset="0"/>
              <a:buChar char="•"/>
            </a:pPr>
            <a:r>
              <a:rPr lang="en-US" b="0" i="0" dirty="0">
                <a:solidFill>
                  <a:srgbClr val="231F20"/>
                </a:solidFill>
                <a:effectLst/>
                <a:latin typeface="Proxima Nova"/>
              </a:rPr>
              <a:t>a BMI of 18.49 or below means a person is underweight</a:t>
            </a:r>
          </a:p>
          <a:p>
            <a:pPr algn="l">
              <a:lnSpc>
                <a:spcPct val="150000"/>
              </a:lnSpc>
              <a:buFont typeface="Arial" panose="020B0604020202020204" pitchFamily="34" charset="0"/>
              <a:buChar char="•"/>
            </a:pPr>
            <a:r>
              <a:rPr lang="en-US" b="0" i="0" dirty="0">
                <a:solidFill>
                  <a:srgbClr val="231F20"/>
                </a:solidFill>
                <a:effectLst/>
                <a:latin typeface="Proxima Nova"/>
              </a:rPr>
              <a:t>a BMI of 18.5–24.99 means they are of normal weight</a:t>
            </a:r>
          </a:p>
          <a:p>
            <a:pPr algn="l">
              <a:lnSpc>
                <a:spcPct val="150000"/>
              </a:lnSpc>
              <a:buFont typeface="Arial" panose="020B0604020202020204" pitchFamily="34" charset="0"/>
              <a:buChar char="•"/>
            </a:pPr>
            <a:r>
              <a:rPr lang="en-US" b="0" i="0" dirty="0">
                <a:solidFill>
                  <a:srgbClr val="231F20"/>
                </a:solidFill>
                <a:effectLst/>
                <a:latin typeface="Proxima Nova"/>
              </a:rPr>
              <a:t>a BMI of 25–29.99 means they are overweight</a:t>
            </a:r>
          </a:p>
          <a:p>
            <a:pPr algn="l">
              <a:lnSpc>
                <a:spcPct val="150000"/>
              </a:lnSpc>
              <a:buFont typeface="Arial" panose="020B0604020202020204" pitchFamily="34" charset="0"/>
              <a:buChar char="•"/>
            </a:pPr>
            <a:r>
              <a:rPr lang="en-US" b="0" i="0" dirty="0">
                <a:solidFill>
                  <a:srgbClr val="231F20"/>
                </a:solidFill>
                <a:effectLst/>
                <a:latin typeface="Proxima Nova"/>
              </a:rPr>
              <a:t>a BMI of 30–39.99 or more means they are obese</a:t>
            </a:r>
          </a:p>
          <a:p>
            <a:pPr algn="l">
              <a:lnSpc>
                <a:spcPct val="150000"/>
              </a:lnSpc>
              <a:buFont typeface="Arial" panose="020B0604020202020204" pitchFamily="34" charset="0"/>
              <a:buChar char="•"/>
            </a:pPr>
            <a:r>
              <a:rPr lang="en-US" b="0" i="0" dirty="0">
                <a:solidFill>
                  <a:srgbClr val="231F20"/>
                </a:solidFill>
                <a:effectLst/>
                <a:latin typeface="Proxima Nova"/>
              </a:rPr>
              <a:t>a BMI of 40 or more means they are morbidly obese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pic>
        <p:nvPicPr>
          <p:cNvPr id="7" name="Picture 6">
            <a:extLst>
              <a:ext uri="{FF2B5EF4-FFF2-40B4-BE49-F238E27FC236}">
                <a16:creationId xmlns:a16="http://schemas.microsoft.com/office/drawing/2014/main" id="{257AC53A-F44C-1EE4-6FE3-5043B972F7B4}"/>
              </a:ext>
            </a:extLst>
          </p:cNvPr>
          <p:cNvPicPr>
            <a:picLocks noChangeAspect="1"/>
          </p:cNvPicPr>
          <p:nvPr/>
        </p:nvPicPr>
        <p:blipFill>
          <a:blip r:embed="rId3"/>
          <a:stretch>
            <a:fillRect/>
          </a:stretch>
        </p:blipFill>
        <p:spPr>
          <a:xfrm>
            <a:off x="964266" y="613660"/>
            <a:ext cx="5238750" cy="41870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94"/>
        <p:cNvGrpSpPr/>
        <p:nvPr/>
      </p:nvGrpSpPr>
      <p:grpSpPr>
        <a:xfrm>
          <a:off x="0" y="0"/>
          <a:ext cx="0" cy="0"/>
          <a:chOff x="0" y="0"/>
          <a:chExt cx="0" cy="0"/>
        </a:xfrm>
      </p:grpSpPr>
      <p:sp>
        <p:nvSpPr>
          <p:cNvPr id="1696" name="Google Shape;1696;p26"/>
          <p:cNvSpPr txBox="1">
            <a:spLocks noGrp="1"/>
          </p:cNvSpPr>
          <p:nvPr>
            <p:ph type="title" idx="4294967295"/>
          </p:nvPr>
        </p:nvSpPr>
        <p:spPr>
          <a:xfrm>
            <a:off x="1956102" y="328329"/>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solidFill>
                  <a:schemeClr val="dk1"/>
                </a:solidFill>
              </a:rPr>
              <a:t>Requirements</a:t>
            </a:r>
            <a:r>
              <a:rPr lang="en" sz="4000" dirty="0">
                <a:solidFill>
                  <a:schemeClr val="dk1"/>
                </a:solidFill>
              </a:rPr>
              <a:t> of project</a:t>
            </a:r>
            <a:endParaRPr sz="4000" dirty="0">
              <a:solidFill>
                <a:schemeClr val="dk1"/>
              </a:solidFill>
            </a:endParaRPr>
          </a:p>
        </p:txBody>
      </p:sp>
      <p:sp>
        <p:nvSpPr>
          <p:cNvPr id="1698" name="Google Shape;1698;p26"/>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51" name="TextBox 4">
            <a:extLst>
              <a:ext uri="{FF2B5EF4-FFF2-40B4-BE49-F238E27FC236}">
                <a16:creationId xmlns:a16="http://schemas.microsoft.com/office/drawing/2014/main" id="{FE8E6F9A-447A-0DBA-5612-0BA5B3B0868A}"/>
              </a:ext>
            </a:extLst>
          </p:cNvPr>
          <p:cNvSpPr txBox="1"/>
          <p:nvPr/>
        </p:nvSpPr>
        <p:spPr>
          <a:xfrm>
            <a:off x="1906033" y="1163201"/>
            <a:ext cx="5521911" cy="341632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sz="2400" dirty="0"/>
              <a:t>GUI REQUIREMENT</a:t>
            </a:r>
          </a:p>
          <a:p>
            <a:endParaRPr lang="en-US" sz="2400" dirty="0"/>
          </a:p>
          <a:p>
            <a:pPr marL="285750" indent="-285750">
              <a:buFont typeface="Wingdings" panose="05000000000000000000" pitchFamily="2" charset="2"/>
              <a:buChar char="Ø"/>
            </a:pPr>
            <a:r>
              <a:rPr lang="en-US" sz="2400" dirty="0"/>
              <a:t>HTML</a:t>
            </a:r>
          </a:p>
          <a:p>
            <a:pPr marL="285750" indent="-285750">
              <a:buFont typeface="Wingdings" panose="05000000000000000000" pitchFamily="2" charset="2"/>
              <a:buChar char="Ø"/>
            </a:pPr>
            <a:r>
              <a:rPr lang="en-US" sz="2400" dirty="0"/>
              <a:t>CSS</a:t>
            </a:r>
          </a:p>
          <a:p>
            <a:endParaRPr lang="en-US" sz="2400" dirty="0"/>
          </a:p>
          <a:p>
            <a:r>
              <a:rPr lang="en-US" sz="2400" dirty="0"/>
              <a:t>BACKEND REQUIREMENT</a:t>
            </a:r>
          </a:p>
          <a:p>
            <a:endParaRPr lang="en-US" sz="2400" dirty="0"/>
          </a:p>
          <a:p>
            <a:pPr marL="285750" indent="-285750">
              <a:buFont typeface="Wingdings" panose="05000000000000000000" pitchFamily="2" charset="2"/>
              <a:buChar char="Ø"/>
            </a:pPr>
            <a:r>
              <a:rPr lang="en-US" sz="2400" dirty="0"/>
              <a:t>JAVASCRIPT</a:t>
            </a:r>
          </a:p>
          <a:p>
            <a:pPr marL="285750" indent="-285750">
              <a:buFont typeface="Wingdings" panose="05000000000000000000" pitchFamily="2" charset="2"/>
              <a:buChar char="Ø"/>
            </a:pPr>
            <a:r>
              <a:rPr lang="en-US" sz="2400" dirty="0"/>
              <a:t>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5" name="Title 4">
            <a:extLst>
              <a:ext uri="{FF2B5EF4-FFF2-40B4-BE49-F238E27FC236}">
                <a16:creationId xmlns:a16="http://schemas.microsoft.com/office/drawing/2014/main" id="{FA91AC2F-2D6B-500E-BAED-B66011EBCB0D}"/>
              </a:ext>
            </a:extLst>
          </p:cNvPr>
          <p:cNvSpPr>
            <a:spLocks noGrp="1"/>
          </p:cNvSpPr>
          <p:nvPr>
            <p:ph type="title"/>
          </p:nvPr>
        </p:nvSpPr>
        <p:spPr>
          <a:xfrm>
            <a:off x="615494" y="781095"/>
            <a:ext cx="5660100" cy="471300"/>
          </a:xfrm>
        </p:spPr>
        <p:txBody>
          <a:bodyPr/>
          <a:lstStyle/>
          <a:p>
            <a:r>
              <a:rPr lang="en-US" dirty="0"/>
              <a:t>Flow chart:</a:t>
            </a:r>
          </a:p>
        </p:txBody>
      </p:sp>
      <p:pic>
        <p:nvPicPr>
          <p:cNvPr id="9" name="Picture 8">
            <a:extLst>
              <a:ext uri="{FF2B5EF4-FFF2-40B4-BE49-F238E27FC236}">
                <a16:creationId xmlns:a16="http://schemas.microsoft.com/office/drawing/2014/main" id="{FB3E929E-D1CC-140B-3D4B-5B184443F3B9}"/>
              </a:ext>
            </a:extLst>
          </p:cNvPr>
          <p:cNvPicPr>
            <a:picLocks noChangeAspect="1"/>
          </p:cNvPicPr>
          <p:nvPr/>
        </p:nvPicPr>
        <p:blipFill>
          <a:blip r:embed="rId3"/>
          <a:stretch>
            <a:fillRect/>
          </a:stretch>
        </p:blipFill>
        <p:spPr>
          <a:xfrm>
            <a:off x="1996889" y="147918"/>
            <a:ext cx="3983160" cy="49081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28"/>
        <p:cNvGrpSpPr/>
        <p:nvPr/>
      </p:nvGrpSpPr>
      <p:grpSpPr>
        <a:xfrm>
          <a:off x="0" y="0"/>
          <a:ext cx="0" cy="0"/>
          <a:chOff x="0" y="0"/>
          <a:chExt cx="0" cy="0"/>
        </a:xfrm>
      </p:grpSpPr>
      <p:sp>
        <p:nvSpPr>
          <p:cNvPr id="1929" name="Google Shape;1929;p40"/>
          <p:cNvSpPr txBox="1">
            <a:spLocks noGrp="1"/>
          </p:cNvSpPr>
          <p:nvPr>
            <p:ph type="title" idx="4294967295"/>
          </p:nvPr>
        </p:nvSpPr>
        <p:spPr>
          <a:xfrm>
            <a:off x="2598935" y="485261"/>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O</a:t>
            </a:r>
            <a:r>
              <a:rPr lang="en" dirty="0"/>
              <a:t>utput screen</a:t>
            </a:r>
            <a:endParaRPr dirty="0"/>
          </a:p>
        </p:txBody>
      </p:sp>
      <p:sp>
        <p:nvSpPr>
          <p:cNvPr id="1930" name="Google Shape;1930;p4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32" name="Google Shape;193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FD89057-9E6D-210B-A0FF-F69F80616E31}"/>
              </a:ext>
            </a:extLst>
          </p:cNvPr>
          <p:cNvPicPr>
            <a:picLocks noChangeAspect="1"/>
          </p:cNvPicPr>
          <p:nvPr/>
        </p:nvPicPr>
        <p:blipFill>
          <a:blip r:embed="rId3"/>
          <a:stretch>
            <a:fillRect/>
          </a:stretch>
        </p:blipFill>
        <p:spPr>
          <a:xfrm>
            <a:off x="1055595" y="1118109"/>
            <a:ext cx="4995582" cy="33059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7" name="Google Shape;1857;p35"/>
          <p:cNvSpPr txBox="1">
            <a:spLocks noGrp="1"/>
          </p:cNvSpPr>
          <p:nvPr>
            <p:ph type="ctrTitle" idx="4294967295"/>
          </p:nvPr>
        </p:nvSpPr>
        <p:spPr>
          <a:xfrm>
            <a:off x="1648677" y="1041098"/>
            <a:ext cx="4694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2"/>
                </a:solidFill>
              </a:rPr>
              <a:t>Thank you!</a:t>
            </a:r>
            <a:endParaRPr sz="7200" dirty="0">
              <a:solidFill>
                <a:schemeClr val="accent2"/>
              </a:solidFill>
            </a:endParaRPr>
          </a:p>
        </p:txBody>
      </p:sp>
      <p:sp>
        <p:nvSpPr>
          <p:cNvPr id="1859" name="Google Shape;1859;p3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3" name="TextBox 2">
            <a:extLst>
              <a:ext uri="{FF2B5EF4-FFF2-40B4-BE49-F238E27FC236}">
                <a16:creationId xmlns:a16="http://schemas.microsoft.com/office/drawing/2014/main" id="{AC8737B6-5EA2-9ACA-3440-1FC14A80F625}"/>
              </a:ext>
            </a:extLst>
          </p:cNvPr>
          <p:cNvSpPr txBox="1"/>
          <p:nvPr/>
        </p:nvSpPr>
        <p:spPr>
          <a:xfrm>
            <a:off x="2595283" y="2243801"/>
            <a:ext cx="8101853" cy="307777"/>
          </a:xfrm>
          <a:prstGeom prst="rect">
            <a:avLst/>
          </a:prstGeom>
          <a:noFill/>
        </p:spPr>
        <p:txBody>
          <a:bodyPr wrap="square" rtlCol="0">
            <a:spAutoFit/>
          </a:bodyPr>
          <a:lstStyle/>
          <a:p>
            <a:r>
              <a:rPr lang="en-US" dirty="0">
                <a:solidFill>
                  <a:srgbClr val="00B0F0"/>
                </a:solidFill>
                <a:hlinkClick r:id="rId3">
                  <a:extLst>
                    <a:ext uri="{A12FA001-AC4F-418D-AE19-62706E023703}">
                      <ahyp:hlinkClr xmlns:ahyp="http://schemas.microsoft.com/office/drawing/2018/hyperlinkcolor" val="tx"/>
                    </a:ext>
                  </a:extLst>
                </a:hlinkClick>
              </a:rPr>
              <a:t>https://github.com/Ashish473797/bmiCalculator</a:t>
            </a:r>
            <a:endParaRPr lang="en-US" dirty="0">
              <a:solidFill>
                <a:srgbClr val="00B0F0"/>
              </a:solidFill>
            </a:endParaRPr>
          </a:p>
        </p:txBody>
      </p:sp>
      <p:sp>
        <p:nvSpPr>
          <p:cNvPr id="4" name="TextBox 3">
            <a:extLst>
              <a:ext uri="{FF2B5EF4-FFF2-40B4-BE49-F238E27FC236}">
                <a16:creationId xmlns:a16="http://schemas.microsoft.com/office/drawing/2014/main" id="{1BEBBF0A-BCB0-A797-344B-AF990EA9DA1F}"/>
              </a:ext>
            </a:extLst>
          </p:cNvPr>
          <p:cNvSpPr txBox="1"/>
          <p:nvPr/>
        </p:nvSpPr>
        <p:spPr>
          <a:xfrm>
            <a:off x="1584579" y="2259588"/>
            <a:ext cx="1264023" cy="307777"/>
          </a:xfrm>
          <a:prstGeom prst="rect">
            <a:avLst/>
          </a:prstGeom>
          <a:noFill/>
        </p:spPr>
        <p:txBody>
          <a:bodyPr wrap="square" rtlCol="0">
            <a:spAutoFit/>
          </a:bodyPr>
          <a:lstStyle/>
          <a:p>
            <a:r>
              <a:rPr lang="en-US" dirty="0">
                <a:solidFill>
                  <a:schemeClr val="bg1"/>
                </a:solidFill>
              </a:rPr>
              <a:t>GitHub link:-</a:t>
            </a:r>
          </a:p>
        </p:txBody>
      </p:sp>
    </p:spTree>
  </p:cSld>
  <p:clrMapOvr>
    <a:masterClrMapping/>
  </p:clrMapOvr>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Proxima Nova</vt:lpstr>
      <vt:lpstr>Wingdings</vt:lpstr>
      <vt:lpstr>Amatic SC</vt:lpstr>
      <vt:lpstr>Calibri</vt:lpstr>
      <vt:lpstr>Bahnschrift SemiLight</vt:lpstr>
      <vt:lpstr>Times New Roman</vt:lpstr>
      <vt:lpstr>Encode Sans Semi Condensed Light</vt:lpstr>
      <vt:lpstr>Encode Sans Semi Condensed</vt:lpstr>
      <vt:lpstr>Ephesus template</vt:lpstr>
      <vt:lpstr>PowerPoint Presentation</vt:lpstr>
      <vt:lpstr>PowerPoint Presentation</vt:lpstr>
      <vt:lpstr>WHAT IS BMI</vt:lpstr>
      <vt:lpstr>The BMI formula</vt:lpstr>
      <vt:lpstr>PowerPoint Presentation</vt:lpstr>
      <vt:lpstr>Requirements of project</vt:lpstr>
      <vt:lpstr>Flow chart:</vt:lpstr>
      <vt:lpstr>Output screen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Kumar Gupta</dc:creator>
  <cp:lastModifiedBy>Ashish Kumar Gupta</cp:lastModifiedBy>
  <cp:revision>1</cp:revision>
  <dcterms:modified xsi:type="dcterms:W3CDTF">2022-06-30T10:47:47Z</dcterms:modified>
</cp:coreProperties>
</file>