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Krona One"/>
      <p:regular r:id="rId51"/>
    </p:embeddedFont>
    <p:embeddedFont>
      <p:font typeface="Abril Fatface"/>
      <p:regular r:id="rId52"/>
    </p:embeddedFont>
    <p:embeddedFont>
      <p:font typeface="Inter"/>
      <p:regular r:id="rId53"/>
      <p:bold r:id="rId54"/>
    </p:embeddedFont>
    <p:embeddedFont>
      <p:font typeface="Bebas Neue"/>
      <p:regular r:id="rId55"/>
    </p:embeddedFont>
    <p:embeddedFont>
      <p:font typeface="PT Sans"/>
      <p:regular r:id="rId56"/>
      <p:bold r:id="rId57"/>
      <p:italic r:id="rId58"/>
      <p:boldItalic r:id="rId59"/>
    </p:embeddedFont>
    <p:embeddedFont>
      <p:font typeface="Inter Medium"/>
      <p:regular r:id="rId60"/>
      <p:bold r:id="rId61"/>
    </p:embeddedFont>
    <p:embeddedFont>
      <p:font typeface="Barlow"/>
      <p:regular r:id="rId62"/>
      <p:bold r:id="rId63"/>
      <p:italic r:id="rId64"/>
      <p:boldItalic r:id="rId65"/>
    </p:embeddedFont>
    <p:embeddedFont>
      <p:font typeface="Share Tech"/>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Barlow-regular.fntdata"/><Relationship Id="rId61" Type="http://schemas.openxmlformats.org/officeDocument/2006/relationships/font" Target="fonts/InterMedium-bold.fntdata"/><Relationship Id="rId20" Type="http://schemas.openxmlformats.org/officeDocument/2006/relationships/slide" Target="slides/slide16.xml"/><Relationship Id="rId64" Type="http://schemas.openxmlformats.org/officeDocument/2006/relationships/font" Target="fonts/Barlow-italic.fntdata"/><Relationship Id="rId63" Type="http://schemas.openxmlformats.org/officeDocument/2006/relationships/font" Target="fonts/Barlow-bold.fntdata"/><Relationship Id="rId22" Type="http://schemas.openxmlformats.org/officeDocument/2006/relationships/slide" Target="slides/slide18.xml"/><Relationship Id="rId66" Type="http://schemas.openxmlformats.org/officeDocument/2006/relationships/font" Target="fonts/ShareTech-regular.fntdata"/><Relationship Id="rId21" Type="http://schemas.openxmlformats.org/officeDocument/2006/relationships/slide" Target="slides/slide17.xml"/><Relationship Id="rId65" Type="http://schemas.openxmlformats.org/officeDocument/2006/relationships/font" Target="fonts/Barlow-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InterMedium-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KronaOne-regular.fntdata"/><Relationship Id="rId50" Type="http://schemas.openxmlformats.org/officeDocument/2006/relationships/slide" Target="slides/slide46.xml"/><Relationship Id="rId53" Type="http://schemas.openxmlformats.org/officeDocument/2006/relationships/font" Target="fonts/Inter-regular.fntdata"/><Relationship Id="rId52" Type="http://schemas.openxmlformats.org/officeDocument/2006/relationships/font" Target="fonts/AbrilFatface-regular.fntdata"/><Relationship Id="rId11" Type="http://schemas.openxmlformats.org/officeDocument/2006/relationships/slide" Target="slides/slide7.xml"/><Relationship Id="rId55" Type="http://schemas.openxmlformats.org/officeDocument/2006/relationships/font" Target="fonts/BebasNeue-regular.fntdata"/><Relationship Id="rId10" Type="http://schemas.openxmlformats.org/officeDocument/2006/relationships/slide" Target="slides/slide6.xml"/><Relationship Id="rId54" Type="http://schemas.openxmlformats.org/officeDocument/2006/relationships/font" Target="fonts/Inter-bold.fntdata"/><Relationship Id="rId13" Type="http://schemas.openxmlformats.org/officeDocument/2006/relationships/slide" Target="slides/slide9.xml"/><Relationship Id="rId57" Type="http://schemas.openxmlformats.org/officeDocument/2006/relationships/font" Target="fonts/PTSans-bold.fntdata"/><Relationship Id="rId12" Type="http://schemas.openxmlformats.org/officeDocument/2006/relationships/slide" Target="slides/slide8.xml"/><Relationship Id="rId56" Type="http://schemas.openxmlformats.org/officeDocument/2006/relationships/font" Target="fonts/PTSans-regular.fntdata"/><Relationship Id="rId15" Type="http://schemas.openxmlformats.org/officeDocument/2006/relationships/slide" Target="slides/slide11.xml"/><Relationship Id="rId59" Type="http://schemas.openxmlformats.org/officeDocument/2006/relationships/font" Target="fonts/PTSans-boldItalic.fntdata"/><Relationship Id="rId14" Type="http://schemas.openxmlformats.org/officeDocument/2006/relationships/slide" Target="slides/slide10.xml"/><Relationship Id="rId58" Type="http://schemas.openxmlformats.org/officeDocument/2006/relationships/font" Target="fonts/PT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1" name="Shape 2301"/>
        <p:cNvGrpSpPr/>
        <p:nvPr/>
      </p:nvGrpSpPr>
      <p:grpSpPr>
        <a:xfrm>
          <a:off x="0" y="0"/>
          <a:ext cx="0" cy="0"/>
          <a:chOff x="0" y="0"/>
          <a:chExt cx="0" cy="0"/>
        </a:xfrm>
      </p:grpSpPr>
      <p:sp>
        <p:nvSpPr>
          <p:cNvPr id="2302" name="Google Shape;2302;g1a624180a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3" name="Google Shape;2303;g1a624180a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0" name="Shape 2650"/>
        <p:cNvGrpSpPr/>
        <p:nvPr/>
      </p:nvGrpSpPr>
      <p:grpSpPr>
        <a:xfrm>
          <a:off x="0" y="0"/>
          <a:ext cx="0" cy="0"/>
          <a:chOff x="0" y="0"/>
          <a:chExt cx="0" cy="0"/>
        </a:xfrm>
      </p:grpSpPr>
      <p:sp>
        <p:nvSpPr>
          <p:cNvPr id="2651" name="Google Shape;2651;g24212d6722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2" name="Google Shape;2652;g24212d6722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8" name="Shape 2658"/>
        <p:cNvGrpSpPr/>
        <p:nvPr/>
      </p:nvGrpSpPr>
      <p:grpSpPr>
        <a:xfrm>
          <a:off x="0" y="0"/>
          <a:ext cx="0" cy="0"/>
          <a:chOff x="0" y="0"/>
          <a:chExt cx="0" cy="0"/>
        </a:xfrm>
      </p:grpSpPr>
      <p:sp>
        <p:nvSpPr>
          <p:cNvPr id="2659" name="Google Shape;2659;g24212d672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0" name="Google Shape;2660;g24212d672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24212d6722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24212d6722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g24212d6722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0" name="Google Shape;2680;g24212d6722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g24212d6722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0" name="Google Shape;2690;g24212d6722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7" name="Shape 2697"/>
        <p:cNvGrpSpPr/>
        <p:nvPr/>
      </p:nvGrpSpPr>
      <p:grpSpPr>
        <a:xfrm>
          <a:off x="0" y="0"/>
          <a:ext cx="0" cy="0"/>
          <a:chOff x="0" y="0"/>
          <a:chExt cx="0" cy="0"/>
        </a:xfrm>
      </p:grpSpPr>
      <p:sp>
        <p:nvSpPr>
          <p:cNvPr id="2698" name="Google Shape;2698;g24212d6722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9" name="Google Shape;2699;g24212d6722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242b75fa6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242b75fa6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242b75fa6d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242b75fa6d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7" name="Shape 2727"/>
        <p:cNvGrpSpPr/>
        <p:nvPr/>
      </p:nvGrpSpPr>
      <p:grpSpPr>
        <a:xfrm>
          <a:off x="0" y="0"/>
          <a:ext cx="0" cy="0"/>
          <a:chOff x="0" y="0"/>
          <a:chExt cx="0" cy="0"/>
        </a:xfrm>
      </p:grpSpPr>
      <p:sp>
        <p:nvSpPr>
          <p:cNvPr id="2728" name="Google Shape;2728;g242b75fa6d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9" name="Google Shape;2729;g242b75fa6d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242b75fa6d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242b75fa6d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gf080b61e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f080b61e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6" name="Shape 2746"/>
        <p:cNvGrpSpPr/>
        <p:nvPr/>
      </p:nvGrpSpPr>
      <p:grpSpPr>
        <a:xfrm>
          <a:off x="0" y="0"/>
          <a:ext cx="0" cy="0"/>
          <a:chOff x="0" y="0"/>
          <a:chExt cx="0" cy="0"/>
        </a:xfrm>
      </p:grpSpPr>
      <p:sp>
        <p:nvSpPr>
          <p:cNvPr id="2747" name="Google Shape;2747;g242b75fa6d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8" name="Google Shape;2748;g242b75fa6d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g242b75fa6d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6" name="Google Shape;2756;g242b75fa6d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2" name="Shape 2762"/>
        <p:cNvGrpSpPr/>
        <p:nvPr/>
      </p:nvGrpSpPr>
      <p:grpSpPr>
        <a:xfrm>
          <a:off x="0" y="0"/>
          <a:ext cx="0" cy="0"/>
          <a:chOff x="0" y="0"/>
          <a:chExt cx="0" cy="0"/>
        </a:xfrm>
      </p:grpSpPr>
      <p:sp>
        <p:nvSpPr>
          <p:cNvPr id="2763" name="Google Shape;2763;g242b75fa6d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4" name="Google Shape;2764;g242b75fa6d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g242b75fa6d5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2" name="Google Shape;2772;g242b75fa6d5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242b75fa6d5_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242b75fa6d5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242b75fa6d5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242b75fa6d5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7" name="Shape 2797"/>
        <p:cNvGrpSpPr/>
        <p:nvPr/>
      </p:nvGrpSpPr>
      <p:grpSpPr>
        <a:xfrm>
          <a:off x="0" y="0"/>
          <a:ext cx="0" cy="0"/>
          <a:chOff x="0" y="0"/>
          <a:chExt cx="0" cy="0"/>
        </a:xfrm>
      </p:grpSpPr>
      <p:sp>
        <p:nvSpPr>
          <p:cNvPr id="2798" name="Google Shape;2798;g205c6cc64f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9" name="Google Shape;2799;g205c6cc64f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242b75fa6d5_2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242b75fa6d5_2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4" name="Shape 2884"/>
        <p:cNvGrpSpPr/>
        <p:nvPr/>
      </p:nvGrpSpPr>
      <p:grpSpPr>
        <a:xfrm>
          <a:off x="0" y="0"/>
          <a:ext cx="0" cy="0"/>
          <a:chOff x="0" y="0"/>
          <a:chExt cx="0" cy="0"/>
        </a:xfrm>
      </p:grpSpPr>
      <p:sp>
        <p:nvSpPr>
          <p:cNvPr id="2885" name="Google Shape;2885;g242b75fa6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6" name="Google Shape;2886;g242b75fa6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205c6cc64f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205c6cc64f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9" name="Shape 2329"/>
        <p:cNvGrpSpPr/>
        <p:nvPr/>
      </p:nvGrpSpPr>
      <p:grpSpPr>
        <a:xfrm>
          <a:off x="0" y="0"/>
          <a:ext cx="0" cy="0"/>
          <a:chOff x="0" y="0"/>
          <a:chExt cx="0" cy="0"/>
        </a:xfrm>
      </p:grpSpPr>
      <p:sp>
        <p:nvSpPr>
          <p:cNvPr id="2330" name="Google Shape;2330;g24212d672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1" name="Google Shape;2331;g24212d672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0" name="Shape 2920"/>
        <p:cNvGrpSpPr/>
        <p:nvPr/>
      </p:nvGrpSpPr>
      <p:grpSpPr>
        <a:xfrm>
          <a:off x="0" y="0"/>
          <a:ext cx="0" cy="0"/>
          <a:chOff x="0" y="0"/>
          <a:chExt cx="0" cy="0"/>
        </a:xfrm>
      </p:grpSpPr>
      <p:sp>
        <p:nvSpPr>
          <p:cNvPr id="2921" name="Google Shape;2921;g242b75fa6d5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2" name="Google Shape;2922;g242b75fa6d5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3" name="Shape 2933"/>
        <p:cNvGrpSpPr/>
        <p:nvPr/>
      </p:nvGrpSpPr>
      <p:grpSpPr>
        <a:xfrm>
          <a:off x="0" y="0"/>
          <a:ext cx="0" cy="0"/>
          <a:chOff x="0" y="0"/>
          <a:chExt cx="0" cy="0"/>
        </a:xfrm>
      </p:grpSpPr>
      <p:sp>
        <p:nvSpPr>
          <p:cNvPr id="2934" name="Google Shape;2934;g242b75fa6d5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5" name="Google Shape;2935;g242b75fa6d5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1" name="Shape 2941"/>
        <p:cNvGrpSpPr/>
        <p:nvPr/>
      </p:nvGrpSpPr>
      <p:grpSpPr>
        <a:xfrm>
          <a:off x="0" y="0"/>
          <a:ext cx="0" cy="0"/>
          <a:chOff x="0" y="0"/>
          <a:chExt cx="0" cy="0"/>
        </a:xfrm>
      </p:grpSpPr>
      <p:sp>
        <p:nvSpPr>
          <p:cNvPr id="2942" name="Google Shape;2942;g242b75fa6d5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3" name="Google Shape;2943;g242b75fa6d5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9" name="Shape 2959"/>
        <p:cNvGrpSpPr/>
        <p:nvPr/>
      </p:nvGrpSpPr>
      <p:grpSpPr>
        <a:xfrm>
          <a:off x="0" y="0"/>
          <a:ext cx="0" cy="0"/>
          <a:chOff x="0" y="0"/>
          <a:chExt cx="0" cy="0"/>
        </a:xfrm>
      </p:grpSpPr>
      <p:sp>
        <p:nvSpPr>
          <p:cNvPr id="2960" name="Google Shape;2960;g242b75fa6d5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1" name="Google Shape;2961;g242b75fa6d5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2" name="Shape 2972"/>
        <p:cNvGrpSpPr/>
        <p:nvPr/>
      </p:nvGrpSpPr>
      <p:grpSpPr>
        <a:xfrm>
          <a:off x="0" y="0"/>
          <a:ext cx="0" cy="0"/>
          <a:chOff x="0" y="0"/>
          <a:chExt cx="0" cy="0"/>
        </a:xfrm>
      </p:grpSpPr>
      <p:sp>
        <p:nvSpPr>
          <p:cNvPr id="2973" name="Google Shape;2973;g242b75fa6d5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4" name="Google Shape;2974;g242b75fa6d5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0" name="Shape 2980"/>
        <p:cNvGrpSpPr/>
        <p:nvPr/>
      </p:nvGrpSpPr>
      <p:grpSpPr>
        <a:xfrm>
          <a:off x="0" y="0"/>
          <a:ext cx="0" cy="0"/>
          <a:chOff x="0" y="0"/>
          <a:chExt cx="0" cy="0"/>
        </a:xfrm>
      </p:grpSpPr>
      <p:sp>
        <p:nvSpPr>
          <p:cNvPr id="2981" name="Google Shape;2981;g242b75fa6d5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2" name="Google Shape;2982;g242b75fa6d5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6" name="Shape 2996"/>
        <p:cNvGrpSpPr/>
        <p:nvPr/>
      </p:nvGrpSpPr>
      <p:grpSpPr>
        <a:xfrm>
          <a:off x="0" y="0"/>
          <a:ext cx="0" cy="0"/>
          <a:chOff x="0" y="0"/>
          <a:chExt cx="0" cy="0"/>
        </a:xfrm>
      </p:grpSpPr>
      <p:sp>
        <p:nvSpPr>
          <p:cNvPr id="2997" name="Google Shape;2997;g242b75fa6d5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8" name="Google Shape;2998;g242b75fa6d5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9" name="Shape 3009"/>
        <p:cNvGrpSpPr/>
        <p:nvPr/>
      </p:nvGrpSpPr>
      <p:grpSpPr>
        <a:xfrm>
          <a:off x="0" y="0"/>
          <a:ext cx="0" cy="0"/>
          <a:chOff x="0" y="0"/>
          <a:chExt cx="0" cy="0"/>
        </a:xfrm>
      </p:grpSpPr>
      <p:sp>
        <p:nvSpPr>
          <p:cNvPr id="3010" name="Google Shape;3010;g242b75fa6d5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1" name="Google Shape;3011;g242b75fa6d5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7" name="Shape 3017"/>
        <p:cNvGrpSpPr/>
        <p:nvPr/>
      </p:nvGrpSpPr>
      <p:grpSpPr>
        <a:xfrm>
          <a:off x="0" y="0"/>
          <a:ext cx="0" cy="0"/>
          <a:chOff x="0" y="0"/>
          <a:chExt cx="0" cy="0"/>
        </a:xfrm>
      </p:grpSpPr>
      <p:sp>
        <p:nvSpPr>
          <p:cNvPr id="3018" name="Google Shape;3018;g242b75fa6d5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9" name="Google Shape;3019;g242b75fa6d5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3" name="Shape 3033"/>
        <p:cNvGrpSpPr/>
        <p:nvPr/>
      </p:nvGrpSpPr>
      <p:grpSpPr>
        <a:xfrm>
          <a:off x="0" y="0"/>
          <a:ext cx="0" cy="0"/>
          <a:chOff x="0" y="0"/>
          <a:chExt cx="0" cy="0"/>
        </a:xfrm>
      </p:grpSpPr>
      <p:sp>
        <p:nvSpPr>
          <p:cNvPr id="3034" name="Google Shape;3034;g242b75fa6d5_2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5" name="Google Shape;3035;g242b75fa6d5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3" name="Shape 2403"/>
        <p:cNvGrpSpPr/>
        <p:nvPr/>
      </p:nvGrpSpPr>
      <p:grpSpPr>
        <a:xfrm>
          <a:off x="0" y="0"/>
          <a:ext cx="0" cy="0"/>
          <a:chOff x="0" y="0"/>
          <a:chExt cx="0" cy="0"/>
        </a:xfrm>
      </p:grpSpPr>
      <p:sp>
        <p:nvSpPr>
          <p:cNvPr id="2404" name="Google Shape;2404;g19d240854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5" name="Google Shape;2405;g19d240854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6" name="Shape 3046"/>
        <p:cNvGrpSpPr/>
        <p:nvPr/>
      </p:nvGrpSpPr>
      <p:grpSpPr>
        <a:xfrm>
          <a:off x="0" y="0"/>
          <a:ext cx="0" cy="0"/>
          <a:chOff x="0" y="0"/>
          <a:chExt cx="0" cy="0"/>
        </a:xfrm>
      </p:grpSpPr>
      <p:sp>
        <p:nvSpPr>
          <p:cNvPr id="3047" name="Google Shape;3047;g242b75fa6d5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8" name="Google Shape;3048;g242b75fa6d5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4" name="Shape 3054"/>
        <p:cNvGrpSpPr/>
        <p:nvPr/>
      </p:nvGrpSpPr>
      <p:grpSpPr>
        <a:xfrm>
          <a:off x="0" y="0"/>
          <a:ext cx="0" cy="0"/>
          <a:chOff x="0" y="0"/>
          <a:chExt cx="0" cy="0"/>
        </a:xfrm>
      </p:grpSpPr>
      <p:sp>
        <p:nvSpPr>
          <p:cNvPr id="3055" name="Google Shape;3055;g242b75fa6d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6" name="Google Shape;3056;g242b75fa6d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0" name="Shape 3070"/>
        <p:cNvGrpSpPr/>
        <p:nvPr/>
      </p:nvGrpSpPr>
      <p:grpSpPr>
        <a:xfrm>
          <a:off x="0" y="0"/>
          <a:ext cx="0" cy="0"/>
          <a:chOff x="0" y="0"/>
          <a:chExt cx="0" cy="0"/>
        </a:xfrm>
      </p:grpSpPr>
      <p:sp>
        <p:nvSpPr>
          <p:cNvPr id="3071" name="Google Shape;3071;g242b75fa6d5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2" name="Google Shape;3072;g242b75fa6d5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3" name="Shape 3083"/>
        <p:cNvGrpSpPr/>
        <p:nvPr/>
      </p:nvGrpSpPr>
      <p:grpSpPr>
        <a:xfrm>
          <a:off x="0" y="0"/>
          <a:ext cx="0" cy="0"/>
          <a:chOff x="0" y="0"/>
          <a:chExt cx="0" cy="0"/>
        </a:xfrm>
      </p:grpSpPr>
      <p:sp>
        <p:nvSpPr>
          <p:cNvPr id="3084" name="Google Shape;3084;g242b75fa6d5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5" name="Google Shape;3085;g242b75fa6d5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1" name="Shape 3091"/>
        <p:cNvGrpSpPr/>
        <p:nvPr/>
      </p:nvGrpSpPr>
      <p:grpSpPr>
        <a:xfrm>
          <a:off x="0" y="0"/>
          <a:ext cx="0" cy="0"/>
          <a:chOff x="0" y="0"/>
          <a:chExt cx="0" cy="0"/>
        </a:xfrm>
      </p:grpSpPr>
      <p:sp>
        <p:nvSpPr>
          <p:cNvPr id="3092" name="Google Shape;3092;g242b75fa6d5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3" name="Google Shape;3093;g242b75fa6d5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5" name="Shape 3165"/>
        <p:cNvGrpSpPr/>
        <p:nvPr/>
      </p:nvGrpSpPr>
      <p:grpSpPr>
        <a:xfrm>
          <a:off x="0" y="0"/>
          <a:ext cx="0" cy="0"/>
          <a:chOff x="0" y="0"/>
          <a:chExt cx="0" cy="0"/>
        </a:xfrm>
      </p:grpSpPr>
      <p:sp>
        <p:nvSpPr>
          <p:cNvPr id="3166" name="Google Shape;3166;g205c6cc64f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7" name="Google Shape;3167;g205c6cc64f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2" name="Shape 3172"/>
        <p:cNvGrpSpPr/>
        <p:nvPr/>
      </p:nvGrpSpPr>
      <p:grpSpPr>
        <a:xfrm>
          <a:off x="0" y="0"/>
          <a:ext cx="0" cy="0"/>
          <a:chOff x="0" y="0"/>
          <a:chExt cx="0" cy="0"/>
        </a:xfrm>
      </p:grpSpPr>
      <p:sp>
        <p:nvSpPr>
          <p:cNvPr id="3173" name="Google Shape;3173;g205c6cc64f4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4" name="Google Shape;3174;g205c6cc64f4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1" name="Shape 2411"/>
        <p:cNvGrpSpPr/>
        <p:nvPr/>
      </p:nvGrpSpPr>
      <p:grpSpPr>
        <a:xfrm>
          <a:off x="0" y="0"/>
          <a:ext cx="0" cy="0"/>
          <a:chOff x="0" y="0"/>
          <a:chExt cx="0" cy="0"/>
        </a:xfrm>
      </p:grpSpPr>
      <p:sp>
        <p:nvSpPr>
          <p:cNvPr id="2412" name="Google Shape;2412;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3" name="Google Shape;2413;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5" name="Shape 2485"/>
        <p:cNvGrpSpPr/>
        <p:nvPr/>
      </p:nvGrpSpPr>
      <p:grpSpPr>
        <a:xfrm>
          <a:off x="0" y="0"/>
          <a:ext cx="0" cy="0"/>
          <a:chOff x="0" y="0"/>
          <a:chExt cx="0" cy="0"/>
        </a:xfrm>
      </p:grpSpPr>
      <p:sp>
        <p:nvSpPr>
          <p:cNvPr id="2486" name="Google Shape;2486;g24212d6722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7" name="Google Shape;2487;g24212d6722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3" name="Shape 2493"/>
        <p:cNvGrpSpPr/>
        <p:nvPr/>
      </p:nvGrpSpPr>
      <p:grpSpPr>
        <a:xfrm>
          <a:off x="0" y="0"/>
          <a:ext cx="0" cy="0"/>
          <a:chOff x="0" y="0"/>
          <a:chExt cx="0" cy="0"/>
        </a:xfrm>
      </p:grpSpPr>
      <p:sp>
        <p:nvSpPr>
          <p:cNvPr id="2494" name="Google Shape;2494;g24212d6722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5" name="Google Shape;2495;g24212d6722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7" name="Shape 2567"/>
        <p:cNvGrpSpPr/>
        <p:nvPr/>
      </p:nvGrpSpPr>
      <p:grpSpPr>
        <a:xfrm>
          <a:off x="0" y="0"/>
          <a:ext cx="0" cy="0"/>
          <a:chOff x="0" y="0"/>
          <a:chExt cx="0" cy="0"/>
        </a:xfrm>
      </p:grpSpPr>
      <p:sp>
        <p:nvSpPr>
          <p:cNvPr id="2568" name="Google Shape;2568;g24212d6722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9" name="Google Shape;2569;g24212d6722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6" name="Shape 2576"/>
        <p:cNvGrpSpPr/>
        <p:nvPr/>
      </p:nvGrpSpPr>
      <p:grpSpPr>
        <a:xfrm>
          <a:off x="0" y="0"/>
          <a:ext cx="0" cy="0"/>
          <a:chOff x="0" y="0"/>
          <a:chExt cx="0" cy="0"/>
        </a:xfrm>
      </p:grpSpPr>
      <p:sp>
        <p:nvSpPr>
          <p:cNvPr id="2577" name="Google Shape;2577;g24212d6722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8" name="Google Shape;2578;g24212d6722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463225" y="4332525"/>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6359600" y="4238997"/>
            <a:ext cx="1898391" cy="1649926"/>
            <a:chOff x="7170900" y="2667248"/>
            <a:chExt cx="2524456" cy="2194050"/>
          </a:xfrm>
        </p:grpSpPr>
        <p:cxnSp>
          <p:nvCxnSpPr>
            <p:cNvPr id="12" name="Google Shape;12;p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 name="Google Shape;13;p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 name="Google Shape;15;p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 name="Google Shape;16;p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 name="Google Shape;17;p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8" name="Google Shape;18;p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 name="Google Shape;19;p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 name="Google Shape;20;p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 name="Google Shape;21;p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 name="Google Shape;22;p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 name="Google Shape;24;p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 name="Google Shape;25;p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 name="Google Shape;26;p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 name="Google Shape;27;p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 name="Google Shape;28;p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9" name="Google Shape;29;p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 name="Google Shape;30;p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 name="Google Shape;31;p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 name="Google Shape;32;p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 name="Google Shape;34;p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5" name="Google Shape;35;p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6" name="Google Shape;36;p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7" name="Google Shape;37;p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8" name="Google Shape;38;p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9" name="Google Shape;39;p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0" name="Google Shape;40;p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1" name="Google Shape;41;p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 name="Google Shape;43;p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 name="Google Shape;44;p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 name="Google Shape;45;p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 name="Google Shape;46;p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 name="Google Shape;47;p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8" name="Google Shape;48;p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9" name="Google Shape;49;p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0" name="Google Shape;50;p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1" name="Google Shape;51;p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2" name="Google Shape;52;p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3" name="Google Shape;53;p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4" name="Google Shape;54;p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6" name="Google Shape;56;p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7" name="Google Shape;57;p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 name="Google Shape;59;p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 name="Google Shape;60;p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 name="Google Shape;61;p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 name="Google Shape;62;p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 name="Google Shape;63;p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5" name="Google Shape;65;p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7" name="Google Shape;67;p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8" name="Google Shape;68;p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9" name="Google Shape;69;p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0" name="Google Shape;70;p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1" name="Google Shape;71;p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72" name="Google Shape;72;p2"/>
          <p:cNvSpPr/>
          <p:nvPr/>
        </p:nvSpPr>
        <p:spPr>
          <a:xfrm>
            <a:off x="7884875" y="26175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866950" y="47058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189700" y="128488"/>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txBox="1"/>
          <p:nvPr>
            <p:ph type="ctrTitle"/>
          </p:nvPr>
        </p:nvSpPr>
        <p:spPr>
          <a:xfrm>
            <a:off x="734975" y="978713"/>
            <a:ext cx="5527200" cy="2766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500">
                <a:highlight>
                  <a:schemeClr val="lt2"/>
                </a:highligh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6" name="Google Shape;76;p2"/>
          <p:cNvSpPr txBox="1"/>
          <p:nvPr>
            <p:ph idx="1" type="subTitle"/>
          </p:nvPr>
        </p:nvSpPr>
        <p:spPr>
          <a:xfrm>
            <a:off x="734975" y="3744788"/>
            <a:ext cx="5527200" cy="420000"/>
          </a:xfrm>
          <a:prstGeom prst="rect">
            <a:avLst/>
          </a:prstGeom>
          <a:solidFill>
            <a:schemeClr val="dk1"/>
          </a:solidFill>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b="0"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7" name="Google Shape;77;p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algn="ctr">
              <a:buNone/>
              <a:defRPr b="1" sz="1900">
                <a:highlight>
                  <a:schemeClr val="lt2"/>
                </a:highlight>
                <a:latin typeface="Krona One"/>
                <a:ea typeface="Krona One"/>
                <a:cs typeface="Krona One"/>
                <a:sym typeface="Krona One"/>
              </a:defRPr>
            </a:lvl1pPr>
            <a:lvl2pPr lvl="1" algn="ctr">
              <a:buNone/>
              <a:defRPr b="1" sz="1900">
                <a:highlight>
                  <a:schemeClr val="lt2"/>
                </a:highlight>
                <a:latin typeface="Krona One"/>
                <a:ea typeface="Krona One"/>
                <a:cs typeface="Krona One"/>
                <a:sym typeface="Krona One"/>
              </a:defRPr>
            </a:lvl2pPr>
            <a:lvl3pPr lvl="2" algn="ctr">
              <a:buNone/>
              <a:defRPr b="1" sz="1900">
                <a:highlight>
                  <a:schemeClr val="lt2"/>
                </a:highlight>
                <a:latin typeface="Krona One"/>
                <a:ea typeface="Krona One"/>
                <a:cs typeface="Krona One"/>
                <a:sym typeface="Krona One"/>
              </a:defRPr>
            </a:lvl3pPr>
            <a:lvl4pPr lvl="3" algn="ctr">
              <a:buNone/>
              <a:defRPr b="1" sz="1900">
                <a:highlight>
                  <a:schemeClr val="lt2"/>
                </a:highlight>
                <a:latin typeface="Krona One"/>
                <a:ea typeface="Krona One"/>
                <a:cs typeface="Krona One"/>
                <a:sym typeface="Krona One"/>
              </a:defRPr>
            </a:lvl4pPr>
            <a:lvl5pPr lvl="4" algn="ctr">
              <a:buNone/>
              <a:defRPr b="1" sz="1900">
                <a:highlight>
                  <a:schemeClr val="lt2"/>
                </a:highlight>
                <a:latin typeface="Krona One"/>
                <a:ea typeface="Krona One"/>
                <a:cs typeface="Krona One"/>
                <a:sym typeface="Krona One"/>
              </a:defRPr>
            </a:lvl5pPr>
            <a:lvl6pPr lvl="5" algn="ctr">
              <a:buNone/>
              <a:defRPr b="1" sz="1900">
                <a:highlight>
                  <a:schemeClr val="lt2"/>
                </a:highlight>
                <a:latin typeface="Krona One"/>
                <a:ea typeface="Krona One"/>
                <a:cs typeface="Krona One"/>
                <a:sym typeface="Krona One"/>
              </a:defRPr>
            </a:lvl6pPr>
            <a:lvl7pPr lvl="6" algn="ctr">
              <a:buNone/>
              <a:defRPr b="1" sz="1900">
                <a:highlight>
                  <a:schemeClr val="lt2"/>
                </a:highlight>
                <a:latin typeface="Krona One"/>
                <a:ea typeface="Krona One"/>
                <a:cs typeface="Krona One"/>
                <a:sym typeface="Krona One"/>
              </a:defRPr>
            </a:lvl7pPr>
            <a:lvl8pPr lvl="7" algn="ctr">
              <a:buNone/>
              <a:defRPr b="1" sz="1900">
                <a:highlight>
                  <a:schemeClr val="lt2"/>
                </a:highlight>
                <a:latin typeface="Krona One"/>
                <a:ea typeface="Krona One"/>
                <a:cs typeface="Krona One"/>
                <a:sym typeface="Krona One"/>
              </a:defRPr>
            </a:lvl8pPr>
            <a:lvl9pPr lvl="8"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grpSp>
        <p:nvGrpSpPr>
          <p:cNvPr id="78" name="Google Shape;78;p2"/>
          <p:cNvGrpSpPr/>
          <p:nvPr/>
        </p:nvGrpSpPr>
        <p:grpSpPr>
          <a:xfrm>
            <a:off x="-368886" y="-577740"/>
            <a:ext cx="1790849" cy="1556459"/>
            <a:chOff x="7170900" y="2667248"/>
            <a:chExt cx="2524456" cy="2194050"/>
          </a:xfrm>
        </p:grpSpPr>
        <p:cxnSp>
          <p:nvCxnSpPr>
            <p:cNvPr id="79" name="Google Shape;79;p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0" name="Google Shape;80;p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2" name="Google Shape;82;p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3" name="Google Shape;83;p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 name="Google Shape;85;p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 name="Google Shape;86;p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 name="Google Shape;87;p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 name="Google Shape;88;p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 name="Google Shape;89;p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0" name="Google Shape;90;p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1" name="Google Shape;91;p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2" name="Google Shape;92;p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5" name="Google Shape;95;p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6" name="Google Shape;96;p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7" name="Google Shape;97;p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 name="Google Shape;98;p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 name="Google Shape;99;p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 name="Google Shape;100;p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 name="Google Shape;101;p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 name="Google Shape;102;p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 name="Google Shape;103;p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4" name="Google Shape;104;p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6" name="Google Shape;106;p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7" name="Google Shape;107;p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8" name="Google Shape;108;p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9" name="Google Shape;109;p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 name="Google Shape;110;p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 name="Google Shape;111;p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 name="Google Shape;112;p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 name="Google Shape;113;p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 name="Google Shape;114;p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 name="Google Shape;115;p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6" name="Google Shape;116;p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 name="Google Shape;117;p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 name="Google Shape;119;p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 name="Google Shape;120;p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 name="Google Shape;121;p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 name="Google Shape;122;p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3" name="Google Shape;123;p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4" name="Google Shape;124;p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5" name="Google Shape;125;p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6" name="Google Shape;126;p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7" name="Google Shape;127;p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8" name="Google Shape;128;p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9" name="Google Shape;129;p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 name="Google Shape;130;p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 name="Google Shape;132;p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 name="Google Shape;133;p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 name="Google Shape;135;p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6" name="Google Shape;136;p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7" name="Google Shape;137;p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8" name="Google Shape;138;p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7" name="Shape 497"/>
        <p:cNvGrpSpPr/>
        <p:nvPr/>
      </p:nvGrpSpPr>
      <p:grpSpPr>
        <a:xfrm>
          <a:off x="0" y="0"/>
          <a:ext cx="0" cy="0"/>
          <a:chOff x="0" y="0"/>
          <a:chExt cx="0" cy="0"/>
        </a:xfrm>
      </p:grpSpPr>
      <p:sp>
        <p:nvSpPr>
          <p:cNvPr id="498" name="Google Shape;498;p11"/>
          <p:cNvSpPr/>
          <p:nvPr/>
        </p:nvSpPr>
        <p:spPr>
          <a:xfrm>
            <a:off x="1856500" y="43407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11"/>
          <p:cNvGrpSpPr/>
          <p:nvPr/>
        </p:nvGrpSpPr>
        <p:grpSpPr>
          <a:xfrm>
            <a:off x="4297075" y="4549647"/>
            <a:ext cx="1898391" cy="1649926"/>
            <a:chOff x="7170900" y="2667248"/>
            <a:chExt cx="2524456" cy="2194050"/>
          </a:xfrm>
        </p:grpSpPr>
        <p:cxnSp>
          <p:nvCxnSpPr>
            <p:cNvPr id="500" name="Google Shape;500;p11"/>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1" name="Google Shape;501;p11"/>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02" name="Google Shape;502;p11"/>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3" name="Google Shape;503;p11"/>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04" name="Google Shape;504;p11"/>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5" name="Google Shape;505;p11"/>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06" name="Google Shape;506;p11"/>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7" name="Google Shape;507;p11"/>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08" name="Google Shape;508;p11"/>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9" name="Google Shape;509;p11"/>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0" name="Google Shape;510;p11"/>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1" name="Google Shape;511;p11"/>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2" name="Google Shape;512;p11"/>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3" name="Google Shape;513;p11"/>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4" name="Google Shape;514;p11"/>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5" name="Google Shape;515;p11"/>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6" name="Google Shape;516;p11"/>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7" name="Google Shape;517;p11"/>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8" name="Google Shape;518;p11"/>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9" name="Google Shape;519;p11"/>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0" name="Google Shape;520;p11"/>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1" name="Google Shape;521;p11"/>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2" name="Google Shape;522;p11"/>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3" name="Google Shape;523;p11"/>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4" name="Google Shape;524;p11"/>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5" name="Google Shape;525;p11"/>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6" name="Google Shape;526;p11"/>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7" name="Google Shape;527;p11"/>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8" name="Google Shape;528;p11"/>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9" name="Google Shape;529;p11"/>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0" name="Google Shape;530;p11"/>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1" name="Google Shape;531;p11"/>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2" name="Google Shape;532;p11"/>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3" name="Google Shape;533;p11"/>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4" name="Google Shape;534;p11"/>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5" name="Google Shape;535;p11"/>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6" name="Google Shape;536;p11"/>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7" name="Google Shape;537;p11"/>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8" name="Google Shape;538;p11"/>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9" name="Google Shape;539;p11"/>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0" name="Google Shape;540;p11"/>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1" name="Google Shape;541;p11"/>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2" name="Google Shape;542;p11"/>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3" name="Google Shape;543;p11"/>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4" name="Google Shape;544;p11"/>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5" name="Google Shape;545;p11"/>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6" name="Google Shape;546;p11"/>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7" name="Google Shape;547;p11"/>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8" name="Google Shape;548;p11"/>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9" name="Google Shape;549;p11"/>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0" name="Google Shape;550;p11"/>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1" name="Google Shape;551;p11"/>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2" name="Google Shape;552;p11"/>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3" name="Google Shape;553;p11"/>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4" name="Google Shape;554;p11"/>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5" name="Google Shape;555;p11"/>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6" name="Google Shape;556;p11"/>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7" name="Google Shape;557;p11"/>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8" name="Google Shape;558;p11"/>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9" name="Google Shape;559;p11"/>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560" name="Google Shape;560;p11"/>
          <p:cNvSpPr/>
          <p:nvPr/>
        </p:nvSpPr>
        <p:spPr>
          <a:xfrm>
            <a:off x="454700" y="11983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7939325" y="2168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txBox="1"/>
          <p:nvPr>
            <p:ph hasCustomPrompt="1" type="title"/>
          </p:nvPr>
        </p:nvSpPr>
        <p:spPr>
          <a:xfrm>
            <a:off x="735000" y="1624913"/>
            <a:ext cx="7674000" cy="1398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9600"/>
              <a:buNone/>
              <a:defRPr sz="7500">
                <a:solidFill>
                  <a:schemeClr val="lt1"/>
                </a:solidFill>
                <a:highlight>
                  <a:schemeClr val="lt2"/>
                </a:highlight>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63" name="Google Shape;563;p11"/>
          <p:cNvSpPr txBox="1"/>
          <p:nvPr>
            <p:ph idx="1" type="subTitle"/>
          </p:nvPr>
        </p:nvSpPr>
        <p:spPr>
          <a:xfrm>
            <a:off x="735000" y="3023588"/>
            <a:ext cx="7674000" cy="40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64" name="Google Shape;564;p1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65" name="Shape 565"/>
        <p:cNvGrpSpPr/>
        <p:nvPr/>
      </p:nvGrpSpPr>
      <p:grpSpPr>
        <a:xfrm>
          <a:off x="0" y="0"/>
          <a:ext cx="0" cy="0"/>
          <a:chOff x="0" y="0"/>
          <a:chExt cx="0" cy="0"/>
        </a:xfrm>
      </p:grpSpPr>
      <p:sp>
        <p:nvSpPr>
          <p:cNvPr id="566" name="Google Shape;56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67" name="Shape 567"/>
        <p:cNvGrpSpPr/>
        <p:nvPr/>
      </p:nvGrpSpPr>
      <p:grpSpPr>
        <a:xfrm>
          <a:off x="0" y="0"/>
          <a:ext cx="0" cy="0"/>
          <a:chOff x="0" y="0"/>
          <a:chExt cx="0" cy="0"/>
        </a:xfrm>
      </p:grpSpPr>
      <p:sp>
        <p:nvSpPr>
          <p:cNvPr id="568" name="Google Shape;568;p13"/>
          <p:cNvSpPr txBox="1"/>
          <p:nvPr>
            <p:ph idx="1" type="subTitle"/>
          </p:nvPr>
        </p:nvSpPr>
        <p:spPr>
          <a:xfrm>
            <a:off x="1799200" y="1380200"/>
            <a:ext cx="2288700" cy="51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latin typeface="Krona One"/>
                <a:ea typeface="Krona One"/>
                <a:cs typeface="Krona One"/>
                <a:sym typeface="Krona One"/>
              </a:defRPr>
            </a:lvl1pPr>
            <a:lvl2pPr lvl="1" rtl="0" algn="ctr">
              <a:spcBef>
                <a:spcPts val="0"/>
              </a:spcBef>
              <a:spcAft>
                <a:spcPts val="0"/>
              </a:spcAft>
              <a:buSzPts val="2400"/>
              <a:buFont typeface="Bebas Neue"/>
              <a:buNone/>
              <a:defRPr b="1" sz="2400">
                <a:latin typeface="Bebas Neue"/>
                <a:ea typeface="Bebas Neue"/>
                <a:cs typeface="Bebas Neue"/>
                <a:sym typeface="Bebas Neue"/>
              </a:defRPr>
            </a:lvl2pPr>
            <a:lvl3pPr lvl="2" rtl="0" algn="ctr">
              <a:spcBef>
                <a:spcPts val="0"/>
              </a:spcBef>
              <a:spcAft>
                <a:spcPts val="0"/>
              </a:spcAft>
              <a:buSzPts val="2400"/>
              <a:buFont typeface="Bebas Neue"/>
              <a:buNone/>
              <a:defRPr b="1" sz="2400">
                <a:latin typeface="Bebas Neue"/>
                <a:ea typeface="Bebas Neue"/>
                <a:cs typeface="Bebas Neue"/>
                <a:sym typeface="Bebas Neue"/>
              </a:defRPr>
            </a:lvl3pPr>
            <a:lvl4pPr lvl="3" rtl="0" algn="ctr">
              <a:spcBef>
                <a:spcPts val="0"/>
              </a:spcBef>
              <a:spcAft>
                <a:spcPts val="0"/>
              </a:spcAft>
              <a:buSzPts val="2400"/>
              <a:buFont typeface="Bebas Neue"/>
              <a:buNone/>
              <a:defRPr b="1" sz="2400">
                <a:latin typeface="Bebas Neue"/>
                <a:ea typeface="Bebas Neue"/>
                <a:cs typeface="Bebas Neue"/>
                <a:sym typeface="Bebas Neue"/>
              </a:defRPr>
            </a:lvl4pPr>
            <a:lvl5pPr lvl="4" rtl="0" algn="ctr">
              <a:spcBef>
                <a:spcPts val="0"/>
              </a:spcBef>
              <a:spcAft>
                <a:spcPts val="0"/>
              </a:spcAft>
              <a:buSzPts val="2400"/>
              <a:buFont typeface="Bebas Neue"/>
              <a:buNone/>
              <a:defRPr b="1" sz="2400">
                <a:latin typeface="Bebas Neue"/>
                <a:ea typeface="Bebas Neue"/>
                <a:cs typeface="Bebas Neue"/>
                <a:sym typeface="Bebas Neue"/>
              </a:defRPr>
            </a:lvl5pPr>
            <a:lvl6pPr lvl="5" rtl="0" algn="ctr">
              <a:spcBef>
                <a:spcPts val="0"/>
              </a:spcBef>
              <a:spcAft>
                <a:spcPts val="0"/>
              </a:spcAft>
              <a:buSzPts val="2400"/>
              <a:buFont typeface="Bebas Neue"/>
              <a:buNone/>
              <a:defRPr b="1" sz="2400">
                <a:latin typeface="Bebas Neue"/>
                <a:ea typeface="Bebas Neue"/>
                <a:cs typeface="Bebas Neue"/>
                <a:sym typeface="Bebas Neue"/>
              </a:defRPr>
            </a:lvl6pPr>
            <a:lvl7pPr lvl="6" rtl="0" algn="ctr">
              <a:spcBef>
                <a:spcPts val="0"/>
              </a:spcBef>
              <a:spcAft>
                <a:spcPts val="0"/>
              </a:spcAft>
              <a:buSzPts val="2400"/>
              <a:buFont typeface="Bebas Neue"/>
              <a:buNone/>
              <a:defRPr b="1" sz="2400">
                <a:latin typeface="Bebas Neue"/>
                <a:ea typeface="Bebas Neue"/>
                <a:cs typeface="Bebas Neue"/>
                <a:sym typeface="Bebas Neue"/>
              </a:defRPr>
            </a:lvl7pPr>
            <a:lvl8pPr lvl="7" rtl="0" algn="ctr">
              <a:spcBef>
                <a:spcPts val="0"/>
              </a:spcBef>
              <a:spcAft>
                <a:spcPts val="0"/>
              </a:spcAft>
              <a:buSzPts val="2400"/>
              <a:buFont typeface="Bebas Neue"/>
              <a:buNone/>
              <a:defRPr b="1" sz="2400">
                <a:latin typeface="Bebas Neue"/>
                <a:ea typeface="Bebas Neue"/>
                <a:cs typeface="Bebas Neue"/>
                <a:sym typeface="Bebas Neue"/>
              </a:defRPr>
            </a:lvl8pPr>
            <a:lvl9pPr lvl="8" rtl="0" algn="ctr">
              <a:spcBef>
                <a:spcPts val="0"/>
              </a:spcBef>
              <a:spcAft>
                <a:spcPts val="0"/>
              </a:spcAft>
              <a:buSzPts val="2400"/>
              <a:buFont typeface="Bebas Neue"/>
              <a:buNone/>
              <a:defRPr b="1" sz="2400">
                <a:latin typeface="Bebas Neue"/>
                <a:ea typeface="Bebas Neue"/>
                <a:cs typeface="Bebas Neue"/>
                <a:sym typeface="Bebas Neue"/>
              </a:defRPr>
            </a:lvl9pPr>
          </a:lstStyle>
          <a:p/>
        </p:txBody>
      </p:sp>
      <p:sp>
        <p:nvSpPr>
          <p:cNvPr id="569" name="Google Shape;569;p13"/>
          <p:cNvSpPr txBox="1"/>
          <p:nvPr>
            <p:ph idx="2" type="subTitle"/>
          </p:nvPr>
        </p:nvSpPr>
        <p:spPr>
          <a:xfrm>
            <a:off x="1799175" y="1756925"/>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70" name="Google Shape;570;p13"/>
          <p:cNvSpPr txBox="1"/>
          <p:nvPr>
            <p:ph hasCustomPrompt="1" type="title"/>
          </p:nvPr>
        </p:nvSpPr>
        <p:spPr>
          <a:xfrm>
            <a:off x="734975" y="1445088"/>
            <a:ext cx="1144500" cy="899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3800">
                <a:solidFill>
                  <a:schemeClr val="lt1"/>
                </a:solidFill>
                <a:highlight>
                  <a:schemeClr val="lt2"/>
                </a:highlight>
              </a:defRPr>
            </a:lvl1pPr>
            <a:lvl2pPr lvl="1"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9pPr>
          </a:lstStyle>
          <a:p>
            <a:r>
              <a:t>xx%</a:t>
            </a:r>
          </a:p>
        </p:txBody>
      </p:sp>
      <p:sp>
        <p:nvSpPr>
          <p:cNvPr id="571" name="Google Shape;571;p13"/>
          <p:cNvSpPr txBox="1"/>
          <p:nvPr>
            <p:ph idx="3" type="subTitle"/>
          </p:nvPr>
        </p:nvSpPr>
        <p:spPr>
          <a:xfrm>
            <a:off x="1799200" y="3262551"/>
            <a:ext cx="2288700" cy="51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latin typeface="Krona One"/>
                <a:ea typeface="Krona One"/>
                <a:cs typeface="Krona One"/>
                <a:sym typeface="Krona One"/>
              </a:defRPr>
            </a:lvl1pPr>
            <a:lvl2pPr lvl="1" rtl="0" algn="ctr">
              <a:spcBef>
                <a:spcPts val="0"/>
              </a:spcBef>
              <a:spcAft>
                <a:spcPts val="0"/>
              </a:spcAft>
              <a:buSzPts val="2400"/>
              <a:buFont typeface="Bebas Neue"/>
              <a:buNone/>
              <a:defRPr b="1" sz="2400">
                <a:latin typeface="Bebas Neue"/>
                <a:ea typeface="Bebas Neue"/>
                <a:cs typeface="Bebas Neue"/>
                <a:sym typeface="Bebas Neue"/>
              </a:defRPr>
            </a:lvl2pPr>
            <a:lvl3pPr lvl="2" rtl="0" algn="ctr">
              <a:spcBef>
                <a:spcPts val="0"/>
              </a:spcBef>
              <a:spcAft>
                <a:spcPts val="0"/>
              </a:spcAft>
              <a:buSzPts val="2400"/>
              <a:buFont typeface="Bebas Neue"/>
              <a:buNone/>
              <a:defRPr b="1" sz="2400">
                <a:latin typeface="Bebas Neue"/>
                <a:ea typeface="Bebas Neue"/>
                <a:cs typeface="Bebas Neue"/>
                <a:sym typeface="Bebas Neue"/>
              </a:defRPr>
            </a:lvl3pPr>
            <a:lvl4pPr lvl="3" rtl="0" algn="ctr">
              <a:spcBef>
                <a:spcPts val="0"/>
              </a:spcBef>
              <a:spcAft>
                <a:spcPts val="0"/>
              </a:spcAft>
              <a:buSzPts val="2400"/>
              <a:buFont typeface="Bebas Neue"/>
              <a:buNone/>
              <a:defRPr b="1" sz="2400">
                <a:latin typeface="Bebas Neue"/>
                <a:ea typeface="Bebas Neue"/>
                <a:cs typeface="Bebas Neue"/>
                <a:sym typeface="Bebas Neue"/>
              </a:defRPr>
            </a:lvl4pPr>
            <a:lvl5pPr lvl="4" rtl="0" algn="ctr">
              <a:spcBef>
                <a:spcPts val="0"/>
              </a:spcBef>
              <a:spcAft>
                <a:spcPts val="0"/>
              </a:spcAft>
              <a:buSzPts val="2400"/>
              <a:buFont typeface="Bebas Neue"/>
              <a:buNone/>
              <a:defRPr b="1" sz="2400">
                <a:latin typeface="Bebas Neue"/>
                <a:ea typeface="Bebas Neue"/>
                <a:cs typeface="Bebas Neue"/>
                <a:sym typeface="Bebas Neue"/>
              </a:defRPr>
            </a:lvl5pPr>
            <a:lvl6pPr lvl="5" rtl="0" algn="ctr">
              <a:spcBef>
                <a:spcPts val="0"/>
              </a:spcBef>
              <a:spcAft>
                <a:spcPts val="0"/>
              </a:spcAft>
              <a:buSzPts val="2400"/>
              <a:buFont typeface="Bebas Neue"/>
              <a:buNone/>
              <a:defRPr b="1" sz="2400">
                <a:latin typeface="Bebas Neue"/>
                <a:ea typeface="Bebas Neue"/>
                <a:cs typeface="Bebas Neue"/>
                <a:sym typeface="Bebas Neue"/>
              </a:defRPr>
            </a:lvl6pPr>
            <a:lvl7pPr lvl="6" rtl="0" algn="ctr">
              <a:spcBef>
                <a:spcPts val="0"/>
              </a:spcBef>
              <a:spcAft>
                <a:spcPts val="0"/>
              </a:spcAft>
              <a:buSzPts val="2400"/>
              <a:buFont typeface="Bebas Neue"/>
              <a:buNone/>
              <a:defRPr b="1" sz="2400">
                <a:latin typeface="Bebas Neue"/>
                <a:ea typeface="Bebas Neue"/>
                <a:cs typeface="Bebas Neue"/>
                <a:sym typeface="Bebas Neue"/>
              </a:defRPr>
            </a:lvl7pPr>
            <a:lvl8pPr lvl="7" rtl="0" algn="ctr">
              <a:spcBef>
                <a:spcPts val="0"/>
              </a:spcBef>
              <a:spcAft>
                <a:spcPts val="0"/>
              </a:spcAft>
              <a:buSzPts val="2400"/>
              <a:buFont typeface="Bebas Neue"/>
              <a:buNone/>
              <a:defRPr b="1" sz="2400">
                <a:latin typeface="Bebas Neue"/>
                <a:ea typeface="Bebas Neue"/>
                <a:cs typeface="Bebas Neue"/>
                <a:sym typeface="Bebas Neue"/>
              </a:defRPr>
            </a:lvl8pPr>
            <a:lvl9pPr lvl="8" rtl="0" algn="ctr">
              <a:spcBef>
                <a:spcPts val="0"/>
              </a:spcBef>
              <a:spcAft>
                <a:spcPts val="0"/>
              </a:spcAft>
              <a:buSzPts val="2400"/>
              <a:buFont typeface="Bebas Neue"/>
              <a:buNone/>
              <a:defRPr b="1" sz="2400">
                <a:latin typeface="Bebas Neue"/>
                <a:ea typeface="Bebas Neue"/>
                <a:cs typeface="Bebas Neue"/>
                <a:sym typeface="Bebas Neue"/>
              </a:defRPr>
            </a:lvl9pPr>
          </a:lstStyle>
          <a:p/>
        </p:txBody>
      </p:sp>
      <p:sp>
        <p:nvSpPr>
          <p:cNvPr id="572" name="Google Shape;572;p13"/>
          <p:cNvSpPr txBox="1"/>
          <p:nvPr>
            <p:ph idx="4" type="subTitle"/>
          </p:nvPr>
        </p:nvSpPr>
        <p:spPr>
          <a:xfrm>
            <a:off x="1799175" y="3650400"/>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73" name="Google Shape;573;p13"/>
          <p:cNvSpPr txBox="1"/>
          <p:nvPr>
            <p:ph hasCustomPrompt="1" idx="5" type="title"/>
          </p:nvPr>
        </p:nvSpPr>
        <p:spPr>
          <a:xfrm>
            <a:off x="734975" y="3321050"/>
            <a:ext cx="1144500" cy="899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3800">
                <a:solidFill>
                  <a:schemeClr val="lt1"/>
                </a:solidFill>
                <a:highlight>
                  <a:schemeClr val="lt2"/>
                </a:highlight>
              </a:defRPr>
            </a:lvl1pPr>
            <a:lvl2pPr lvl="1"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9pPr>
          </a:lstStyle>
          <a:p>
            <a:r>
              <a:t>xx%</a:t>
            </a:r>
          </a:p>
        </p:txBody>
      </p:sp>
      <p:sp>
        <p:nvSpPr>
          <p:cNvPr id="574" name="Google Shape;574;p13"/>
          <p:cNvSpPr txBox="1"/>
          <p:nvPr>
            <p:ph idx="6" type="subTitle"/>
          </p:nvPr>
        </p:nvSpPr>
        <p:spPr>
          <a:xfrm>
            <a:off x="5613125" y="1380200"/>
            <a:ext cx="2288700" cy="51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Krona One"/>
                <a:ea typeface="Krona One"/>
                <a:cs typeface="Krona One"/>
                <a:sym typeface="Krona One"/>
              </a:defRPr>
            </a:lvl1pPr>
            <a:lvl2pPr lvl="1" rtl="0" algn="ctr">
              <a:spcBef>
                <a:spcPts val="0"/>
              </a:spcBef>
              <a:spcAft>
                <a:spcPts val="0"/>
              </a:spcAft>
              <a:buSzPts val="2400"/>
              <a:buFont typeface="Bebas Neue"/>
              <a:buNone/>
              <a:defRPr b="1" sz="2400">
                <a:latin typeface="Bebas Neue"/>
                <a:ea typeface="Bebas Neue"/>
                <a:cs typeface="Bebas Neue"/>
                <a:sym typeface="Bebas Neue"/>
              </a:defRPr>
            </a:lvl2pPr>
            <a:lvl3pPr lvl="2" rtl="0" algn="ctr">
              <a:spcBef>
                <a:spcPts val="0"/>
              </a:spcBef>
              <a:spcAft>
                <a:spcPts val="0"/>
              </a:spcAft>
              <a:buSzPts val="2400"/>
              <a:buFont typeface="Bebas Neue"/>
              <a:buNone/>
              <a:defRPr b="1" sz="2400">
                <a:latin typeface="Bebas Neue"/>
                <a:ea typeface="Bebas Neue"/>
                <a:cs typeface="Bebas Neue"/>
                <a:sym typeface="Bebas Neue"/>
              </a:defRPr>
            </a:lvl3pPr>
            <a:lvl4pPr lvl="3" rtl="0" algn="ctr">
              <a:spcBef>
                <a:spcPts val="0"/>
              </a:spcBef>
              <a:spcAft>
                <a:spcPts val="0"/>
              </a:spcAft>
              <a:buSzPts val="2400"/>
              <a:buFont typeface="Bebas Neue"/>
              <a:buNone/>
              <a:defRPr b="1" sz="2400">
                <a:latin typeface="Bebas Neue"/>
                <a:ea typeface="Bebas Neue"/>
                <a:cs typeface="Bebas Neue"/>
                <a:sym typeface="Bebas Neue"/>
              </a:defRPr>
            </a:lvl4pPr>
            <a:lvl5pPr lvl="4" rtl="0" algn="ctr">
              <a:spcBef>
                <a:spcPts val="0"/>
              </a:spcBef>
              <a:spcAft>
                <a:spcPts val="0"/>
              </a:spcAft>
              <a:buSzPts val="2400"/>
              <a:buFont typeface="Bebas Neue"/>
              <a:buNone/>
              <a:defRPr b="1" sz="2400">
                <a:latin typeface="Bebas Neue"/>
                <a:ea typeface="Bebas Neue"/>
                <a:cs typeface="Bebas Neue"/>
                <a:sym typeface="Bebas Neue"/>
              </a:defRPr>
            </a:lvl5pPr>
            <a:lvl6pPr lvl="5" rtl="0" algn="ctr">
              <a:spcBef>
                <a:spcPts val="0"/>
              </a:spcBef>
              <a:spcAft>
                <a:spcPts val="0"/>
              </a:spcAft>
              <a:buSzPts val="2400"/>
              <a:buFont typeface="Bebas Neue"/>
              <a:buNone/>
              <a:defRPr b="1" sz="2400">
                <a:latin typeface="Bebas Neue"/>
                <a:ea typeface="Bebas Neue"/>
                <a:cs typeface="Bebas Neue"/>
                <a:sym typeface="Bebas Neue"/>
              </a:defRPr>
            </a:lvl6pPr>
            <a:lvl7pPr lvl="6" rtl="0" algn="ctr">
              <a:spcBef>
                <a:spcPts val="0"/>
              </a:spcBef>
              <a:spcAft>
                <a:spcPts val="0"/>
              </a:spcAft>
              <a:buSzPts val="2400"/>
              <a:buFont typeface="Bebas Neue"/>
              <a:buNone/>
              <a:defRPr b="1" sz="2400">
                <a:latin typeface="Bebas Neue"/>
                <a:ea typeface="Bebas Neue"/>
                <a:cs typeface="Bebas Neue"/>
                <a:sym typeface="Bebas Neue"/>
              </a:defRPr>
            </a:lvl7pPr>
            <a:lvl8pPr lvl="7" rtl="0" algn="ctr">
              <a:spcBef>
                <a:spcPts val="0"/>
              </a:spcBef>
              <a:spcAft>
                <a:spcPts val="0"/>
              </a:spcAft>
              <a:buSzPts val="2400"/>
              <a:buFont typeface="Bebas Neue"/>
              <a:buNone/>
              <a:defRPr b="1" sz="2400">
                <a:latin typeface="Bebas Neue"/>
                <a:ea typeface="Bebas Neue"/>
                <a:cs typeface="Bebas Neue"/>
                <a:sym typeface="Bebas Neue"/>
              </a:defRPr>
            </a:lvl8pPr>
            <a:lvl9pPr lvl="8" rtl="0" algn="ctr">
              <a:spcBef>
                <a:spcPts val="0"/>
              </a:spcBef>
              <a:spcAft>
                <a:spcPts val="0"/>
              </a:spcAft>
              <a:buSzPts val="2400"/>
              <a:buFont typeface="Bebas Neue"/>
              <a:buNone/>
              <a:defRPr b="1" sz="2400">
                <a:latin typeface="Bebas Neue"/>
                <a:ea typeface="Bebas Neue"/>
                <a:cs typeface="Bebas Neue"/>
                <a:sym typeface="Bebas Neue"/>
              </a:defRPr>
            </a:lvl9pPr>
          </a:lstStyle>
          <a:p/>
        </p:txBody>
      </p:sp>
      <p:sp>
        <p:nvSpPr>
          <p:cNvPr id="575" name="Google Shape;575;p13"/>
          <p:cNvSpPr txBox="1"/>
          <p:nvPr>
            <p:ph idx="7" type="subTitle"/>
          </p:nvPr>
        </p:nvSpPr>
        <p:spPr>
          <a:xfrm>
            <a:off x="5613125" y="1756925"/>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76" name="Google Shape;576;p13"/>
          <p:cNvSpPr txBox="1"/>
          <p:nvPr>
            <p:ph hasCustomPrompt="1" idx="8" type="title"/>
          </p:nvPr>
        </p:nvSpPr>
        <p:spPr>
          <a:xfrm>
            <a:off x="4549025" y="1445088"/>
            <a:ext cx="1144500" cy="899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3800">
                <a:solidFill>
                  <a:schemeClr val="lt1"/>
                </a:solidFill>
                <a:highlight>
                  <a:schemeClr val="lt2"/>
                </a:highlight>
              </a:defRPr>
            </a:lvl1pPr>
            <a:lvl2pPr lvl="1"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9pPr>
          </a:lstStyle>
          <a:p>
            <a:r>
              <a:t>xx%</a:t>
            </a:r>
          </a:p>
        </p:txBody>
      </p:sp>
      <p:sp>
        <p:nvSpPr>
          <p:cNvPr id="577" name="Google Shape;577;p13"/>
          <p:cNvSpPr txBox="1"/>
          <p:nvPr>
            <p:ph idx="9" type="subTitle"/>
          </p:nvPr>
        </p:nvSpPr>
        <p:spPr>
          <a:xfrm>
            <a:off x="5613125" y="3262550"/>
            <a:ext cx="2288700" cy="51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latin typeface="Krona One"/>
                <a:ea typeface="Krona One"/>
                <a:cs typeface="Krona One"/>
                <a:sym typeface="Krona One"/>
              </a:defRPr>
            </a:lvl1pPr>
            <a:lvl2pPr lvl="1" rtl="0" algn="ctr">
              <a:spcBef>
                <a:spcPts val="0"/>
              </a:spcBef>
              <a:spcAft>
                <a:spcPts val="0"/>
              </a:spcAft>
              <a:buSzPts val="2400"/>
              <a:buFont typeface="Bebas Neue"/>
              <a:buNone/>
              <a:defRPr b="1" sz="2400">
                <a:latin typeface="Bebas Neue"/>
                <a:ea typeface="Bebas Neue"/>
                <a:cs typeface="Bebas Neue"/>
                <a:sym typeface="Bebas Neue"/>
              </a:defRPr>
            </a:lvl2pPr>
            <a:lvl3pPr lvl="2" rtl="0" algn="ctr">
              <a:spcBef>
                <a:spcPts val="0"/>
              </a:spcBef>
              <a:spcAft>
                <a:spcPts val="0"/>
              </a:spcAft>
              <a:buSzPts val="2400"/>
              <a:buFont typeface="Bebas Neue"/>
              <a:buNone/>
              <a:defRPr b="1" sz="2400">
                <a:latin typeface="Bebas Neue"/>
                <a:ea typeface="Bebas Neue"/>
                <a:cs typeface="Bebas Neue"/>
                <a:sym typeface="Bebas Neue"/>
              </a:defRPr>
            </a:lvl3pPr>
            <a:lvl4pPr lvl="3" rtl="0" algn="ctr">
              <a:spcBef>
                <a:spcPts val="0"/>
              </a:spcBef>
              <a:spcAft>
                <a:spcPts val="0"/>
              </a:spcAft>
              <a:buSzPts val="2400"/>
              <a:buFont typeface="Bebas Neue"/>
              <a:buNone/>
              <a:defRPr b="1" sz="2400">
                <a:latin typeface="Bebas Neue"/>
                <a:ea typeface="Bebas Neue"/>
                <a:cs typeface="Bebas Neue"/>
                <a:sym typeface="Bebas Neue"/>
              </a:defRPr>
            </a:lvl4pPr>
            <a:lvl5pPr lvl="4" rtl="0" algn="ctr">
              <a:spcBef>
                <a:spcPts val="0"/>
              </a:spcBef>
              <a:spcAft>
                <a:spcPts val="0"/>
              </a:spcAft>
              <a:buSzPts val="2400"/>
              <a:buFont typeface="Bebas Neue"/>
              <a:buNone/>
              <a:defRPr b="1" sz="2400">
                <a:latin typeface="Bebas Neue"/>
                <a:ea typeface="Bebas Neue"/>
                <a:cs typeface="Bebas Neue"/>
                <a:sym typeface="Bebas Neue"/>
              </a:defRPr>
            </a:lvl5pPr>
            <a:lvl6pPr lvl="5" rtl="0" algn="ctr">
              <a:spcBef>
                <a:spcPts val="0"/>
              </a:spcBef>
              <a:spcAft>
                <a:spcPts val="0"/>
              </a:spcAft>
              <a:buSzPts val="2400"/>
              <a:buFont typeface="Bebas Neue"/>
              <a:buNone/>
              <a:defRPr b="1" sz="2400">
                <a:latin typeface="Bebas Neue"/>
                <a:ea typeface="Bebas Neue"/>
                <a:cs typeface="Bebas Neue"/>
                <a:sym typeface="Bebas Neue"/>
              </a:defRPr>
            </a:lvl6pPr>
            <a:lvl7pPr lvl="6" rtl="0" algn="ctr">
              <a:spcBef>
                <a:spcPts val="0"/>
              </a:spcBef>
              <a:spcAft>
                <a:spcPts val="0"/>
              </a:spcAft>
              <a:buSzPts val="2400"/>
              <a:buFont typeface="Bebas Neue"/>
              <a:buNone/>
              <a:defRPr b="1" sz="2400">
                <a:latin typeface="Bebas Neue"/>
                <a:ea typeface="Bebas Neue"/>
                <a:cs typeface="Bebas Neue"/>
                <a:sym typeface="Bebas Neue"/>
              </a:defRPr>
            </a:lvl7pPr>
            <a:lvl8pPr lvl="7" rtl="0" algn="ctr">
              <a:spcBef>
                <a:spcPts val="0"/>
              </a:spcBef>
              <a:spcAft>
                <a:spcPts val="0"/>
              </a:spcAft>
              <a:buSzPts val="2400"/>
              <a:buFont typeface="Bebas Neue"/>
              <a:buNone/>
              <a:defRPr b="1" sz="2400">
                <a:latin typeface="Bebas Neue"/>
                <a:ea typeface="Bebas Neue"/>
                <a:cs typeface="Bebas Neue"/>
                <a:sym typeface="Bebas Neue"/>
              </a:defRPr>
            </a:lvl8pPr>
            <a:lvl9pPr lvl="8" rtl="0" algn="ctr">
              <a:spcBef>
                <a:spcPts val="0"/>
              </a:spcBef>
              <a:spcAft>
                <a:spcPts val="0"/>
              </a:spcAft>
              <a:buSzPts val="2400"/>
              <a:buFont typeface="Bebas Neue"/>
              <a:buNone/>
              <a:defRPr b="1" sz="2400">
                <a:latin typeface="Bebas Neue"/>
                <a:ea typeface="Bebas Neue"/>
                <a:cs typeface="Bebas Neue"/>
                <a:sym typeface="Bebas Neue"/>
              </a:defRPr>
            </a:lvl9pPr>
          </a:lstStyle>
          <a:p/>
        </p:txBody>
      </p:sp>
      <p:sp>
        <p:nvSpPr>
          <p:cNvPr id="578" name="Google Shape;578;p13"/>
          <p:cNvSpPr txBox="1"/>
          <p:nvPr>
            <p:ph idx="13" type="subTitle"/>
          </p:nvPr>
        </p:nvSpPr>
        <p:spPr>
          <a:xfrm>
            <a:off x="5613125" y="3650400"/>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79" name="Google Shape;579;p13"/>
          <p:cNvSpPr txBox="1"/>
          <p:nvPr>
            <p:ph hasCustomPrompt="1" idx="14" type="title"/>
          </p:nvPr>
        </p:nvSpPr>
        <p:spPr>
          <a:xfrm>
            <a:off x="4549025" y="3321050"/>
            <a:ext cx="1144500" cy="899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3800">
                <a:solidFill>
                  <a:schemeClr val="lt1"/>
                </a:solidFill>
                <a:highlight>
                  <a:schemeClr val="lt2"/>
                </a:highlight>
              </a:defRPr>
            </a:lvl1pPr>
            <a:lvl2pPr lvl="1"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9pPr>
          </a:lstStyle>
          <a:p>
            <a:r>
              <a:t>xx%</a:t>
            </a:r>
          </a:p>
        </p:txBody>
      </p:sp>
      <p:sp>
        <p:nvSpPr>
          <p:cNvPr id="580" name="Google Shape;580;p13"/>
          <p:cNvSpPr txBox="1"/>
          <p:nvPr>
            <p:ph idx="15" type="title"/>
          </p:nvPr>
        </p:nvSpPr>
        <p:spPr>
          <a:xfrm>
            <a:off x="733950" y="457200"/>
            <a:ext cx="7674900" cy="52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1" name="Google Shape;581;p1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582" name="Google Shape;582;p13"/>
          <p:cNvSpPr/>
          <p:nvPr/>
        </p:nvSpPr>
        <p:spPr>
          <a:xfrm>
            <a:off x="3200400" y="4751063"/>
            <a:ext cx="2742000" cy="105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901300" y="1911300"/>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15650" y="27554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13"/>
          <p:cNvGrpSpPr/>
          <p:nvPr/>
        </p:nvGrpSpPr>
        <p:grpSpPr>
          <a:xfrm>
            <a:off x="8457639" y="2739472"/>
            <a:ext cx="1790849" cy="1556459"/>
            <a:chOff x="7170900" y="2667248"/>
            <a:chExt cx="2524456" cy="2194050"/>
          </a:xfrm>
        </p:grpSpPr>
        <p:cxnSp>
          <p:nvCxnSpPr>
            <p:cNvPr id="586" name="Google Shape;586;p13"/>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87" name="Google Shape;587;p13"/>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88" name="Google Shape;588;p13"/>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89" name="Google Shape;589;p13"/>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0" name="Google Shape;590;p13"/>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1" name="Google Shape;591;p13"/>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2" name="Google Shape;592;p13"/>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3" name="Google Shape;593;p13"/>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4" name="Google Shape;594;p13"/>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5" name="Google Shape;595;p13"/>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6" name="Google Shape;596;p13"/>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7" name="Google Shape;597;p13"/>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8" name="Google Shape;598;p13"/>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9" name="Google Shape;599;p13"/>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0" name="Google Shape;600;p13"/>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1" name="Google Shape;601;p13"/>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13"/>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3" name="Google Shape;603;p13"/>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4" name="Google Shape;604;p13"/>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5" name="Google Shape;605;p13"/>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6" name="Google Shape;606;p13"/>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7" name="Google Shape;607;p13"/>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8" name="Google Shape;608;p13"/>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9" name="Google Shape;609;p13"/>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0" name="Google Shape;610;p13"/>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1" name="Google Shape;611;p13"/>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2" name="Google Shape;612;p13"/>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3" name="Google Shape;613;p13"/>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4" name="Google Shape;614;p13"/>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5" name="Google Shape;615;p13"/>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6" name="Google Shape;616;p13"/>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7" name="Google Shape;617;p13"/>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8" name="Google Shape;618;p13"/>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9" name="Google Shape;619;p13"/>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0" name="Google Shape;620;p13"/>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1" name="Google Shape;621;p13"/>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2" name="Google Shape;622;p13"/>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3" name="Google Shape;623;p13"/>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4" name="Google Shape;624;p13"/>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5" name="Google Shape;625;p13"/>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6" name="Google Shape;626;p13"/>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7" name="Google Shape;627;p13"/>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8" name="Google Shape;628;p13"/>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9" name="Google Shape;629;p13"/>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0" name="Google Shape;630;p13"/>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1" name="Google Shape;631;p13"/>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2" name="Google Shape;632;p13"/>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3" name="Google Shape;633;p13"/>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4" name="Google Shape;634;p13"/>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5" name="Google Shape;635;p13"/>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6" name="Google Shape;636;p13"/>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7" name="Google Shape;637;p13"/>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8" name="Google Shape;638;p13"/>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9" name="Google Shape;639;p13"/>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40" name="Google Shape;640;p13"/>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41" name="Google Shape;641;p13"/>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42" name="Google Shape;642;p13"/>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43" name="Google Shape;643;p13"/>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44" name="Google Shape;644;p13"/>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45" name="Google Shape;645;p13"/>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646" name="Google Shape;646;p13"/>
          <p:cNvSpPr/>
          <p:nvPr/>
        </p:nvSpPr>
        <p:spPr>
          <a:xfrm rot="1905475">
            <a:off x="1427850" y="4569987"/>
            <a:ext cx="2138677" cy="1276884"/>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grpSp>
        <p:nvGrpSpPr>
          <p:cNvPr id="647" name="Google Shape;647;p13"/>
          <p:cNvGrpSpPr/>
          <p:nvPr/>
        </p:nvGrpSpPr>
        <p:grpSpPr>
          <a:xfrm>
            <a:off x="88554" y="-1118404"/>
            <a:ext cx="1492711" cy="1297342"/>
            <a:chOff x="7170900" y="2667248"/>
            <a:chExt cx="2524456" cy="2194050"/>
          </a:xfrm>
        </p:grpSpPr>
        <p:cxnSp>
          <p:nvCxnSpPr>
            <p:cNvPr id="648" name="Google Shape;648;p13"/>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49" name="Google Shape;649;p13"/>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0" name="Google Shape;650;p13"/>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1" name="Google Shape;651;p13"/>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2" name="Google Shape;652;p13"/>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3" name="Google Shape;653;p13"/>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4" name="Google Shape;654;p13"/>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5" name="Google Shape;655;p13"/>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6" name="Google Shape;656;p13"/>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7" name="Google Shape;657;p13"/>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8" name="Google Shape;658;p13"/>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9" name="Google Shape;659;p13"/>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0" name="Google Shape;660;p13"/>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1" name="Google Shape;661;p13"/>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2" name="Google Shape;662;p13"/>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3" name="Google Shape;663;p13"/>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4" name="Google Shape;664;p13"/>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5" name="Google Shape;665;p13"/>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6" name="Google Shape;666;p13"/>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7" name="Google Shape;667;p13"/>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8" name="Google Shape;668;p13"/>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9" name="Google Shape;669;p13"/>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0" name="Google Shape;670;p13"/>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1" name="Google Shape;671;p13"/>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2" name="Google Shape;672;p13"/>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3" name="Google Shape;673;p13"/>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4" name="Google Shape;674;p13"/>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5" name="Google Shape;675;p13"/>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6" name="Google Shape;676;p13"/>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7" name="Google Shape;677;p13"/>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8" name="Google Shape;678;p13"/>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9" name="Google Shape;679;p13"/>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0" name="Google Shape;680;p13"/>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1" name="Google Shape;681;p13"/>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2" name="Google Shape;682;p13"/>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3" name="Google Shape;683;p13"/>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4" name="Google Shape;684;p13"/>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5" name="Google Shape;685;p13"/>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6" name="Google Shape;686;p13"/>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7" name="Google Shape;687;p13"/>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8" name="Google Shape;688;p13"/>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9" name="Google Shape;689;p13"/>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0" name="Google Shape;690;p13"/>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1" name="Google Shape;691;p13"/>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2" name="Google Shape;692;p13"/>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3" name="Google Shape;693;p13"/>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4" name="Google Shape;694;p13"/>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5" name="Google Shape;695;p13"/>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6" name="Google Shape;696;p13"/>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7" name="Google Shape;697;p13"/>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8" name="Google Shape;698;p13"/>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9" name="Google Shape;699;p13"/>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00" name="Google Shape;700;p13"/>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01" name="Google Shape;701;p13"/>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02" name="Google Shape;702;p13"/>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03" name="Google Shape;703;p13"/>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04" name="Google Shape;704;p13"/>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05" name="Google Shape;705;p13"/>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06" name="Google Shape;706;p13"/>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07" name="Google Shape;707;p13"/>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708" name="Google Shape;708;p13"/>
          <p:cNvSpPr/>
          <p:nvPr/>
        </p:nvSpPr>
        <p:spPr>
          <a:xfrm>
            <a:off x="8538525" y="3132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2421438" y="48411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710" name="Shape 710"/>
        <p:cNvGrpSpPr/>
        <p:nvPr/>
      </p:nvGrpSpPr>
      <p:grpSpPr>
        <a:xfrm>
          <a:off x="0" y="0"/>
          <a:ext cx="0" cy="0"/>
          <a:chOff x="0" y="0"/>
          <a:chExt cx="0" cy="0"/>
        </a:xfrm>
      </p:grpSpPr>
      <p:sp>
        <p:nvSpPr>
          <p:cNvPr id="711" name="Google Shape;711;p14"/>
          <p:cNvSpPr txBox="1"/>
          <p:nvPr>
            <p:ph type="title"/>
          </p:nvPr>
        </p:nvSpPr>
        <p:spPr>
          <a:xfrm>
            <a:off x="734975" y="457200"/>
            <a:ext cx="767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2" name="Google Shape;712;p1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713" name="Google Shape;713;p14"/>
          <p:cNvSpPr/>
          <p:nvPr/>
        </p:nvSpPr>
        <p:spPr>
          <a:xfrm flipH="1">
            <a:off x="5192788" y="4798313"/>
            <a:ext cx="2742000" cy="105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flipH="1">
            <a:off x="8659488" y="1911300"/>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flipH="1">
            <a:off x="8810313" y="24997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14"/>
          <p:cNvGrpSpPr/>
          <p:nvPr/>
        </p:nvGrpSpPr>
        <p:grpSpPr>
          <a:xfrm flipH="1">
            <a:off x="-1566900" y="2739472"/>
            <a:ext cx="1790849" cy="1556459"/>
            <a:chOff x="7170900" y="2667248"/>
            <a:chExt cx="2524456" cy="2194050"/>
          </a:xfrm>
        </p:grpSpPr>
        <p:cxnSp>
          <p:nvCxnSpPr>
            <p:cNvPr id="717" name="Google Shape;717;p14"/>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18" name="Google Shape;718;p14"/>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19" name="Google Shape;719;p14"/>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0" name="Google Shape;720;p14"/>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1" name="Google Shape;721;p14"/>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2" name="Google Shape;722;p14"/>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3" name="Google Shape;723;p14"/>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4" name="Google Shape;724;p14"/>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5" name="Google Shape;725;p14"/>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6" name="Google Shape;726;p14"/>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7" name="Google Shape;727;p14"/>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8" name="Google Shape;728;p14"/>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9" name="Google Shape;729;p14"/>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0" name="Google Shape;730;p14"/>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1" name="Google Shape;731;p14"/>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2" name="Google Shape;732;p14"/>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3" name="Google Shape;733;p14"/>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4" name="Google Shape;734;p14"/>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5" name="Google Shape;735;p14"/>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6" name="Google Shape;736;p14"/>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7" name="Google Shape;737;p14"/>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8" name="Google Shape;738;p14"/>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9" name="Google Shape;739;p14"/>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0" name="Google Shape;740;p14"/>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1" name="Google Shape;741;p14"/>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2" name="Google Shape;742;p14"/>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3" name="Google Shape;743;p14"/>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4" name="Google Shape;744;p14"/>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5" name="Google Shape;745;p14"/>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6" name="Google Shape;746;p14"/>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7" name="Google Shape;747;p14"/>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8" name="Google Shape;748;p14"/>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9" name="Google Shape;749;p14"/>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0" name="Google Shape;750;p14"/>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1" name="Google Shape;751;p14"/>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2" name="Google Shape;752;p14"/>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3" name="Google Shape;753;p14"/>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4" name="Google Shape;754;p14"/>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5" name="Google Shape;755;p14"/>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6" name="Google Shape;756;p14"/>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7" name="Google Shape;757;p14"/>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8" name="Google Shape;758;p14"/>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9" name="Google Shape;759;p14"/>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0" name="Google Shape;760;p14"/>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1" name="Google Shape;761;p14"/>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2" name="Google Shape;762;p14"/>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3" name="Google Shape;763;p14"/>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4" name="Google Shape;764;p14"/>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5" name="Google Shape;765;p14"/>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6" name="Google Shape;766;p14"/>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7" name="Google Shape;767;p14"/>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8" name="Google Shape;768;p14"/>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9" name="Google Shape;769;p14"/>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70" name="Google Shape;770;p14"/>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71" name="Google Shape;771;p14"/>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72" name="Google Shape;772;p14"/>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73" name="Google Shape;773;p14"/>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74" name="Google Shape;774;p14"/>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75" name="Google Shape;775;p14"/>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76" name="Google Shape;776;p14"/>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777" name="Google Shape;777;p14"/>
          <p:cNvSpPr/>
          <p:nvPr/>
        </p:nvSpPr>
        <p:spPr>
          <a:xfrm flipH="1" rot="7672214">
            <a:off x="-1030761" y="-416031"/>
            <a:ext cx="2138749" cy="127692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grpSp>
        <p:nvGrpSpPr>
          <p:cNvPr id="778" name="Google Shape;778;p14"/>
          <p:cNvGrpSpPr/>
          <p:nvPr/>
        </p:nvGrpSpPr>
        <p:grpSpPr>
          <a:xfrm flipH="1">
            <a:off x="7545373" y="-945104"/>
            <a:ext cx="1492711" cy="1297342"/>
            <a:chOff x="7170900" y="2667248"/>
            <a:chExt cx="2524456" cy="2194050"/>
          </a:xfrm>
        </p:grpSpPr>
        <p:cxnSp>
          <p:nvCxnSpPr>
            <p:cNvPr id="779" name="Google Shape;779;p14"/>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0" name="Google Shape;780;p14"/>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1" name="Google Shape;781;p14"/>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2" name="Google Shape;782;p14"/>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3" name="Google Shape;783;p14"/>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4" name="Google Shape;784;p14"/>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5" name="Google Shape;785;p14"/>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6" name="Google Shape;786;p14"/>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7" name="Google Shape;787;p14"/>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8" name="Google Shape;788;p14"/>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9" name="Google Shape;789;p14"/>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0" name="Google Shape;790;p14"/>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1" name="Google Shape;791;p14"/>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2" name="Google Shape;792;p14"/>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3" name="Google Shape;793;p14"/>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4" name="Google Shape;794;p14"/>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5" name="Google Shape;795;p14"/>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6" name="Google Shape;796;p14"/>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7" name="Google Shape;797;p14"/>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8" name="Google Shape;798;p14"/>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9" name="Google Shape;799;p14"/>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0" name="Google Shape;800;p14"/>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1" name="Google Shape;801;p14"/>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2" name="Google Shape;802;p14"/>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3" name="Google Shape;803;p14"/>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4" name="Google Shape;804;p14"/>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5" name="Google Shape;805;p14"/>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6" name="Google Shape;806;p14"/>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7" name="Google Shape;807;p14"/>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8" name="Google Shape;808;p14"/>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9" name="Google Shape;809;p14"/>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0" name="Google Shape;810;p14"/>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1" name="Google Shape;811;p14"/>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2" name="Google Shape;812;p14"/>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3" name="Google Shape;813;p14"/>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4" name="Google Shape;814;p14"/>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5" name="Google Shape;815;p14"/>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6" name="Google Shape;816;p14"/>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7" name="Google Shape;817;p14"/>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8" name="Google Shape;818;p14"/>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9" name="Google Shape;819;p14"/>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0" name="Google Shape;820;p14"/>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1" name="Google Shape;821;p14"/>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2" name="Google Shape;822;p14"/>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3" name="Google Shape;823;p14"/>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4" name="Google Shape;824;p14"/>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5" name="Google Shape;825;p14"/>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6" name="Google Shape;826;p14"/>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7" name="Google Shape;827;p14"/>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8" name="Google Shape;828;p14"/>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9" name="Google Shape;829;p14"/>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0" name="Google Shape;830;p14"/>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31" name="Google Shape;831;p14"/>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2" name="Google Shape;832;p14"/>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33" name="Google Shape;833;p14"/>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4" name="Google Shape;834;p14"/>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35" name="Google Shape;835;p14"/>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6" name="Google Shape;836;p14"/>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37" name="Google Shape;837;p14"/>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8" name="Google Shape;838;p14"/>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839" name="Google Shape;839;p14"/>
          <p:cNvSpPr/>
          <p:nvPr/>
        </p:nvSpPr>
        <p:spPr>
          <a:xfrm flipH="1">
            <a:off x="223938" y="15042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flipH="1">
            <a:off x="5129801" y="48411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841" name="Shape 841"/>
        <p:cNvGrpSpPr/>
        <p:nvPr/>
      </p:nvGrpSpPr>
      <p:grpSpPr>
        <a:xfrm>
          <a:off x="0" y="0"/>
          <a:ext cx="0" cy="0"/>
          <a:chOff x="0" y="0"/>
          <a:chExt cx="0" cy="0"/>
        </a:xfrm>
      </p:grpSpPr>
      <p:sp>
        <p:nvSpPr>
          <p:cNvPr id="842" name="Google Shape;842;p15"/>
          <p:cNvSpPr txBox="1"/>
          <p:nvPr>
            <p:ph type="title"/>
          </p:nvPr>
        </p:nvSpPr>
        <p:spPr>
          <a:xfrm>
            <a:off x="734975" y="457200"/>
            <a:ext cx="767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3" name="Google Shape;843;p1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844" name="Google Shape;844;p15"/>
          <p:cNvSpPr/>
          <p:nvPr/>
        </p:nvSpPr>
        <p:spPr>
          <a:xfrm flipH="1">
            <a:off x="8759639" y="1626025"/>
            <a:ext cx="951600" cy="206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15"/>
          <p:cNvGrpSpPr/>
          <p:nvPr/>
        </p:nvGrpSpPr>
        <p:grpSpPr>
          <a:xfrm flipH="1">
            <a:off x="-1477143" y="67781"/>
            <a:ext cx="1672200" cy="1453339"/>
            <a:chOff x="7170900" y="2667248"/>
            <a:chExt cx="2524456" cy="2194050"/>
          </a:xfrm>
        </p:grpSpPr>
        <p:cxnSp>
          <p:nvCxnSpPr>
            <p:cNvPr id="846" name="Google Shape;846;p15"/>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47" name="Google Shape;847;p15"/>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48" name="Google Shape;848;p15"/>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49" name="Google Shape;849;p15"/>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0" name="Google Shape;850;p15"/>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1" name="Google Shape;851;p15"/>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2" name="Google Shape;852;p15"/>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3" name="Google Shape;853;p15"/>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4" name="Google Shape;854;p15"/>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5" name="Google Shape;855;p15"/>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6" name="Google Shape;856;p15"/>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7" name="Google Shape;857;p15"/>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8" name="Google Shape;858;p15"/>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9" name="Google Shape;859;p15"/>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0" name="Google Shape;860;p15"/>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1" name="Google Shape;861;p15"/>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2" name="Google Shape;862;p15"/>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3" name="Google Shape;863;p15"/>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4" name="Google Shape;864;p15"/>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5" name="Google Shape;865;p15"/>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6" name="Google Shape;866;p15"/>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7" name="Google Shape;867;p15"/>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8" name="Google Shape;868;p15"/>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9" name="Google Shape;869;p15"/>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0" name="Google Shape;870;p15"/>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1" name="Google Shape;871;p15"/>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2" name="Google Shape;872;p15"/>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3" name="Google Shape;873;p15"/>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4" name="Google Shape;874;p15"/>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5" name="Google Shape;875;p15"/>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6" name="Google Shape;876;p15"/>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7" name="Google Shape;877;p15"/>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8" name="Google Shape;878;p15"/>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9" name="Google Shape;879;p15"/>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0" name="Google Shape;880;p15"/>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1" name="Google Shape;881;p15"/>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2" name="Google Shape;882;p15"/>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3" name="Google Shape;883;p15"/>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4" name="Google Shape;884;p15"/>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5" name="Google Shape;885;p15"/>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6" name="Google Shape;886;p15"/>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7" name="Google Shape;887;p15"/>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8" name="Google Shape;888;p15"/>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9" name="Google Shape;889;p15"/>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0" name="Google Shape;890;p15"/>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1" name="Google Shape;891;p15"/>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2" name="Google Shape;892;p15"/>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3" name="Google Shape;893;p15"/>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4" name="Google Shape;894;p15"/>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5" name="Google Shape;895;p15"/>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6" name="Google Shape;896;p15"/>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7" name="Google Shape;897;p15"/>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8" name="Google Shape;898;p15"/>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9" name="Google Shape;899;p15"/>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00" name="Google Shape;900;p15"/>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01" name="Google Shape;901;p15"/>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02" name="Google Shape;902;p15"/>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03" name="Google Shape;903;p15"/>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04" name="Google Shape;904;p15"/>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05" name="Google Shape;905;p15"/>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906" name="Google Shape;906;p15"/>
          <p:cNvSpPr/>
          <p:nvPr/>
        </p:nvSpPr>
        <p:spPr>
          <a:xfrm flipH="1">
            <a:off x="195039" y="41012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flipH="1">
            <a:off x="3759039" y="4985175"/>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flipH="1">
            <a:off x="8538514" y="3132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909" name="Shape 909"/>
        <p:cNvGrpSpPr/>
        <p:nvPr/>
      </p:nvGrpSpPr>
      <p:grpSpPr>
        <a:xfrm>
          <a:off x="0" y="0"/>
          <a:ext cx="0" cy="0"/>
          <a:chOff x="0" y="0"/>
          <a:chExt cx="0" cy="0"/>
        </a:xfrm>
      </p:grpSpPr>
      <p:sp>
        <p:nvSpPr>
          <p:cNvPr id="910" name="Google Shape;910;p16"/>
          <p:cNvSpPr/>
          <p:nvPr/>
        </p:nvSpPr>
        <p:spPr>
          <a:xfrm>
            <a:off x="659225" y="45327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6639325" y="4668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16"/>
          <p:cNvGrpSpPr/>
          <p:nvPr/>
        </p:nvGrpSpPr>
        <p:grpSpPr>
          <a:xfrm>
            <a:off x="-844625" y="1431584"/>
            <a:ext cx="1204166" cy="1046562"/>
            <a:chOff x="7170900" y="2667248"/>
            <a:chExt cx="2524456" cy="2194050"/>
          </a:xfrm>
        </p:grpSpPr>
        <p:cxnSp>
          <p:nvCxnSpPr>
            <p:cNvPr id="913" name="Google Shape;913;p16"/>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14" name="Google Shape;914;p16"/>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15" name="Google Shape;915;p16"/>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16" name="Google Shape;916;p16"/>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17" name="Google Shape;917;p16"/>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18" name="Google Shape;918;p16"/>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19" name="Google Shape;919;p16"/>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0" name="Google Shape;920;p16"/>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1" name="Google Shape;921;p16"/>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2" name="Google Shape;922;p16"/>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3" name="Google Shape;923;p16"/>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4" name="Google Shape;924;p16"/>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5" name="Google Shape;925;p16"/>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6" name="Google Shape;926;p16"/>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7" name="Google Shape;927;p16"/>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8" name="Google Shape;928;p16"/>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9" name="Google Shape;929;p16"/>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0" name="Google Shape;930;p16"/>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1" name="Google Shape;931;p16"/>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2" name="Google Shape;932;p16"/>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3" name="Google Shape;933;p16"/>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4" name="Google Shape;934;p16"/>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5" name="Google Shape;935;p16"/>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6" name="Google Shape;936;p16"/>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7" name="Google Shape;937;p16"/>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8" name="Google Shape;938;p16"/>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9" name="Google Shape;939;p16"/>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0" name="Google Shape;940;p16"/>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1" name="Google Shape;941;p16"/>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2" name="Google Shape;942;p16"/>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3" name="Google Shape;943;p16"/>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4" name="Google Shape;944;p16"/>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5" name="Google Shape;945;p16"/>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6" name="Google Shape;946;p16"/>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7" name="Google Shape;947;p16"/>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8" name="Google Shape;948;p16"/>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9" name="Google Shape;949;p16"/>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0" name="Google Shape;950;p16"/>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1" name="Google Shape;951;p16"/>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2" name="Google Shape;952;p16"/>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3" name="Google Shape;953;p16"/>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4" name="Google Shape;954;p16"/>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5" name="Google Shape;955;p16"/>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6" name="Google Shape;956;p16"/>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7" name="Google Shape;957;p16"/>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8" name="Google Shape;958;p16"/>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9" name="Google Shape;959;p16"/>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0" name="Google Shape;960;p16"/>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1" name="Google Shape;961;p16"/>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2" name="Google Shape;962;p16"/>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3" name="Google Shape;963;p16"/>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4" name="Google Shape;964;p16"/>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5" name="Google Shape;965;p16"/>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6" name="Google Shape;966;p16"/>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7" name="Google Shape;967;p16"/>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8" name="Google Shape;968;p16"/>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9" name="Google Shape;969;p16"/>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70" name="Google Shape;970;p16"/>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71" name="Google Shape;971;p16"/>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72" name="Google Shape;972;p16"/>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973" name="Google Shape;973;p16"/>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txBox="1"/>
          <p:nvPr>
            <p:ph type="title"/>
          </p:nvPr>
        </p:nvSpPr>
        <p:spPr>
          <a:xfrm>
            <a:off x="742325" y="965088"/>
            <a:ext cx="3844200" cy="7968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300">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75" name="Google Shape;975;p16"/>
          <p:cNvSpPr txBox="1"/>
          <p:nvPr>
            <p:ph idx="1" type="subTitle"/>
          </p:nvPr>
        </p:nvSpPr>
        <p:spPr>
          <a:xfrm>
            <a:off x="734975" y="1841725"/>
            <a:ext cx="4326600" cy="23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AutoNum type="arabicPeriod"/>
              <a:defRPr/>
            </a:lvl1pPr>
            <a:lvl2pPr lvl="1" rtl="0" algn="ctr">
              <a:lnSpc>
                <a:spcPct val="100000"/>
              </a:lnSpc>
              <a:spcBef>
                <a:spcPts val="0"/>
              </a:spcBef>
              <a:spcAft>
                <a:spcPts val="0"/>
              </a:spcAft>
              <a:buClr>
                <a:srgbClr val="191919"/>
              </a:buClr>
              <a:buSzPts val="1200"/>
              <a:buAutoNum type="alphaLcPeriod"/>
              <a:defRPr/>
            </a:lvl2pPr>
            <a:lvl3pPr lvl="2" rtl="0" algn="ctr">
              <a:lnSpc>
                <a:spcPct val="100000"/>
              </a:lnSpc>
              <a:spcBef>
                <a:spcPts val="0"/>
              </a:spcBef>
              <a:spcAft>
                <a:spcPts val="0"/>
              </a:spcAft>
              <a:buClr>
                <a:srgbClr val="191919"/>
              </a:buClr>
              <a:buSzPts val="1200"/>
              <a:buAutoNum type="romanLcPeriod"/>
              <a:defRPr/>
            </a:lvl3pPr>
            <a:lvl4pPr lvl="3" rtl="0" algn="ctr">
              <a:lnSpc>
                <a:spcPct val="100000"/>
              </a:lnSpc>
              <a:spcBef>
                <a:spcPts val="0"/>
              </a:spcBef>
              <a:spcAft>
                <a:spcPts val="0"/>
              </a:spcAft>
              <a:buClr>
                <a:srgbClr val="191919"/>
              </a:buClr>
              <a:buSzPts val="1200"/>
              <a:buAutoNum type="arabicPeriod"/>
              <a:defRPr/>
            </a:lvl4pPr>
            <a:lvl5pPr lvl="4" rtl="0" algn="ctr">
              <a:lnSpc>
                <a:spcPct val="100000"/>
              </a:lnSpc>
              <a:spcBef>
                <a:spcPts val="0"/>
              </a:spcBef>
              <a:spcAft>
                <a:spcPts val="0"/>
              </a:spcAft>
              <a:buClr>
                <a:srgbClr val="191919"/>
              </a:buClr>
              <a:buSzPts val="1200"/>
              <a:buAutoNum type="alphaLcPeriod"/>
              <a:defRPr/>
            </a:lvl5pPr>
            <a:lvl6pPr lvl="5" rtl="0" algn="ctr">
              <a:lnSpc>
                <a:spcPct val="100000"/>
              </a:lnSpc>
              <a:spcBef>
                <a:spcPts val="0"/>
              </a:spcBef>
              <a:spcAft>
                <a:spcPts val="0"/>
              </a:spcAft>
              <a:buClr>
                <a:srgbClr val="191919"/>
              </a:buClr>
              <a:buSzPts val="1200"/>
              <a:buAutoNum type="romanLcPeriod"/>
              <a:defRPr/>
            </a:lvl6pPr>
            <a:lvl7pPr lvl="6" rtl="0" algn="ctr">
              <a:lnSpc>
                <a:spcPct val="100000"/>
              </a:lnSpc>
              <a:spcBef>
                <a:spcPts val="0"/>
              </a:spcBef>
              <a:spcAft>
                <a:spcPts val="0"/>
              </a:spcAft>
              <a:buClr>
                <a:srgbClr val="191919"/>
              </a:buClr>
              <a:buSzPts val="1200"/>
              <a:buAutoNum type="arabicPeriod"/>
              <a:defRPr/>
            </a:lvl7pPr>
            <a:lvl8pPr lvl="7" rtl="0" algn="ctr">
              <a:lnSpc>
                <a:spcPct val="100000"/>
              </a:lnSpc>
              <a:spcBef>
                <a:spcPts val="0"/>
              </a:spcBef>
              <a:spcAft>
                <a:spcPts val="0"/>
              </a:spcAft>
              <a:buClr>
                <a:srgbClr val="191919"/>
              </a:buClr>
              <a:buSzPts val="1200"/>
              <a:buAutoNum type="alphaLcPeriod"/>
              <a:defRPr/>
            </a:lvl8pPr>
            <a:lvl9pPr lvl="8" rtl="0" algn="ctr">
              <a:lnSpc>
                <a:spcPct val="100000"/>
              </a:lnSpc>
              <a:spcBef>
                <a:spcPts val="0"/>
              </a:spcBef>
              <a:spcAft>
                <a:spcPts val="0"/>
              </a:spcAft>
              <a:buClr>
                <a:srgbClr val="191919"/>
              </a:buClr>
              <a:buSzPts val="1200"/>
              <a:buAutoNum type="romanLcPeriod"/>
              <a:defRPr/>
            </a:lvl9pPr>
          </a:lstStyle>
          <a:p/>
        </p:txBody>
      </p:sp>
      <p:sp>
        <p:nvSpPr>
          <p:cNvPr id="976" name="Google Shape;976;p1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grpSp>
        <p:nvGrpSpPr>
          <p:cNvPr id="977" name="Google Shape;977;p16"/>
          <p:cNvGrpSpPr/>
          <p:nvPr/>
        </p:nvGrpSpPr>
        <p:grpSpPr>
          <a:xfrm>
            <a:off x="469998" y="-1014037"/>
            <a:ext cx="1549764" cy="1346927"/>
            <a:chOff x="7170900" y="2667248"/>
            <a:chExt cx="2524456" cy="2194050"/>
          </a:xfrm>
        </p:grpSpPr>
        <p:cxnSp>
          <p:nvCxnSpPr>
            <p:cNvPr id="978" name="Google Shape;978;p16"/>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79" name="Google Shape;979;p16"/>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0" name="Google Shape;980;p16"/>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1" name="Google Shape;981;p16"/>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2" name="Google Shape;982;p16"/>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3" name="Google Shape;983;p16"/>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4" name="Google Shape;984;p16"/>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5" name="Google Shape;985;p16"/>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6" name="Google Shape;986;p16"/>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7" name="Google Shape;987;p16"/>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8" name="Google Shape;988;p16"/>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9" name="Google Shape;989;p16"/>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0" name="Google Shape;990;p16"/>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1" name="Google Shape;991;p16"/>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2" name="Google Shape;992;p16"/>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3" name="Google Shape;993;p16"/>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4" name="Google Shape;994;p16"/>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5" name="Google Shape;995;p16"/>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6" name="Google Shape;996;p16"/>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7" name="Google Shape;997;p16"/>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8" name="Google Shape;998;p16"/>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9" name="Google Shape;999;p16"/>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0" name="Google Shape;1000;p16"/>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1" name="Google Shape;1001;p16"/>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2" name="Google Shape;1002;p16"/>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3" name="Google Shape;1003;p16"/>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4" name="Google Shape;1004;p16"/>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5" name="Google Shape;1005;p16"/>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6" name="Google Shape;1006;p16"/>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7" name="Google Shape;1007;p16"/>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8" name="Google Shape;1008;p16"/>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9" name="Google Shape;1009;p16"/>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0" name="Google Shape;1010;p16"/>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1" name="Google Shape;1011;p16"/>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2" name="Google Shape;1012;p16"/>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3" name="Google Shape;1013;p16"/>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4" name="Google Shape;1014;p16"/>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5" name="Google Shape;1015;p16"/>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6" name="Google Shape;1016;p16"/>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7" name="Google Shape;1017;p16"/>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8" name="Google Shape;1018;p16"/>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9" name="Google Shape;1019;p16"/>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0" name="Google Shape;1020;p16"/>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1" name="Google Shape;1021;p16"/>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2" name="Google Shape;1022;p16"/>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3" name="Google Shape;1023;p16"/>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4" name="Google Shape;1024;p16"/>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5" name="Google Shape;1025;p16"/>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6" name="Google Shape;1026;p16"/>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7" name="Google Shape;1027;p16"/>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8" name="Google Shape;1028;p16"/>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9" name="Google Shape;1029;p16"/>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0" name="Google Shape;1030;p16"/>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31" name="Google Shape;1031;p16"/>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2" name="Google Shape;1032;p16"/>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33" name="Google Shape;1033;p16"/>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4" name="Google Shape;1034;p16"/>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35" name="Google Shape;1035;p16"/>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6" name="Google Shape;1036;p16"/>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37" name="Google Shape;1037;p16"/>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1038" name="Shape 1038"/>
        <p:cNvGrpSpPr/>
        <p:nvPr/>
      </p:nvGrpSpPr>
      <p:grpSpPr>
        <a:xfrm>
          <a:off x="0" y="0"/>
          <a:ext cx="0" cy="0"/>
          <a:chOff x="0" y="0"/>
          <a:chExt cx="0" cy="0"/>
        </a:xfrm>
      </p:grpSpPr>
      <p:sp>
        <p:nvSpPr>
          <p:cNvPr id="1039" name="Google Shape;1039;p17"/>
          <p:cNvSpPr/>
          <p:nvPr/>
        </p:nvSpPr>
        <p:spPr>
          <a:xfrm>
            <a:off x="4685675"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17"/>
          <p:cNvGrpSpPr/>
          <p:nvPr/>
        </p:nvGrpSpPr>
        <p:grpSpPr>
          <a:xfrm>
            <a:off x="-844625" y="1431584"/>
            <a:ext cx="1204166" cy="1046562"/>
            <a:chOff x="7170900" y="2667248"/>
            <a:chExt cx="2524456" cy="2194050"/>
          </a:xfrm>
        </p:grpSpPr>
        <p:cxnSp>
          <p:nvCxnSpPr>
            <p:cNvPr id="1041" name="Google Shape;1041;p17"/>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42" name="Google Shape;1042;p17"/>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43" name="Google Shape;1043;p17"/>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44" name="Google Shape;1044;p17"/>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45" name="Google Shape;1045;p17"/>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46" name="Google Shape;1046;p17"/>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47" name="Google Shape;1047;p17"/>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48" name="Google Shape;1048;p17"/>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49" name="Google Shape;1049;p17"/>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0" name="Google Shape;1050;p17"/>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1" name="Google Shape;1051;p17"/>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2" name="Google Shape;1052;p17"/>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3" name="Google Shape;1053;p17"/>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4" name="Google Shape;1054;p17"/>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5" name="Google Shape;1055;p17"/>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6" name="Google Shape;1056;p17"/>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7" name="Google Shape;1057;p17"/>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8" name="Google Shape;1058;p17"/>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9" name="Google Shape;1059;p17"/>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0" name="Google Shape;1060;p17"/>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1" name="Google Shape;1061;p17"/>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2" name="Google Shape;1062;p17"/>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3" name="Google Shape;1063;p17"/>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4" name="Google Shape;1064;p17"/>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5" name="Google Shape;1065;p17"/>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6" name="Google Shape;1066;p17"/>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7" name="Google Shape;1067;p17"/>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8" name="Google Shape;1068;p17"/>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9" name="Google Shape;1069;p17"/>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0" name="Google Shape;1070;p17"/>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1" name="Google Shape;1071;p17"/>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2" name="Google Shape;1072;p17"/>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3" name="Google Shape;1073;p17"/>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4" name="Google Shape;1074;p17"/>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5" name="Google Shape;1075;p17"/>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6" name="Google Shape;1076;p17"/>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7" name="Google Shape;1077;p17"/>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8" name="Google Shape;1078;p17"/>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9" name="Google Shape;1079;p17"/>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0" name="Google Shape;1080;p17"/>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1" name="Google Shape;1081;p17"/>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2" name="Google Shape;1082;p17"/>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3" name="Google Shape;1083;p17"/>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4" name="Google Shape;1084;p17"/>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5" name="Google Shape;1085;p17"/>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6" name="Google Shape;1086;p17"/>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7" name="Google Shape;1087;p17"/>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8" name="Google Shape;1088;p17"/>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9" name="Google Shape;1089;p17"/>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0" name="Google Shape;1090;p17"/>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1" name="Google Shape;1091;p17"/>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2" name="Google Shape;1092;p17"/>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3" name="Google Shape;1093;p17"/>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4" name="Google Shape;1094;p17"/>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5" name="Google Shape;1095;p17"/>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6" name="Google Shape;1096;p17"/>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7" name="Google Shape;1097;p17"/>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8" name="Google Shape;1098;p17"/>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9" name="Google Shape;1099;p17"/>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100" name="Google Shape;1100;p17"/>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1101" name="Google Shape;1101;p17"/>
          <p:cNvGrpSpPr/>
          <p:nvPr/>
        </p:nvGrpSpPr>
        <p:grpSpPr>
          <a:xfrm>
            <a:off x="469998" y="4651876"/>
            <a:ext cx="1549764" cy="1346927"/>
            <a:chOff x="7170900" y="2667248"/>
            <a:chExt cx="2524456" cy="2194050"/>
          </a:xfrm>
        </p:grpSpPr>
        <p:cxnSp>
          <p:nvCxnSpPr>
            <p:cNvPr id="1102" name="Google Shape;1102;p17"/>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3" name="Google Shape;1103;p17"/>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04" name="Google Shape;1104;p17"/>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5" name="Google Shape;1105;p17"/>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06" name="Google Shape;1106;p17"/>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7" name="Google Shape;1107;p17"/>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08" name="Google Shape;1108;p17"/>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9" name="Google Shape;1109;p17"/>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0" name="Google Shape;1110;p17"/>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1" name="Google Shape;1111;p17"/>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2" name="Google Shape;1112;p17"/>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3" name="Google Shape;1113;p17"/>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4" name="Google Shape;1114;p17"/>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5" name="Google Shape;1115;p17"/>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6" name="Google Shape;1116;p17"/>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7" name="Google Shape;1117;p17"/>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8" name="Google Shape;1118;p17"/>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9" name="Google Shape;1119;p17"/>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0" name="Google Shape;1120;p17"/>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1" name="Google Shape;1121;p17"/>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2" name="Google Shape;1122;p17"/>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3" name="Google Shape;1123;p17"/>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4" name="Google Shape;1124;p17"/>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5" name="Google Shape;1125;p17"/>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6" name="Google Shape;1126;p17"/>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7" name="Google Shape;1127;p17"/>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8" name="Google Shape;1128;p17"/>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9" name="Google Shape;1129;p17"/>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0" name="Google Shape;1130;p17"/>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1" name="Google Shape;1131;p17"/>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2" name="Google Shape;1132;p17"/>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3" name="Google Shape;1133;p17"/>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4" name="Google Shape;1134;p17"/>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5" name="Google Shape;1135;p17"/>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6" name="Google Shape;1136;p17"/>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7" name="Google Shape;1137;p17"/>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8" name="Google Shape;1138;p17"/>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9" name="Google Shape;1139;p17"/>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0" name="Google Shape;1140;p17"/>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1" name="Google Shape;1141;p17"/>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2" name="Google Shape;1142;p17"/>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3" name="Google Shape;1143;p17"/>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4" name="Google Shape;1144;p17"/>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5" name="Google Shape;1145;p17"/>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6" name="Google Shape;1146;p17"/>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7" name="Google Shape;1147;p17"/>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8" name="Google Shape;1148;p17"/>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9" name="Google Shape;1149;p17"/>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0" name="Google Shape;1150;p17"/>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1" name="Google Shape;1151;p17"/>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2" name="Google Shape;1152;p17"/>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3" name="Google Shape;1153;p17"/>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4" name="Google Shape;1154;p17"/>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5" name="Google Shape;1155;p17"/>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6" name="Google Shape;1156;p17"/>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7" name="Google Shape;1157;p17"/>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8" name="Google Shape;1158;p17"/>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9" name="Google Shape;1159;p17"/>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60" name="Google Shape;1160;p17"/>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61" name="Google Shape;1161;p17"/>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162" name="Google Shape;1162;p17"/>
          <p:cNvSpPr txBox="1"/>
          <p:nvPr>
            <p:ph idx="1" type="body"/>
          </p:nvPr>
        </p:nvSpPr>
        <p:spPr>
          <a:xfrm>
            <a:off x="740850" y="1550900"/>
            <a:ext cx="4783200" cy="2640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191919"/>
              </a:buClr>
              <a:buSzPts val="1200"/>
              <a:buAutoNum type="arabicPeriod"/>
              <a:defRPr/>
            </a:lvl1pPr>
            <a:lvl2pPr indent="-304800" lvl="1" marL="914400" rtl="0">
              <a:lnSpc>
                <a:spcPct val="115000"/>
              </a:lnSpc>
              <a:spcBef>
                <a:spcPts val="1000"/>
              </a:spcBef>
              <a:spcAft>
                <a:spcPts val="0"/>
              </a:spcAft>
              <a:buClr>
                <a:srgbClr val="E76A28"/>
              </a:buClr>
              <a:buSzPts val="1200"/>
              <a:buAutoNum type="alphaLcPeriod"/>
              <a:defRPr/>
            </a:lvl2pPr>
            <a:lvl3pPr indent="-304800" lvl="2" marL="1371600" rtl="0">
              <a:lnSpc>
                <a:spcPct val="115000"/>
              </a:lnSpc>
              <a:spcBef>
                <a:spcPts val="0"/>
              </a:spcBef>
              <a:spcAft>
                <a:spcPts val="0"/>
              </a:spcAft>
              <a:buClr>
                <a:srgbClr val="E76A28"/>
              </a:buClr>
              <a:buSzPts val="1200"/>
              <a:buAutoNum type="romanLcPeriod"/>
              <a:defRPr/>
            </a:lvl3pPr>
            <a:lvl4pPr indent="-304800" lvl="3" marL="1828800" rtl="0">
              <a:lnSpc>
                <a:spcPct val="115000"/>
              </a:lnSpc>
              <a:spcBef>
                <a:spcPts val="0"/>
              </a:spcBef>
              <a:spcAft>
                <a:spcPts val="0"/>
              </a:spcAft>
              <a:buClr>
                <a:srgbClr val="E76A28"/>
              </a:buClr>
              <a:buSzPts val="1200"/>
              <a:buAutoNum type="arabicPeriod"/>
              <a:defRPr/>
            </a:lvl4pPr>
            <a:lvl5pPr indent="-304800" lvl="4" marL="2286000" rtl="0">
              <a:lnSpc>
                <a:spcPct val="115000"/>
              </a:lnSpc>
              <a:spcBef>
                <a:spcPts val="0"/>
              </a:spcBef>
              <a:spcAft>
                <a:spcPts val="0"/>
              </a:spcAft>
              <a:buClr>
                <a:srgbClr val="E76A28"/>
              </a:buClr>
              <a:buSzPts val="1200"/>
              <a:buAutoNum type="alphaLcPeriod"/>
              <a:defRPr/>
            </a:lvl5pPr>
            <a:lvl6pPr indent="-304800" lvl="5" marL="2743200" rtl="0">
              <a:lnSpc>
                <a:spcPct val="115000"/>
              </a:lnSpc>
              <a:spcBef>
                <a:spcPts val="0"/>
              </a:spcBef>
              <a:spcAft>
                <a:spcPts val="0"/>
              </a:spcAft>
              <a:buClr>
                <a:srgbClr val="999999"/>
              </a:buClr>
              <a:buSzPts val="1200"/>
              <a:buAutoNum type="romanLcPeriod"/>
              <a:defRPr/>
            </a:lvl6pPr>
            <a:lvl7pPr indent="-304800" lvl="6" marL="3200400" rtl="0">
              <a:lnSpc>
                <a:spcPct val="115000"/>
              </a:lnSpc>
              <a:spcBef>
                <a:spcPts val="0"/>
              </a:spcBef>
              <a:spcAft>
                <a:spcPts val="0"/>
              </a:spcAft>
              <a:buClr>
                <a:srgbClr val="999999"/>
              </a:buClr>
              <a:buSzPts val="1200"/>
              <a:buAutoNum type="arabicPeriod"/>
              <a:defRPr/>
            </a:lvl7pPr>
            <a:lvl8pPr indent="-304800" lvl="7" marL="3657600" rtl="0">
              <a:lnSpc>
                <a:spcPct val="115000"/>
              </a:lnSpc>
              <a:spcBef>
                <a:spcPts val="0"/>
              </a:spcBef>
              <a:spcAft>
                <a:spcPts val="0"/>
              </a:spcAft>
              <a:buClr>
                <a:srgbClr val="999999"/>
              </a:buClr>
              <a:buSzPts val="1200"/>
              <a:buAutoNum type="alphaLcPeriod"/>
              <a:defRPr/>
            </a:lvl8pPr>
            <a:lvl9pPr indent="-304800" lvl="8" marL="4114800" rtl="0">
              <a:lnSpc>
                <a:spcPct val="115000"/>
              </a:lnSpc>
              <a:spcBef>
                <a:spcPts val="0"/>
              </a:spcBef>
              <a:spcAft>
                <a:spcPts val="0"/>
              </a:spcAft>
              <a:buClr>
                <a:srgbClr val="999999"/>
              </a:buClr>
              <a:buSzPts val="1200"/>
              <a:buAutoNum type="romanLcPeriod"/>
              <a:defRPr/>
            </a:lvl9pPr>
          </a:lstStyle>
          <a:p/>
        </p:txBody>
      </p:sp>
      <p:sp>
        <p:nvSpPr>
          <p:cNvPr id="1163" name="Google Shape;1163;p17"/>
          <p:cNvSpPr txBox="1"/>
          <p:nvPr>
            <p:ph type="title"/>
          </p:nvPr>
        </p:nvSpPr>
        <p:spPr>
          <a:xfrm>
            <a:off x="740850" y="457200"/>
            <a:ext cx="4783200" cy="8865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4" name="Google Shape;1164;p1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_1">
    <p:spTree>
      <p:nvGrpSpPr>
        <p:cNvPr id="1165" name="Shape 1165"/>
        <p:cNvGrpSpPr/>
        <p:nvPr/>
      </p:nvGrpSpPr>
      <p:grpSpPr>
        <a:xfrm>
          <a:off x="0" y="0"/>
          <a:ext cx="0" cy="0"/>
          <a:chOff x="0" y="0"/>
          <a:chExt cx="0" cy="0"/>
        </a:xfrm>
      </p:grpSpPr>
      <p:sp>
        <p:nvSpPr>
          <p:cNvPr id="1166" name="Google Shape;1166;p18"/>
          <p:cNvSpPr txBox="1"/>
          <p:nvPr>
            <p:ph idx="1" type="body"/>
          </p:nvPr>
        </p:nvSpPr>
        <p:spPr>
          <a:xfrm>
            <a:off x="740850" y="1083300"/>
            <a:ext cx="3831300" cy="2797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353535"/>
              </a:buClr>
              <a:buSzPts val="1400"/>
              <a:buChar char="●"/>
              <a:defRPr/>
            </a:lvl1pPr>
            <a:lvl2pPr indent="-317500" lvl="1" marL="914400" rtl="0">
              <a:lnSpc>
                <a:spcPct val="115000"/>
              </a:lnSpc>
              <a:spcBef>
                <a:spcPts val="0"/>
              </a:spcBef>
              <a:spcAft>
                <a:spcPts val="0"/>
              </a:spcAft>
              <a:buClr>
                <a:srgbClr val="353535"/>
              </a:buClr>
              <a:buSzPts val="1400"/>
              <a:buChar char="○"/>
              <a:defRPr/>
            </a:lvl2pPr>
            <a:lvl3pPr indent="-317500" lvl="2" marL="1371600" rtl="0">
              <a:lnSpc>
                <a:spcPct val="115000"/>
              </a:lnSpc>
              <a:spcBef>
                <a:spcPts val="0"/>
              </a:spcBef>
              <a:spcAft>
                <a:spcPts val="0"/>
              </a:spcAft>
              <a:buClr>
                <a:srgbClr val="353535"/>
              </a:buClr>
              <a:buSzPts val="1400"/>
              <a:buChar char="■"/>
              <a:defRPr/>
            </a:lvl3pPr>
            <a:lvl4pPr indent="-317500" lvl="3" marL="1828800" rtl="0">
              <a:lnSpc>
                <a:spcPct val="115000"/>
              </a:lnSpc>
              <a:spcBef>
                <a:spcPts val="0"/>
              </a:spcBef>
              <a:spcAft>
                <a:spcPts val="0"/>
              </a:spcAft>
              <a:buClr>
                <a:srgbClr val="353535"/>
              </a:buClr>
              <a:buSzPts val="1400"/>
              <a:buChar char="●"/>
              <a:defRPr/>
            </a:lvl4pPr>
            <a:lvl5pPr indent="-317500" lvl="4" marL="2286000" rtl="0">
              <a:lnSpc>
                <a:spcPct val="115000"/>
              </a:lnSpc>
              <a:spcBef>
                <a:spcPts val="0"/>
              </a:spcBef>
              <a:spcAft>
                <a:spcPts val="0"/>
              </a:spcAft>
              <a:buClr>
                <a:srgbClr val="353535"/>
              </a:buClr>
              <a:buSzPts val="1400"/>
              <a:buChar char="○"/>
              <a:defRPr/>
            </a:lvl5pPr>
            <a:lvl6pPr indent="-317500" lvl="5" marL="2743200" rtl="0">
              <a:lnSpc>
                <a:spcPct val="115000"/>
              </a:lnSpc>
              <a:spcBef>
                <a:spcPts val="0"/>
              </a:spcBef>
              <a:spcAft>
                <a:spcPts val="0"/>
              </a:spcAft>
              <a:buClr>
                <a:srgbClr val="353535"/>
              </a:buClr>
              <a:buSzPts val="1400"/>
              <a:buChar char="■"/>
              <a:defRPr/>
            </a:lvl6pPr>
            <a:lvl7pPr indent="-317500" lvl="6" marL="3200400" rtl="0">
              <a:lnSpc>
                <a:spcPct val="115000"/>
              </a:lnSpc>
              <a:spcBef>
                <a:spcPts val="0"/>
              </a:spcBef>
              <a:spcAft>
                <a:spcPts val="0"/>
              </a:spcAft>
              <a:buClr>
                <a:srgbClr val="353535"/>
              </a:buClr>
              <a:buSzPts val="1400"/>
              <a:buChar char="●"/>
              <a:defRPr/>
            </a:lvl7pPr>
            <a:lvl8pPr indent="-317500" lvl="7" marL="3657600" rtl="0">
              <a:lnSpc>
                <a:spcPct val="115000"/>
              </a:lnSpc>
              <a:spcBef>
                <a:spcPts val="0"/>
              </a:spcBef>
              <a:spcAft>
                <a:spcPts val="0"/>
              </a:spcAft>
              <a:buClr>
                <a:srgbClr val="353535"/>
              </a:buClr>
              <a:buSzPts val="1400"/>
              <a:buChar char="○"/>
              <a:defRPr/>
            </a:lvl8pPr>
            <a:lvl9pPr indent="-317500" lvl="8" marL="4114800" rtl="0">
              <a:lnSpc>
                <a:spcPct val="115000"/>
              </a:lnSpc>
              <a:spcBef>
                <a:spcPts val="0"/>
              </a:spcBef>
              <a:spcAft>
                <a:spcPts val="0"/>
              </a:spcAft>
              <a:buClr>
                <a:srgbClr val="353535"/>
              </a:buClr>
              <a:buSzPts val="1400"/>
              <a:buChar char="■"/>
              <a:defRPr/>
            </a:lvl9pPr>
          </a:lstStyle>
          <a:p/>
        </p:txBody>
      </p:sp>
      <p:sp>
        <p:nvSpPr>
          <p:cNvPr id="1167" name="Google Shape;1167;p18"/>
          <p:cNvSpPr txBox="1"/>
          <p:nvPr>
            <p:ph type="title"/>
          </p:nvPr>
        </p:nvSpPr>
        <p:spPr>
          <a:xfrm>
            <a:off x="740850" y="457200"/>
            <a:ext cx="76680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8" name="Google Shape;1168;p1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grpSp>
        <p:nvGrpSpPr>
          <p:cNvPr id="1169" name="Google Shape;1169;p18"/>
          <p:cNvGrpSpPr/>
          <p:nvPr/>
        </p:nvGrpSpPr>
        <p:grpSpPr>
          <a:xfrm>
            <a:off x="162198" y="4705876"/>
            <a:ext cx="1549764" cy="1346927"/>
            <a:chOff x="7170900" y="2667248"/>
            <a:chExt cx="2524456" cy="2194050"/>
          </a:xfrm>
        </p:grpSpPr>
        <p:cxnSp>
          <p:nvCxnSpPr>
            <p:cNvPr id="1170" name="Google Shape;1170;p18"/>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1" name="Google Shape;1171;p18"/>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2" name="Google Shape;1172;p18"/>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3" name="Google Shape;1173;p18"/>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4" name="Google Shape;1174;p18"/>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5" name="Google Shape;1175;p18"/>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6" name="Google Shape;1176;p18"/>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7" name="Google Shape;1177;p18"/>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8" name="Google Shape;1178;p18"/>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9" name="Google Shape;1179;p18"/>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0" name="Google Shape;1180;p18"/>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1" name="Google Shape;1181;p18"/>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2" name="Google Shape;1182;p18"/>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3" name="Google Shape;1183;p18"/>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4" name="Google Shape;1184;p18"/>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5" name="Google Shape;1185;p18"/>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6" name="Google Shape;1186;p18"/>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7" name="Google Shape;1187;p18"/>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8" name="Google Shape;1188;p18"/>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9" name="Google Shape;1189;p18"/>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0" name="Google Shape;1190;p18"/>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1" name="Google Shape;1191;p18"/>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2" name="Google Shape;1192;p18"/>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3" name="Google Shape;1193;p18"/>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4" name="Google Shape;1194;p18"/>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5" name="Google Shape;1195;p18"/>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6" name="Google Shape;1196;p18"/>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7" name="Google Shape;1197;p18"/>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8" name="Google Shape;1198;p18"/>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9" name="Google Shape;1199;p18"/>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0" name="Google Shape;1200;p18"/>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1" name="Google Shape;1201;p18"/>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2" name="Google Shape;1202;p18"/>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3" name="Google Shape;1203;p18"/>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4" name="Google Shape;1204;p18"/>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5" name="Google Shape;1205;p18"/>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6" name="Google Shape;1206;p18"/>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7" name="Google Shape;1207;p18"/>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8" name="Google Shape;1208;p18"/>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9" name="Google Shape;1209;p18"/>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0" name="Google Shape;1210;p18"/>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1" name="Google Shape;1211;p18"/>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2" name="Google Shape;1212;p18"/>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3" name="Google Shape;1213;p18"/>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4" name="Google Shape;1214;p18"/>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5" name="Google Shape;1215;p18"/>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6" name="Google Shape;1216;p18"/>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7" name="Google Shape;1217;p18"/>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8" name="Google Shape;1218;p18"/>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9" name="Google Shape;1219;p18"/>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0" name="Google Shape;1220;p18"/>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1" name="Google Shape;1221;p18"/>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2" name="Google Shape;1222;p18"/>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3" name="Google Shape;1223;p18"/>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4" name="Google Shape;1224;p18"/>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5" name="Google Shape;1225;p18"/>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6" name="Google Shape;1226;p18"/>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7" name="Google Shape;1227;p18"/>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8" name="Google Shape;1228;p18"/>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9" name="Google Shape;1229;p18"/>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230" name="Google Shape;1230;p18"/>
          <p:cNvSpPr/>
          <p:nvPr/>
        </p:nvSpPr>
        <p:spPr>
          <a:xfrm>
            <a:off x="4942750" y="-3270901"/>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3996175" y="4841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2" name="Google Shape;1232;p18"/>
          <p:cNvGrpSpPr/>
          <p:nvPr/>
        </p:nvGrpSpPr>
        <p:grpSpPr>
          <a:xfrm>
            <a:off x="8556100" y="1431584"/>
            <a:ext cx="1204166" cy="1046562"/>
            <a:chOff x="7170900" y="2667248"/>
            <a:chExt cx="2524456" cy="2194050"/>
          </a:xfrm>
        </p:grpSpPr>
        <p:cxnSp>
          <p:nvCxnSpPr>
            <p:cNvPr id="1233" name="Google Shape;1233;p18"/>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34" name="Google Shape;1234;p18"/>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35" name="Google Shape;1235;p18"/>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36" name="Google Shape;1236;p18"/>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37" name="Google Shape;1237;p18"/>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38" name="Google Shape;1238;p18"/>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39" name="Google Shape;1239;p18"/>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0" name="Google Shape;1240;p18"/>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1" name="Google Shape;1241;p18"/>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2" name="Google Shape;1242;p18"/>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3" name="Google Shape;1243;p18"/>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4" name="Google Shape;1244;p18"/>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5" name="Google Shape;1245;p18"/>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6" name="Google Shape;1246;p18"/>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7" name="Google Shape;1247;p18"/>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8" name="Google Shape;1248;p18"/>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9" name="Google Shape;1249;p18"/>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0" name="Google Shape;1250;p18"/>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1" name="Google Shape;1251;p18"/>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2" name="Google Shape;1252;p18"/>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3" name="Google Shape;1253;p18"/>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4" name="Google Shape;1254;p18"/>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5" name="Google Shape;1255;p18"/>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6" name="Google Shape;1256;p18"/>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7" name="Google Shape;1257;p18"/>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8" name="Google Shape;1258;p18"/>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9" name="Google Shape;1259;p18"/>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0" name="Google Shape;1260;p18"/>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1" name="Google Shape;1261;p18"/>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2" name="Google Shape;1262;p18"/>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3" name="Google Shape;1263;p18"/>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4" name="Google Shape;1264;p18"/>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5" name="Google Shape;1265;p18"/>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6" name="Google Shape;1266;p18"/>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7" name="Google Shape;1267;p18"/>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8" name="Google Shape;1268;p18"/>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9" name="Google Shape;1269;p18"/>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0" name="Google Shape;1270;p18"/>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1" name="Google Shape;1271;p18"/>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2" name="Google Shape;1272;p18"/>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3" name="Google Shape;1273;p18"/>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4" name="Google Shape;1274;p18"/>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5" name="Google Shape;1275;p18"/>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6" name="Google Shape;1276;p18"/>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7" name="Google Shape;1277;p18"/>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8" name="Google Shape;1278;p18"/>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9" name="Google Shape;1279;p18"/>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0" name="Google Shape;1280;p18"/>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1" name="Google Shape;1281;p18"/>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2" name="Google Shape;1282;p18"/>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3" name="Google Shape;1283;p18"/>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4" name="Google Shape;1284;p18"/>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5" name="Google Shape;1285;p18"/>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6" name="Google Shape;1286;p18"/>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7" name="Google Shape;1287;p18"/>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8" name="Google Shape;1288;p18"/>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9" name="Google Shape;1289;p18"/>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90" name="Google Shape;1290;p18"/>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91" name="Google Shape;1291;p18"/>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92" name="Google Shape;1292;p18"/>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293" name="Google Shape;1293;p18"/>
          <p:cNvSpPr/>
          <p:nvPr/>
        </p:nvSpPr>
        <p:spPr>
          <a:xfrm>
            <a:off x="218400" y="2771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_1_1_1">
    <p:spTree>
      <p:nvGrpSpPr>
        <p:cNvPr id="1294" name="Shape 1294"/>
        <p:cNvGrpSpPr/>
        <p:nvPr/>
      </p:nvGrpSpPr>
      <p:grpSpPr>
        <a:xfrm>
          <a:off x="0" y="0"/>
          <a:ext cx="0" cy="0"/>
          <a:chOff x="0" y="0"/>
          <a:chExt cx="0" cy="0"/>
        </a:xfrm>
      </p:grpSpPr>
      <p:sp>
        <p:nvSpPr>
          <p:cNvPr id="1295" name="Google Shape;1295;p19"/>
          <p:cNvSpPr/>
          <p:nvPr/>
        </p:nvSpPr>
        <p:spPr>
          <a:xfrm>
            <a:off x="8324925" y="-841600"/>
            <a:ext cx="1791900" cy="194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9"/>
          <p:cNvSpPr/>
          <p:nvPr/>
        </p:nvSpPr>
        <p:spPr>
          <a:xfrm>
            <a:off x="8518700" y="177199"/>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19"/>
          <p:cNvGrpSpPr/>
          <p:nvPr/>
        </p:nvGrpSpPr>
        <p:grpSpPr>
          <a:xfrm>
            <a:off x="1595375" y="4774447"/>
            <a:ext cx="1898391" cy="1649926"/>
            <a:chOff x="7170900" y="2667248"/>
            <a:chExt cx="2524456" cy="2194050"/>
          </a:xfrm>
        </p:grpSpPr>
        <p:cxnSp>
          <p:nvCxnSpPr>
            <p:cNvPr id="1298" name="Google Shape;1298;p19"/>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99" name="Google Shape;1299;p19"/>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0" name="Google Shape;1300;p19"/>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1" name="Google Shape;1301;p19"/>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2" name="Google Shape;1302;p19"/>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3" name="Google Shape;1303;p19"/>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4" name="Google Shape;1304;p19"/>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5" name="Google Shape;1305;p19"/>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6" name="Google Shape;1306;p19"/>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7" name="Google Shape;1307;p19"/>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8" name="Google Shape;1308;p19"/>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9" name="Google Shape;1309;p19"/>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0" name="Google Shape;1310;p19"/>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1" name="Google Shape;1311;p19"/>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2" name="Google Shape;1312;p19"/>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3" name="Google Shape;1313;p19"/>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4" name="Google Shape;1314;p19"/>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5" name="Google Shape;1315;p19"/>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6" name="Google Shape;1316;p19"/>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7" name="Google Shape;1317;p19"/>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8" name="Google Shape;1318;p19"/>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9" name="Google Shape;1319;p19"/>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0" name="Google Shape;1320;p19"/>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1" name="Google Shape;1321;p19"/>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2" name="Google Shape;1322;p19"/>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3" name="Google Shape;1323;p19"/>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4" name="Google Shape;1324;p19"/>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5" name="Google Shape;1325;p19"/>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6" name="Google Shape;1326;p19"/>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7" name="Google Shape;1327;p19"/>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8" name="Google Shape;1328;p19"/>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9" name="Google Shape;1329;p19"/>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0" name="Google Shape;1330;p19"/>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1" name="Google Shape;1331;p19"/>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2" name="Google Shape;1332;p19"/>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3" name="Google Shape;1333;p19"/>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4" name="Google Shape;1334;p19"/>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5" name="Google Shape;1335;p19"/>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6" name="Google Shape;1336;p19"/>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7" name="Google Shape;1337;p19"/>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8" name="Google Shape;1338;p19"/>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9" name="Google Shape;1339;p19"/>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0" name="Google Shape;1340;p19"/>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1" name="Google Shape;1341;p19"/>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2" name="Google Shape;1342;p19"/>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3" name="Google Shape;1343;p19"/>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4" name="Google Shape;1344;p19"/>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5" name="Google Shape;1345;p19"/>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6" name="Google Shape;1346;p19"/>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7" name="Google Shape;1347;p19"/>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8" name="Google Shape;1348;p19"/>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9" name="Google Shape;1349;p19"/>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0" name="Google Shape;1350;p19"/>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51" name="Google Shape;1351;p19"/>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2" name="Google Shape;1352;p19"/>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53" name="Google Shape;1353;p19"/>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4" name="Google Shape;1354;p19"/>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55" name="Google Shape;1355;p19"/>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6" name="Google Shape;1356;p19"/>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57" name="Google Shape;1357;p19"/>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358" name="Google Shape;1358;p19"/>
          <p:cNvSpPr/>
          <p:nvPr/>
        </p:nvSpPr>
        <p:spPr>
          <a:xfrm>
            <a:off x="659225" y="45327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9"/>
          <p:cNvSpPr/>
          <p:nvPr/>
        </p:nvSpPr>
        <p:spPr>
          <a:xfrm>
            <a:off x="8680650" y="403062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9"/>
          <p:cNvSpPr/>
          <p:nvPr/>
        </p:nvSpPr>
        <p:spPr>
          <a:xfrm>
            <a:off x="-1344100" y="-34876"/>
            <a:ext cx="1650000" cy="16500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9"/>
          <p:cNvSpPr txBox="1"/>
          <p:nvPr>
            <p:ph type="title"/>
          </p:nvPr>
        </p:nvSpPr>
        <p:spPr>
          <a:xfrm>
            <a:off x="741300" y="1897675"/>
            <a:ext cx="2522700" cy="726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2" name="Google Shape;1362;p19"/>
          <p:cNvSpPr txBox="1"/>
          <p:nvPr>
            <p:ph idx="1" type="subTitle"/>
          </p:nvPr>
        </p:nvSpPr>
        <p:spPr>
          <a:xfrm>
            <a:off x="741300" y="2501775"/>
            <a:ext cx="2522700" cy="17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3" name="Google Shape;1363;p19"/>
          <p:cNvSpPr txBox="1"/>
          <p:nvPr>
            <p:ph idx="2" type="title"/>
          </p:nvPr>
        </p:nvSpPr>
        <p:spPr>
          <a:xfrm>
            <a:off x="3313800" y="1897675"/>
            <a:ext cx="2522700" cy="726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4" name="Google Shape;1364;p19"/>
          <p:cNvSpPr txBox="1"/>
          <p:nvPr>
            <p:ph idx="3" type="subTitle"/>
          </p:nvPr>
        </p:nvSpPr>
        <p:spPr>
          <a:xfrm>
            <a:off x="3313801" y="2501775"/>
            <a:ext cx="2522700" cy="17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5" name="Google Shape;1365;p19"/>
          <p:cNvSpPr txBox="1"/>
          <p:nvPr>
            <p:ph idx="4" type="title"/>
          </p:nvPr>
        </p:nvSpPr>
        <p:spPr>
          <a:xfrm>
            <a:off x="5886300" y="1897675"/>
            <a:ext cx="2522700" cy="726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6" name="Google Shape;1366;p19"/>
          <p:cNvSpPr txBox="1"/>
          <p:nvPr>
            <p:ph idx="5" type="subTitle"/>
          </p:nvPr>
        </p:nvSpPr>
        <p:spPr>
          <a:xfrm>
            <a:off x="5886302" y="2501775"/>
            <a:ext cx="2522700" cy="17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7" name="Google Shape;1367;p19"/>
          <p:cNvSpPr txBox="1"/>
          <p:nvPr>
            <p:ph idx="6" type="title"/>
          </p:nvPr>
        </p:nvSpPr>
        <p:spPr>
          <a:xfrm>
            <a:off x="735000" y="457200"/>
            <a:ext cx="767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8" name="Google Shape;1368;p1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_1">
    <p:spTree>
      <p:nvGrpSpPr>
        <p:cNvPr id="1369" name="Shape 1369"/>
        <p:cNvGrpSpPr/>
        <p:nvPr/>
      </p:nvGrpSpPr>
      <p:grpSpPr>
        <a:xfrm>
          <a:off x="0" y="0"/>
          <a:ext cx="0" cy="0"/>
          <a:chOff x="0" y="0"/>
          <a:chExt cx="0" cy="0"/>
        </a:xfrm>
      </p:grpSpPr>
      <p:sp>
        <p:nvSpPr>
          <p:cNvPr id="1370" name="Google Shape;1370;p20"/>
          <p:cNvSpPr/>
          <p:nvPr/>
        </p:nvSpPr>
        <p:spPr>
          <a:xfrm>
            <a:off x="-1064400" y="603225"/>
            <a:ext cx="1370400" cy="237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0"/>
          <p:cNvSpPr/>
          <p:nvPr/>
        </p:nvSpPr>
        <p:spPr>
          <a:xfrm>
            <a:off x="3747000" y="4894274"/>
            <a:ext cx="1650000" cy="16500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2" name="Google Shape;1372;p20"/>
          <p:cNvGrpSpPr/>
          <p:nvPr/>
        </p:nvGrpSpPr>
        <p:grpSpPr>
          <a:xfrm>
            <a:off x="8761367" y="1914374"/>
            <a:ext cx="1370275" cy="1190930"/>
            <a:chOff x="7170900" y="2667248"/>
            <a:chExt cx="2524456" cy="2194050"/>
          </a:xfrm>
        </p:grpSpPr>
        <p:cxnSp>
          <p:nvCxnSpPr>
            <p:cNvPr id="1373" name="Google Shape;1373;p20"/>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74" name="Google Shape;1374;p20"/>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75" name="Google Shape;1375;p20"/>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76" name="Google Shape;1376;p20"/>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77" name="Google Shape;1377;p20"/>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78" name="Google Shape;1378;p20"/>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79" name="Google Shape;1379;p20"/>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0" name="Google Shape;1380;p20"/>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1" name="Google Shape;1381;p20"/>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2" name="Google Shape;1382;p20"/>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3" name="Google Shape;1383;p20"/>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4" name="Google Shape;1384;p20"/>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5" name="Google Shape;1385;p20"/>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6" name="Google Shape;1386;p20"/>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7" name="Google Shape;1387;p20"/>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8" name="Google Shape;1388;p20"/>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9" name="Google Shape;1389;p20"/>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0" name="Google Shape;1390;p20"/>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1" name="Google Shape;1391;p20"/>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2" name="Google Shape;1392;p20"/>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3" name="Google Shape;1393;p20"/>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4" name="Google Shape;1394;p20"/>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5" name="Google Shape;1395;p20"/>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6" name="Google Shape;1396;p20"/>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7" name="Google Shape;1397;p20"/>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8" name="Google Shape;1398;p20"/>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9" name="Google Shape;1399;p20"/>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0" name="Google Shape;1400;p20"/>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1" name="Google Shape;1401;p20"/>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2" name="Google Shape;1402;p20"/>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3" name="Google Shape;1403;p20"/>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4" name="Google Shape;1404;p20"/>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5" name="Google Shape;1405;p20"/>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6" name="Google Shape;1406;p20"/>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7" name="Google Shape;1407;p20"/>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8" name="Google Shape;1408;p20"/>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9" name="Google Shape;1409;p20"/>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0" name="Google Shape;1410;p20"/>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1" name="Google Shape;1411;p20"/>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2" name="Google Shape;1412;p20"/>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3" name="Google Shape;1413;p20"/>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4" name="Google Shape;1414;p20"/>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5" name="Google Shape;1415;p20"/>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6" name="Google Shape;1416;p20"/>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7" name="Google Shape;1417;p20"/>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8" name="Google Shape;1418;p20"/>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9" name="Google Shape;1419;p20"/>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0" name="Google Shape;1420;p20"/>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1" name="Google Shape;1421;p20"/>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2" name="Google Shape;1422;p20"/>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3" name="Google Shape;1423;p20"/>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4" name="Google Shape;1424;p20"/>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5" name="Google Shape;1425;p20"/>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6" name="Google Shape;1426;p20"/>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7" name="Google Shape;1427;p20"/>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8" name="Google Shape;1428;p20"/>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9" name="Google Shape;1429;p20"/>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30" name="Google Shape;1430;p20"/>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31" name="Google Shape;1431;p20"/>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32" name="Google Shape;1432;p20"/>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433" name="Google Shape;1433;p20"/>
          <p:cNvSpPr/>
          <p:nvPr/>
        </p:nvSpPr>
        <p:spPr>
          <a:xfrm>
            <a:off x="3439300" y="4847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0"/>
          <p:cNvSpPr/>
          <p:nvPr/>
        </p:nvSpPr>
        <p:spPr>
          <a:xfrm>
            <a:off x="246175" y="18793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0"/>
          <p:cNvSpPr/>
          <p:nvPr/>
        </p:nvSpPr>
        <p:spPr>
          <a:xfrm>
            <a:off x="-1344100" y="-34876"/>
            <a:ext cx="1650000" cy="16500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0"/>
          <p:cNvSpPr/>
          <p:nvPr/>
        </p:nvSpPr>
        <p:spPr>
          <a:xfrm>
            <a:off x="8408975" y="-378526"/>
            <a:ext cx="1650000" cy="16500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0"/>
          <p:cNvSpPr/>
          <p:nvPr/>
        </p:nvSpPr>
        <p:spPr>
          <a:xfrm>
            <a:off x="8115225" y="1994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0"/>
          <p:cNvSpPr txBox="1"/>
          <p:nvPr>
            <p:ph type="title"/>
          </p:nvPr>
        </p:nvSpPr>
        <p:spPr>
          <a:xfrm>
            <a:off x="734975" y="1271475"/>
            <a:ext cx="3193500" cy="642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39" name="Google Shape;1439;p20"/>
          <p:cNvSpPr txBox="1"/>
          <p:nvPr>
            <p:ph idx="1" type="subTitle"/>
          </p:nvPr>
        </p:nvSpPr>
        <p:spPr>
          <a:xfrm>
            <a:off x="734975" y="1770150"/>
            <a:ext cx="33093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40" name="Google Shape;1440;p20"/>
          <p:cNvSpPr txBox="1"/>
          <p:nvPr>
            <p:ph idx="2" type="title"/>
          </p:nvPr>
        </p:nvSpPr>
        <p:spPr>
          <a:xfrm>
            <a:off x="727500" y="457200"/>
            <a:ext cx="7689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1" name="Google Shape;1441;p2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1442" name="Google Shape;1442;p20"/>
          <p:cNvSpPr txBox="1"/>
          <p:nvPr>
            <p:ph idx="3" type="title"/>
          </p:nvPr>
        </p:nvSpPr>
        <p:spPr>
          <a:xfrm>
            <a:off x="4748168" y="1271475"/>
            <a:ext cx="3193500" cy="642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43" name="Google Shape;1443;p20"/>
          <p:cNvSpPr txBox="1"/>
          <p:nvPr>
            <p:ph idx="4" type="subTitle"/>
          </p:nvPr>
        </p:nvSpPr>
        <p:spPr>
          <a:xfrm>
            <a:off x="4748185" y="1770150"/>
            <a:ext cx="33093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44" name="Google Shape;1444;p20"/>
          <p:cNvSpPr txBox="1"/>
          <p:nvPr>
            <p:ph idx="5" type="subTitle"/>
          </p:nvPr>
        </p:nvSpPr>
        <p:spPr>
          <a:xfrm>
            <a:off x="734975" y="3558000"/>
            <a:ext cx="33093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45" name="Google Shape;1445;p20"/>
          <p:cNvSpPr txBox="1"/>
          <p:nvPr>
            <p:ph idx="6" type="title"/>
          </p:nvPr>
        </p:nvSpPr>
        <p:spPr>
          <a:xfrm>
            <a:off x="4748168" y="3059325"/>
            <a:ext cx="3193500" cy="642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46" name="Google Shape;1446;p20"/>
          <p:cNvSpPr txBox="1"/>
          <p:nvPr>
            <p:ph idx="7" type="subTitle"/>
          </p:nvPr>
        </p:nvSpPr>
        <p:spPr>
          <a:xfrm>
            <a:off x="4748175" y="3558000"/>
            <a:ext cx="33093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47" name="Google Shape;1447;p20"/>
          <p:cNvSpPr txBox="1"/>
          <p:nvPr>
            <p:ph idx="8" type="title"/>
          </p:nvPr>
        </p:nvSpPr>
        <p:spPr>
          <a:xfrm>
            <a:off x="734975" y="3059325"/>
            <a:ext cx="3193500" cy="642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9" name="Shape 139"/>
        <p:cNvGrpSpPr/>
        <p:nvPr/>
      </p:nvGrpSpPr>
      <p:grpSpPr>
        <a:xfrm>
          <a:off x="0" y="0"/>
          <a:ext cx="0" cy="0"/>
          <a:chOff x="0" y="0"/>
          <a:chExt cx="0" cy="0"/>
        </a:xfrm>
      </p:grpSpPr>
      <p:sp>
        <p:nvSpPr>
          <p:cNvPr id="140" name="Google Shape;140;p3"/>
          <p:cNvSpPr/>
          <p:nvPr/>
        </p:nvSpPr>
        <p:spPr>
          <a:xfrm>
            <a:off x="356225" y="17947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59225" y="45327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873050" y="38522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ph type="title"/>
          </p:nvPr>
        </p:nvSpPr>
        <p:spPr>
          <a:xfrm>
            <a:off x="1873050" y="2634150"/>
            <a:ext cx="5397900" cy="7047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800">
                <a:highlight>
                  <a:schemeClr val="lt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3"/>
          <p:cNvSpPr txBox="1"/>
          <p:nvPr>
            <p:ph hasCustomPrompt="1" idx="2" type="title"/>
          </p:nvPr>
        </p:nvSpPr>
        <p:spPr>
          <a:xfrm>
            <a:off x="3397202" y="1228950"/>
            <a:ext cx="2349600" cy="1275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9300">
                <a:solidFill>
                  <a:schemeClr val="lt1"/>
                </a:solidFill>
                <a:highlight>
                  <a:schemeClr val="lt2"/>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5" name="Google Shape;145;p3"/>
          <p:cNvSpPr txBox="1"/>
          <p:nvPr>
            <p:ph idx="1" type="subTitle"/>
          </p:nvPr>
        </p:nvSpPr>
        <p:spPr>
          <a:xfrm>
            <a:off x="1873050" y="3468450"/>
            <a:ext cx="5397900" cy="446100"/>
          </a:xfrm>
          <a:prstGeom prst="rect">
            <a:avLst/>
          </a:prstGeom>
          <a:solidFill>
            <a:schemeClr val="dk1"/>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sz="1600">
                <a:solidFill>
                  <a:schemeClr val="dk2"/>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6" name="Google Shape;146;p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1448" name="Shape 1448"/>
        <p:cNvGrpSpPr/>
        <p:nvPr/>
      </p:nvGrpSpPr>
      <p:grpSpPr>
        <a:xfrm>
          <a:off x="0" y="0"/>
          <a:ext cx="0" cy="0"/>
          <a:chOff x="0" y="0"/>
          <a:chExt cx="0" cy="0"/>
        </a:xfrm>
      </p:grpSpPr>
      <p:sp>
        <p:nvSpPr>
          <p:cNvPr id="1449" name="Google Shape;1449;p21"/>
          <p:cNvSpPr txBox="1"/>
          <p:nvPr>
            <p:ph type="title"/>
          </p:nvPr>
        </p:nvSpPr>
        <p:spPr>
          <a:xfrm>
            <a:off x="734975" y="1029000"/>
            <a:ext cx="32091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0" name="Google Shape;1450;p21"/>
          <p:cNvSpPr txBox="1"/>
          <p:nvPr>
            <p:ph idx="1" type="subTitle"/>
          </p:nvPr>
        </p:nvSpPr>
        <p:spPr>
          <a:xfrm>
            <a:off x="735050" y="1366400"/>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1" name="Google Shape;1451;p21"/>
          <p:cNvSpPr txBox="1"/>
          <p:nvPr>
            <p:ph idx="2" type="title"/>
          </p:nvPr>
        </p:nvSpPr>
        <p:spPr>
          <a:xfrm>
            <a:off x="735050" y="2242907"/>
            <a:ext cx="3209100" cy="4584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2" name="Google Shape;1452;p21"/>
          <p:cNvSpPr txBox="1"/>
          <p:nvPr>
            <p:ph idx="3" type="subTitle"/>
          </p:nvPr>
        </p:nvSpPr>
        <p:spPr>
          <a:xfrm>
            <a:off x="735125" y="2581698"/>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3" name="Google Shape;1453;p21"/>
          <p:cNvSpPr txBox="1"/>
          <p:nvPr>
            <p:ph idx="4" type="title"/>
          </p:nvPr>
        </p:nvSpPr>
        <p:spPr>
          <a:xfrm>
            <a:off x="734975" y="3458211"/>
            <a:ext cx="3209100" cy="4548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4" name="Google Shape;1454;p21"/>
          <p:cNvSpPr txBox="1"/>
          <p:nvPr>
            <p:ph idx="5" type="subTitle"/>
          </p:nvPr>
        </p:nvSpPr>
        <p:spPr>
          <a:xfrm>
            <a:off x="735050" y="3795600"/>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5" name="Google Shape;1455;p21"/>
          <p:cNvSpPr txBox="1"/>
          <p:nvPr>
            <p:ph idx="6" type="title"/>
          </p:nvPr>
        </p:nvSpPr>
        <p:spPr>
          <a:xfrm>
            <a:off x="4572030" y="1029000"/>
            <a:ext cx="32091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56" name="Google Shape;1456;p21"/>
          <p:cNvSpPr txBox="1"/>
          <p:nvPr>
            <p:ph idx="7" type="subTitle"/>
          </p:nvPr>
        </p:nvSpPr>
        <p:spPr>
          <a:xfrm>
            <a:off x="4572029" y="1366400"/>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57" name="Google Shape;1457;p21"/>
          <p:cNvSpPr txBox="1"/>
          <p:nvPr>
            <p:ph idx="8" type="title"/>
          </p:nvPr>
        </p:nvSpPr>
        <p:spPr>
          <a:xfrm>
            <a:off x="4572105" y="2243406"/>
            <a:ext cx="3209100" cy="4584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58" name="Google Shape;1458;p21"/>
          <p:cNvSpPr txBox="1"/>
          <p:nvPr>
            <p:ph idx="9" type="subTitle"/>
          </p:nvPr>
        </p:nvSpPr>
        <p:spPr>
          <a:xfrm>
            <a:off x="4572104" y="2581696"/>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59" name="Google Shape;1459;p21"/>
          <p:cNvSpPr txBox="1"/>
          <p:nvPr>
            <p:ph idx="13" type="title"/>
          </p:nvPr>
        </p:nvSpPr>
        <p:spPr>
          <a:xfrm>
            <a:off x="4572030" y="3461839"/>
            <a:ext cx="3209100" cy="4548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60" name="Google Shape;1460;p21"/>
          <p:cNvSpPr txBox="1"/>
          <p:nvPr>
            <p:ph idx="14" type="subTitle"/>
          </p:nvPr>
        </p:nvSpPr>
        <p:spPr>
          <a:xfrm>
            <a:off x="4572029" y="3795601"/>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61" name="Google Shape;1461;p21"/>
          <p:cNvSpPr txBox="1"/>
          <p:nvPr>
            <p:ph idx="15" type="title"/>
          </p:nvPr>
        </p:nvSpPr>
        <p:spPr>
          <a:xfrm>
            <a:off x="720000" y="457200"/>
            <a:ext cx="770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2" name="Google Shape;1462;p2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grpSp>
        <p:nvGrpSpPr>
          <p:cNvPr id="1463" name="Google Shape;1463;p21"/>
          <p:cNvGrpSpPr/>
          <p:nvPr/>
        </p:nvGrpSpPr>
        <p:grpSpPr>
          <a:xfrm flipH="1">
            <a:off x="3406029" y="4803888"/>
            <a:ext cx="1549764" cy="1346927"/>
            <a:chOff x="7170900" y="2667248"/>
            <a:chExt cx="2524456" cy="2194050"/>
          </a:xfrm>
        </p:grpSpPr>
        <p:cxnSp>
          <p:nvCxnSpPr>
            <p:cNvPr id="1464" name="Google Shape;1464;p21"/>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65" name="Google Shape;1465;p21"/>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66" name="Google Shape;1466;p21"/>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67" name="Google Shape;1467;p21"/>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68" name="Google Shape;1468;p21"/>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69" name="Google Shape;1469;p21"/>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0" name="Google Shape;1470;p21"/>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1" name="Google Shape;1471;p21"/>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2" name="Google Shape;1472;p21"/>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3" name="Google Shape;1473;p21"/>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4" name="Google Shape;1474;p21"/>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5" name="Google Shape;1475;p21"/>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6" name="Google Shape;1476;p21"/>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7" name="Google Shape;1477;p21"/>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8" name="Google Shape;1478;p21"/>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9" name="Google Shape;1479;p21"/>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0" name="Google Shape;1480;p21"/>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1" name="Google Shape;1481;p21"/>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2" name="Google Shape;1482;p21"/>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3" name="Google Shape;1483;p21"/>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4" name="Google Shape;1484;p21"/>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5" name="Google Shape;1485;p21"/>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6" name="Google Shape;1486;p21"/>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7" name="Google Shape;1487;p21"/>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8" name="Google Shape;1488;p21"/>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9" name="Google Shape;1489;p21"/>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0" name="Google Shape;1490;p21"/>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1" name="Google Shape;1491;p21"/>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2" name="Google Shape;1492;p21"/>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3" name="Google Shape;1493;p21"/>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4" name="Google Shape;1494;p21"/>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5" name="Google Shape;1495;p21"/>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6" name="Google Shape;1496;p21"/>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7" name="Google Shape;1497;p21"/>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8" name="Google Shape;1498;p21"/>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9" name="Google Shape;1499;p21"/>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0" name="Google Shape;1500;p21"/>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1" name="Google Shape;1501;p21"/>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2" name="Google Shape;1502;p21"/>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3" name="Google Shape;1503;p21"/>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4" name="Google Shape;1504;p21"/>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5" name="Google Shape;1505;p21"/>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6" name="Google Shape;1506;p21"/>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7" name="Google Shape;1507;p21"/>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8" name="Google Shape;1508;p21"/>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9" name="Google Shape;1509;p21"/>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0" name="Google Shape;1510;p21"/>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1" name="Google Shape;1511;p21"/>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2" name="Google Shape;1512;p21"/>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3" name="Google Shape;1513;p21"/>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4" name="Google Shape;1514;p21"/>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5" name="Google Shape;1515;p21"/>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6" name="Google Shape;1516;p21"/>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7" name="Google Shape;1517;p21"/>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8" name="Google Shape;1518;p21"/>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9" name="Google Shape;1519;p21"/>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20" name="Google Shape;1520;p21"/>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21" name="Google Shape;1521;p21"/>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22" name="Google Shape;1522;p21"/>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23" name="Google Shape;1523;p21"/>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524" name="Google Shape;1524;p21"/>
          <p:cNvSpPr/>
          <p:nvPr/>
        </p:nvSpPr>
        <p:spPr>
          <a:xfrm flipH="1">
            <a:off x="8573215" y="-453013"/>
            <a:ext cx="1044000" cy="264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1"/>
          <p:cNvSpPr/>
          <p:nvPr/>
        </p:nvSpPr>
        <p:spPr>
          <a:xfrm flipH="1">
            <a:off x="6244815" y="-3277964"/>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1"/>
          <p:cNvSpPr/>
          <p:nvPr/>
        </p:nvSpPr>
        <p:spPr>
          <a:xfrm flipH="1">
            <a:off x="812790"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21"/>
          <p:cNvGrpSpPr/>
          <p:nvPr/>
        </p:nvGrpSpPr>
        <p:grpSpPr>
          <a:xfrm flipH="1">
            <a:off x="-759025" y="1424521"/>
            <a:ext cx="1204166" cy="1046562"/>
            <a:chOff x="7170900" y="2667248"/>
            <a:chExt cx="2524456" cy="2194050"/>
          </a:xfrm>
        </p:grpSpPr>
        <p:cxnSp>
          <p:nvCxnSpPr>
            <p:cNvPr id="1528" name="Google Shape;1528;p21"/>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29" name="Google Shape;1529;p21"/>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0" name="Google Shape;1530;p21"/>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1" name="Google Shape;1531;p21"/>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2" name="Google Shape;1532;p21"/>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3" name="Google Shape;1533;p21"/>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4" name="Google Shape;1534;p21"/>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5" name="Google Shape;1535;p21"/>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6" name="Google Shape;1536;p21"/>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7" name="Google Shape;1537;p21"/>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8" name="Google Shape;1538;p21"/>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9" name="Google Shape;1539;p21"/>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0" name="Google Shape;1540;p21"/>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1" name="Google Shape;1541;p21"/>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2" name="Google Shape;1542;p21"/>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3" name="Google Shape;1543;p21"/>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4" name="Google Shape;1544;p21"/>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5" name="Google Shape;1545;p21"/>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6" name="Google Shape;1546;p21"/>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7" name="Google Shape;1547;p21"/>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8" name="Google Shape;1548;p21"/>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9" name="Google Shape;1549;p21"/>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0" name="Google Shape;1550;p21"/>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1" name="Google Shape;1551;p21"/>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2" name="Google Shape;1552;p21"/>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3" name="Google Shape;1553;p21"/>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4" name="Google Shape;1554;p21"/>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5" name="Google Shape;1555;p21"/>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6" name="Google Shape;1556;p21"/>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7" name="Google Shape;1557;p21"/>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8" name="Google Shape;1558;p21"/>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9" name="Google Shape;1559;p21"/>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0" name="Google Shape;1560;p21"/>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1" name="Google Shape;1561;p21"/>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2" name="Google Shape;1562;p21"/>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3" name="Google Shape;1563;p21"/>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4" name="Google Shape;1564;p21"/>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5" name="Google Shape;1565;p21"/>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6" name="Google Shape;1566;p21"/>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7" name="Google Shape;1567;p21"/>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8" name="Google Shape;1568;p21"/>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9" name="Google Shape;1569;p21"/>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0" name="Google Shape;1570;p21"/>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1" name="Google Shape;1571;p21"/>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2" name="Google Shape;1572;p21"/>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3" name="Google Shape;1573;p21"/>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4" name="Google Shape;1574;p21"/>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5" name="Google Shape;1575;p21"/>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6" name="Google Shape;1576;p21"/>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7" name="Google Shape;1577;p21"/>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8" name="Google Shape;1578;p21"/>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9" name="Google Shape;1579;p21"/>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80" name="Google Shape;1580;p21"/>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81" name="Google Shape;1581;p21"/>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82" name="Google Shape;1582;p21"/>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83" name="Google Shape;1583;p21"/>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84" name="Google Shape;1584;p21"/>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85" name="Google Shape;1585;p21"/>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86" name="Google Shape;1586;p21"/>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87" name="Google Shape;1587;p21"/>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1588" name="Google Shape;1588;p21"/>
          <p:cNvGrpSpPr/>
          <p:nvPr/>
        </p:nvGrpSpPr>
        <p:grpSpPr>
          <a:xfrm flipH="1">
            <a:off x="5118004" y="4803888"/>
            <a:ext cx="1549764" cy="1346927"/>
            <a:chOff x="7170900" y="2667248"/>
            <a:chExt cx="2524456" cy="2194050"/>
          </a:xfrm>
        </p:grpSpPr>
        <p:cxnSp>
          <p:nvCxnSpPr>
            <p:cNvPr id="1589" name="Google Shape;1589;p21"/>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0" name="Google Shape;1590;p21"/>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1" name="Google Shape;1591;p21"/>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2" name="Google Shape;1592;p21"/>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3" name="Google Shape;1593;p21"/>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4" name="Google Shape;1594;p21"/>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5" name="Google Shape;1595;p21"/>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6" name="Google Shape;1596;p21"/>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7" name="Google Shape;1597;p21"/>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8" name="Google Shape;1598;p21"/>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9" name="Google Shape;1599;p21"/>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0" name="Google Shape;1600;p21"/>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1" name="Google Shape;1601;p21"/>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2" name="Google Shape;1602;p21"/>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3" name="Google Shape;1603;p21"/>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4" name="Google Shape;1604;p21"/>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5" name="Google Shape;1605;p21"/>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6" name="Google Shape;1606;p21"/>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7" name="Google Shape;1607;p21"/>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8" name="Google Shape;1608;p21"/>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9" name="Google Shape;1609;p21"/>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0" name="Google Shape;1610;p21"/>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1" name="Google Shape;1611;p21"/>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2" name="Google Shape;1612;p21"/>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3" name="Google Shape;1613;p21"/>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4" name="Google Shape;1614;p21"/>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5" name="Google Shape;1615;p21"/>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6" name="Google Shape;1616;p21"/>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7" name="Google Shape;1617;p21"/>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8" name="Google Shape;1618;p21"/>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9" name="Google Shape;1619;p21"/>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0" name="Google Shape;1620;p21"/>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1" name="Google Shape;1621;p21"/>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2" name="Google Shape;1622;p21"/>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3" name="Google Shape;1623;p21"/>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4" name="Google Shape;1624;p21"/>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5" name="Google Shape;1625;p21"/>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6" name="Google Shape;1626;p21"/>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7" name="Google Shape;1627;p21"/>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8" name="Google Shape;1628;p21"/>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9" name="Google Shape;1629;p21"/>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0" name="Google Shape;1630;p21"/>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1" name="Google Shape;1631;p21"/>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2" name="Google Shape;1632;p21"/>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3" name="Google Shape;1633;p21"/>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4" name="Google Shape;1634;p21"/>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5" name="Google Shape;1635;p21"/>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6" name="Google Shape;1636;p21"/>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7" name="Google Shape;1637;p21"/>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8" name="Google Shape;1638;p21"/>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9" name="Google Shape;1639;p21"/>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0" name="Google Shape;1640;p21"/>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41" name="Google Shape;1641;p21"/>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2" name="Google Shape;1642;p21"/>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43" name="Google Shape;1643;p21"/>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4" name="Google Shape;1644;p21"/>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45" name="Google Shape;1645;p21"/>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6" name="Google Shape;1646;p21"/>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47" name="Google Shape;1647;p21"/>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8" name="Google Shape;1648;p21"/>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649" name="Google Shape;1649;p21"/>
          <p:cNvSpPr/>
          <p:nvPr/>
        </p:nvSpPr>
        <p:spPr>
          <a:xfrm flipH="1">
            <a:off x="1022440" y="144063"/>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1650" name="Shape 1650"/>
        <p:cNvGrpSpPr/>
        <p:nvPr/>
      </p:nvGrpSpPr>
      <p:grpSpPr>
        <a:xfrm>
          <a:off x="0" y="0"/>
          <a:ext cx="0" cy="0"/>
          <a:chOff x="0" y="0"/>
          <a:chExt cx="0" cy="0"/>
        </a:xfrm>
      </p:grpSpPr>
      <p:sp>
        <p:nvSpPr>
          <p:cNvPr id="1651" name="Google Shape;1651;p22"/>
          <p:cNvSpPr txBox="1"/>
          <p:nvPr>
            <p:ph hasCustomPrompt="1" type="title"/>
          </p:nvPr>
        </p:nvSpPr>
        <p:spPr>
          <a:xfrm>
            <a:off x="734975" y="568738"/>
            <a:ext cx="5228100" cy="768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highlight>
                  <a:schemeClr val="lt2"/>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52" name="Google Shape;1652;p22"/>
          <p:cNvSpPr txBox="1"/>
          <p:nvPr>
            <p:ph idx="1" type="subTitle"/>
          </p:nvPr>
        </p:nvSpPr>
        <p:spPr>
          <a:xfrm>
            <a:off x="734975" y="1319363"/>
            <a:ext cx="52281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53" name="Google Shape;1653;p22"/>
          <p:cNvSpPr txBox="1"/>
          <p:nvPr>
            <p:ph hasCustomPrompt="1" idx="2" type="title"/>
          </p:nvPr>
        </p:nvSpPr>
        <p:spPr>
          <a:xfrm>
            <a:off x="1957950" y="2028663"/>
            <a:ext cx="5228100" cy="768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highlight>
                  <a:schemeClr val="lt2"/>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54" name="Google Shape;1654;p22"/>
          <p:cNvSpPr txBox="1"/>
          <p:nvPr>
            <p:ph idx="3" type="subTitle"/>
          </p:nvPr>
        </p:nvSpPr>
        <p:spPr>
          <a:xfrm>
            <a:off x="1957950" y="2779288"/>
            <a:ext cx="52281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55" name="Google Shape;1655;p22"/>
          <p:cNvSpPr txBox="1"/>
          <p:nvPr>
            <p:ph hasCustomPrompt="1" idx="4" type="title"/>
          </p:nvPr>
        </p:nvSpPr>
        <p:spPr>
          <a:xfrm>
            <a:off x="3180800" y="3428738"/>
            <a:ext cx="5228100" cy="768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highlight>
                  <a:schemeClr val="lt2"/>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56" name="Google Shape;1656;p22"/>
          <p:cNvSpPr txBox="1"/>
          <p:nvPr>
            <p:ph idx="5" type="subTitle"/>
          </p:nvPr>
        </p:nvSpPr>
        <p:spPr>
          <a:xfrm>
            <a:off x="3180875" y="4179363"/>
            <a:ext cx="52281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57" name="Google Shape;1657;p2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1658" name="Google Shape;1658;p22"/>
          <p:cNvSpPr/>
          <p:nvPr/>
        </p:nvSpPr>
        <p:spPr>
          <a:xfrm>
            <a:off x="970225" y="45747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2"/>
          <p:cNvSpPr/>
          <p:nvPr/>
        </p:nvSpPr>
        <p:spPr>
          <a:xfrm>
            <a:off x="-1514850" y="3902225"/>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2"/>
          <p:cNvSpPr/>
          <p:nvPr/>
        </p:nvSpPr>
        <p:spPr>
          <a:xfrm>
            <a:off x="7587475" y="-1892551"/>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1" name="Google Shape;1661;p22"/>
          <p:cNvGrpSpPr/>
          <p:nvPr/>
        </p:nvGrpSpPr>
        <p:grpSpPr>
          <a:xfrm>
            <a:off x="-1322500" y="623934"/>
            <a:ext cx="1898391" cy="1649926"/>
            <a:chOff x="7170900" y="2667248"/>
            <a:chExt cx="2524456" cy="2194050"/>
          </a:xfrm>
        </p:grpSpPr>
        <p:cxnSp>
          <p:nvCxnSpPr>
            <p:cNvPr id="1662" name="Google Shape;1662;p22"/>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63" name="Google Shape;1663;p22"/>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64" name="Google Shape;1664;p22"/>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65" name="Google Shape;1665;p22"/>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66" name="Google Shape;1666;p22"/>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67" name="Google Shape;1667;p22"/>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68" name="Google Shape;1668;p22"/>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69" name="Google Shape;1669;p22"/>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0" name="Google Shape;1670;p22"/>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1" name="Google Shape;1671;p22"/>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2" name="Google Shape;1672;p22"/>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3" name="Google Shape;1673;p22"/>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4" name="Google Shape;1674;p22"/>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5" name="Google Shape;1675;p22"/>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6" name="Google Shape;1676;p22"/>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7" name="Google Shape;1677;p22"/>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8" name="Google Shape;1678;p22"/>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9" name="Google Shape;1679;p22"/>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0" name="Google Shape;1680;p22"/>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1" name="Google Shape;1681;p22"/>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2" name="Google Shape;1682;p22"/>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3" name="Google Shape;1683;p22"/>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4" name="Google Shape;1684;p22"/>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5" name="Google Shape;1685;p22"/>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6" name="Google Shape;1686;p22"/>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7" name="Google Shape;1687;p22"/>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8" name="Google Shape;1688;p22"/>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9" name="Google Shape;1689;p22"/>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0" name="Google Shape;1690;p22"/>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1" name="Google Shape;1691;p22"/>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2" name="Google Shape;1692;p22"/>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3" name="Google Shape;1693;p22"/>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4" name="Google Shape;1694;p22"/>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5" name="Google Shape;1695;p22"/>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6" name="Google Shape;1696;p22"/>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7" name="Google Shape;1697;p22"/>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8" name="Google Shape;1698;p22"/>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9" name="Google Shape;1699;p22"/>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0" name="Google Shape;1700;p22"/>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1" name="Google Shape;1701;p22"/>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2" name="Google Shape;1702;p22"/>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3" name="Google Shape;1703;p22"/>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4" name="Google Shape;1704;p22"/>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5" name="Google Shape;1705;p22"/>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6" name="Google Shape;1706;p22"/>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7" name="Google Shape;1707;p22"/>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8" name="Google Shape;1708;p22"/>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9" name="Google Shape;1709;p22"/>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0" name="Google Shape;1710;p22"/>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1" name="Google Shape;1711;p22"/>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2" name="Google Shape;1712;p22"/>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3" name="Google Shape;1713;p22"/>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4" name="Google Shape;1714;p22"/>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5" name="Google Shape;1715;p22"/>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6" name="Google Shape;1716;p22"/>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7" name="Google Shape;1717;p22"/>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8" name="Google Shape;1718;p22"/>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9" name="Google Shape;1719;p22"/>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20" name="Google Shape;1720;p22"/>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21" name="Google Shape;1721;p22"/>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722" name="Google Shape;1722;p22"/>
          <p:cNvSpPr/>
          <p:nvPr/>
        </p:nvSpPr>
        <p:spPr>
          <a:xfrm>
            <a:off x="8697238" y="11753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2"/>
          <p:cNvSpPr/>
          <p:nvPr/>
        </p:nvSpPr>
        <p:spPr>
          <a:xfrm>
            <a:off x="179200" y="43050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4" name="Google Shape;1724;p22"/>
          <p:cNvGrpSpPr/>
          <p:nvPr/>
        </p:nvGrpSpPr>
        <p:grpSpPr>
          <a:xfrm>
            <a:off x="8578175" y="2479834"/>
            <a:ext cx="1898391" cy="1649926"/>
            <a:chOff x="7170900" y="2667248"/>
            <a:chExt cx="2524456" cy="2194050"/>
          </a:xfrm>
        </p:grpSpPr>
        <p:cxnSp>
          <p:nvCxnSpPr>
            <p:cNvPr id="1725" name="Google Shape;1725;p2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26" name="Google Shape;1726;p2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27" name="Google Shape;1727;p2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28" name="Google Shape;1728;p2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29" name="Google Shape;1729;p2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0" name="Google Shape;1730;p2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1" name="Google Shape;1731;p2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2" name="Google Shape;1732;p2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3" name="Google Shape;1733;p2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4" name="Google Shape;1734;p2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5" name="Google Shape;1735;p2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6" name="Google Shape;1736;p2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7" name="Google Shape;1737;p2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8" name="Google Shape;1738;p2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9" name="Google Shape;1739;p2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0" name="Google Shape;1740;p2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1" name="Google Shape;1741;p2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2" name="Google Shape;1742;p2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3" name="Google Shape;1743;p2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4" name="Google Shape;1744;p2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5" name="Google Shape;1745;p2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6" name="Google Shape;1746;p2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7" name="Google Shape;1747;p2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8" name="Google Shape;1748;p2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9" name="Google Shape;1749;p2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0" name="Google Shape;1750;p2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1" name="Google Shape;1751;p2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2" name="Google Shape;1752;p2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3" name="Google Shape;1753;p2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4" name="Google Shape;1754;p2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5" name="Google Shape;1755;p2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6" name="Google Shape;1756;p2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7" name="Google Shape;1757;p2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8" name="Google Shape;1758;p2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9" name="Google Shape;1759;p2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0" name="Google Shape;1760;p2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1" name="Google Shape;1761;p2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2" name="Google Shape;1762;p2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3" name="Google Shape;1763;p2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4" name="Google Shape;1764;p2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5" name="Google Shape;1765;p2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6" name="Google Shape;1766;p2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7" name="Google Shape;1767;p2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8" name="Google Shape;1768;p2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9" name="Google Shape;1769;p2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0" name="Google Shape;1770;p2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1" name="Google Shape;1771;p2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2" name="Google Shape;1772;p2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3" name="Google Shape;1773;p2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4" name="Google Shape;1774;p2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5" name="Google Shape;1775;p2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6" name="Google Shape;1776;p2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7" name="Google Shape;1777;p2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8" name="Google Shape;1778;p2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9" name="Google Shape;1779;p2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80" name="Google Shape;1780;p2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81" name="Google Shape;1781;p2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82" name="Google Shape;1782;p2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83" name="Google Shape;1783;p2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84" name="Google Shape;1784;p2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785" name="Shape 1785"/>
        <p:cNvGrpSpPr/>
        <p:nvPr/>
      </p:nvGrpSpPr>
      <p:grpSpPr>
        <a:xfrm>
          <a:off x="0" y="0"/>
          <a:ext cx="0" cy="0"/>
          <a:chOff x="0" y="0"/>
          <a:chExt cx="0" cy="0"/>
        </a:xfrm>
      </p:grpSpPr>
      <p:sp>
        <p:nvSpPr>
          <p:cNvPr id="1786" name="Google Shape;1786;p23"/>
          <p:cNvSpPr/>
          <p:nvPr/>
        </p:nvSpPr>
        <p:spPr>
          <a:xfrm>
            <a:off x="8408975" y="538800"/>
            <a:ext cx="1688100" cy="369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3"/>
          <p:cNvSpPr/>
          <p:nvPr/>
        </p:nvSpPr>
        <p:spPr>
          <a:xfrm>
            <a:off x="1292025" y="46518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3"/>
          <p:cNvSpPr/>
          <p:nvPr/>
        </p:nvSpPr>
        <p:spPr>
          <a:xfrm>
            <a:off x="4685675"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23"/>
          <p:cNvGrpSpPr/>
          <p:nvPr/>
        </p:nvGrpSpPr>
        <p:grpSpPr>
          <a:xfrm>
            <a:off x="-844625" y="1431584"/>
            <a:ext cx="1204166" cy="1046562"/>
            <a:chOff x="7170900" y="2667248"/>
            <a:chExt cx="2524456" cy="2194050"/>
          </a:xfrm>
        </p:grpSpPr>
        <p:cxnSp>
          <p:nvCxnSpPr>
            <p:cNvPr id="1790" name="Google Shape;1790;p23"/>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1" name="Google Shape;1791;p23"/>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92" name="Google Shape;1792;p23"/>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3" name="Google Shape;1793;p23"/>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94" name="Google Shape;1794;p23"/>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5" name="Google Shape;1795;p23"/>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96" name="Google Shape;1796;p23"/>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7" name="Google Shape;1797;p23"/>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98" name="Google Shape;1798;p23"/>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9" name="Google Shape;1799;p23"/>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0" name="Google Shape;1800;p23"/>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1" name="Google Shape;1801;p23"/>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2" name="Google Shape;1802;p23"/>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3" name="Google Shape;1803;p23"/>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4" name="Google Shape;1804;p23"/>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5" name="Google Shape;1805;p23"/>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6" name="Google Shape;1806;p23"/>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7" name="Google Shape;1807;p23"/>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8" name="Google Shape;1808;p23"/>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9" name="Google Shape;1809;p23"/>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0" name="Google Shape;1810;p23"/>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1" name="Google Shape;1811;p23"/>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2" name="Google Shape;1812;p23"/>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3" name="Google Shape;1813;p23"/>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4" name="Google Shape;1814;p23"/>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5" name="Google Shape;1815;p23"/>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6" name="Google Shape;1816;p23"/>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7" name="Google Shape;1817;p23"/>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8" name="Google Shape;1818;p23"/>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9" name="Google Shape;1819;p23"/>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0" name="Google Shape;1820;p23"/>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1" name="Google Shape;1821;p23"/>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2" name="Google Shape;1822;p23"/>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3" name="Google Shape;1823;p23"/>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4" name="Google Shape;1824;p23"/>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5" name="Google Shape;1825;p23"/>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6" name="Google Shape;1826;p23"/>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7" name="Google Shape;1827;p23"/>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8" name="Google Shape;1828;p23"/>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9" name="Google Shape;1829;p23"/>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0" name="Google Shape;1830;p23"/>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1" name="Google Shape;1831;p23"/>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2" name="Google Shape;1832;p23"/>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3" name="Google Shape;1833;p23"/>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4" name="Google Shape;1834;p23"/>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5" name="Google Shape;1835;p23"/>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6" name="Google Shape;1836;p23"/>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7" name="Google Shape;1837;p23"/>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8" name="Google Shape;1838;p23"/>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9" name="Google Shape;1839;p23"/>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0" name="Google Shape;1840;p23"/>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1" name="Google Shape;1841;p23"/>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2" name="Google Shape;1842;p23"/>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3" name="Google Shape;1843;p23"/>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4" name="Google Shape;1844;p23"/>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5" name="Google Shape;1845;p23"/>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6" name="Google Shape;1846;p23"/>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7" name="Google Shape;1847;p23"/>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8" name="Google Shape;1848;p23"/>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9" name="Google Shape;1849;p23"/>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850" name="Google Shape;1850;p23"/>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3"/>
          <p:cNvSpPr/>
          <p:nvPr/>
        </p:nvSpPr>
        <p:spPr>
          <a:xfrm>
            <a:off x="307975" y="4488300"/>
            <a:ext cx="1873800" cy="18738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3"/>
          <p:cNvSpPr/>
          <p:nvPr/>
        </p:nvSpPr>
        <p:spPr>
          <a:xfrm>
            <a:off x="1443525" y="6055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3" name="Google Shape;1853;p23"/>
          <p:cNvGrpSpPr/>
          <p:nvPr/>
        </p:nvGrpSpPr>
        <p:grpSpPr>
          <a:xfrm>
            <a:off x="-844625" y="2603934"/>
            <a:ext cx="1204166" cy="1046562"/>
            <a:chOff x="7170900" y="2667248"/>
            <a:chExt cx="2524456" cy="2194050"/>
          </a:xfrm>
        </p:grpSpPr>
        <p:cxnSp>
          <p:nvCxnSpPr>
            <p:cNvPr id="1854" name="Google Shape;1854;p23"/>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55" name="Google Shape;1855;p23"/>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56" name="Google Shape;1856;p23"/>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57" name="Google Shape;1857;p23"/>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58" name="Google Shape;1858;p23"/>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59" name="Google Shape;1859;p23"/>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0" name="Google Shape;1860;p23"/>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1" name="Google Shape;1861;p23"/>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2" name="Google Shape;1862;p23"/>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3" name="Google Shape;1863;p23"/>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4" name="Google Shape;1864;p23"/>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5" name="Google Shape;1865;p23"/>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6" name="Google Shape;1866;p23"/>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7" name="Google Shape;1867;p23"/>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8" name="Google Shape;1868;p23"/>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9" name="Google Shape;1869;p23"/>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0" name="Google Shape;1870;p23"/>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1" name="Google Shape;1871;p23"/>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2" name="Google Shape;1872;p23"/>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3" name="Google Shape;1873;p23"/>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4" name="Google Shape;1874;p23"/>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5" name="Google Shape;1875;p23"/>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6" name="Google Shape;1876;p23"/>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7" name="Google Shape;1877;p23"/>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8" name="Google Shape;1878;p23"/>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9" name="Google Shape;1879;p23"/>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0" name="Google Shape;1880;p23"/>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1" name="Google Shape;1881;p23"/>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2" name="Google Shape;1882;p23"/>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3" name="Google Shape;1883;p23"/>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4" name="Google Shape;1884;p23"/>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5" name="Google Shape;1885;p23"/>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6" name="Google Shape;1886;p23"/>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7" name="Google Shape;1887;p23"/>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8" name="Google Shape;1888;p23"/>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9" name="Google Shape;1889;p23"/>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0" name="Google Shape;1890;p23"/>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1" name="Google Shape;1891;p23"/>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2" name="Google Shape;1892;p23"/>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3" name="Google Shape;1893;p23"/>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4" name="Google Shape;1894;p23"/>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5" name="Google Shape;1895;p23"/>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6" name="Google Shape;1896;p23"/>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7" name="Google Shape;1897;p23"/>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8" name="Google Shape;1898;p23"/>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9" name="Google Shape;1899;p23"/>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0" name="Google Shape;1900;p23"/>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1" name="Google Shape;1901;p23"/>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2" name="Google Shape;1902;p23"/>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3" name="Google Shape;1903;p23"/>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4" name="Google Shape;1904;p23"/>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5" name="Google Shape;1905;p23"/>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6" name="Google Shape;1906;p23"/>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7" name="Google Shape;1907;p23"/>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8" name="Google Shape;1908;p23"/>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9" name="Google Shape;1909;p23"/>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10" name="Google Shape;1910;p23"/>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11" name="Google Shape;1911;p23"/>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12" name="Google Shape;1912;p23"/>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13" name="Google Shape;1913;p23"/>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914" name="Google Shape;1914;p23"/>
          <p:cNvSpPr txBox="1"/>
          <p:nvPr>
            <p:ph type="title"/>
          </p:nvPr>
        </p:nvSpPr>
        <p:spPr>
          <a:xfrm>
            <a:off x="1907859" y="969138"/>
            <a:ext cx="5328300" cy="9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6700">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5" name="Google Shape;1915;p23"/>
          <p:cNvSpPr txBox="1"/>
          <p:nvPr>
            <p:ph idx="1" type="subTitle"/>
          </p:nvPr>
        </p:nvSpPr>
        <p:spPr>
          <a:xfrm>
            <a:off x="1907859" y="2661995"/>
            <a:ext cx="5328300" cy="98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16" name="Google Shape;1916;p2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1917" name="Google Shape;1917;p23"/>
          <p:cNvSpPr txBox="1"/>
          <p:nvPr/>
        </p:nvSpPr>
        <p:spPr>
          <a:xfrm>
            <a:off x="1907859" y="3650512"/>
            <a:ext cx="5328300" cy="489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ter"/>
                <a:ea typeface="Inter"/>
                <a:cs typeface="Inter"/>
                <a:sym typeface="Inter"/>
              </a:rPr>
              <a:t>CREDITS</a:t>
            </a:r>
            <a:r>
              <a:rPr lang="en" sz="1100">
                <a:solidFill>
                  <a:schemeClr val="dk1"/>
                </a:solidFill>
                <a:latin typeface="Inter Medium"/>
                <a:ea typeface="Inter Medium"/>
                <a:cs typeface="Inter Medium"/>
                <a:sym typeface="Inter Medium"/>
              </a:rPr>
              <a:t>: This presentation template was created by </a:t>
            </a:r>
            <a:r>
              <a:rPr b="1" lang="en" sz="1100">
                <a:solidFill>
                  <a:schemeClr val="dk1"/>
                </a:solidFill>
                <a:uFill>
                  <a:noFill/>
                </a:uFill>
                <a:latin typeface="Inter"/>
                <a:ea typeface="Inter"/>
                <a:cs typeface="Inter"/>
                <a:sym typeface="Inter"/>
                <a:hlinkClick r:id="rId2">
                  <a:extLst>
                    <a:ext uri="{A12FA001-AC4F-418D-AE19-62706E023703}">
                      <ahyp:hlinkClr val="tx"/>
                    </a:ext>
                  </a:extLst>
                </a:hlinkClick>
              </a:rPr>
              <a:t>Slidesgo</a:t>
            </a:r>
            <a:r>
              <a:rPr lang="en" sz="1100">
                <a:solidFill>
                  <a:schemeClr val="dk1"/>
                </a:solidFill>
                <a:latin typeface="Inter Medium"/>
                <a:ea typeface="Inter Medium"/>
                <a:cs typeface="Inter Medium"/>
                <a:sym typeface="Inter Medium"/>
              </a:rPr>
              <a:t>, including icons by </a:t>
            </a:r>
            <a:r>
              <a:rPr b="1" lang="en" sz="1100">
                <a:solidFill>
                  <a:schemeClr val="dk1"/>
                </a:solidFill>
                <a:uFill>
                  <a:noFill/>
                </a:uFill>
                <a:latin typeface="Inter"/>
                <a:ea typeface="Inter"/>
                <a:cs typeface="Inter"/>
                <a:sym typeface="Inter"/>
                <a:hlinkClick r:id="rId3">
                  <a:extLst>
                    <a:ext uri="{A12FA001-AC4F-418D-AE19-62706E023703}">
                      <ahyp:hlinkClr val="tx"/>
                    </a:ext>
                  </a:extLst>
                </a:hlinkClick>
              </a:rPr>
              <a:t>Flaticon</a:t>
            </a:r>
            <a:r>
              <a:rPr lang="en" sz="1100">
                <a:solidFill>
                  <a:schemeClr val="dk1"/>
                </a:solidFill>
                <a:latin typeface="Inter Medium"/>
                <a:ea typeface="Inter Medium"/>
                <a:cs typeface="Inter Medium"/>
                <a:sym typeface="Inter Medium"/>
              </a:rPr>
              <a:t>, and infographics &amp; images by </a:t>
            </a:r>
            <a:r>
              <a:rPr b="1" lang="en" sz="1100">
                <a:solidFill>
                  <a:schemeClr val="dk1"/>
                </a:solidFill>
                <a:uFill>
                  <a:noFill/>
                </a:uFill>
                <a:latin typeface="Inter"/>
                <a:ea typeface="Inter"/>
                <a:cs typeface="Inter"/>
                <a:sym typeface="Inter"/>
                <a:hlinkClick r:id="rId4">
                  <a:extLst>
                    <a:ext uri="{A12FA001-AC4F-418D-AE19-62706E023703}">
                      <ahyp:hlinkClr val="tx"/>
                    </a:ext>
                  </a:extLst>
                </a:hlinkClick>
              </a:rPr>
              <a:t>Freepik</a:t>
            </a:r>
            <a:endParaRPr b="1" sz="1100">
              <a:solidFill>
                <a:schemeClr val="dk1"/>
              </a:solidFill>
              <a:highlight>
                <a:srgbClr val="DFDEFC"/>
              </a:highlight>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918" name="Shape 1918"/>
        <p:cNvGrpSpPr/>
        <p:nvPr/>
      </p:nvGrpSpPr>
      <p:grpSpPr>
        <a:xfrm>
          <a:off x="0" y="0"/>
          <a:ext cx="0" cy="0"/>
          <a:chOff x="0" y="0"/>
          <a:chExt cx="0" cy="0"/>
        </a:xfrm>
      </p:grpSpPr>
      <p:sp>
        <p:nvSpPr>
          <p:cNvPr id="1919" name="Google Shape;1919;p2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1920" name="Google Shape;1920;p24"/>
          <p:cNvSpPr/>
          <p:nvPr/>
        </p:nvSpPr>
        <p:spPr>
          <a:xfrm>
            <a:off x="970225" y="45747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4"/>
          <p:cNvSpPr/>
          <p:nvPr/>
        </p:nvSpPr>
        <p:spPr>
          <a:xfrm>
            <a:off x="-1401200" y="2413525"/>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4"/>
          <p:cNvSpPr/>
          <p:nvPr/>
        </p:nvSpPr>
        <p:spPr>
          <a:xfrm>
            <a:off x="7587475" y="-1892551"/>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3" name="Google Shape;1923;p24"/>
          <p:cNvGrpSpPr/>
          <p:nvPr/>
        </p:nvGrpSpPr>
        <p:grpSpPr>
          <a:xfrm>
            <a:off x="4955250" y="-809641"/>
            <a:ext cx="1898391" cy="1649926"/>
            <a:chOff x="7170900" y="2667248"/>
            <a:chExt cx="2524456" cy="2194050"/>
          </a:xfrm>
        </p:grpSpPr>
        <p:cxnSp>
          <p:nvCxnSpPr>
            <p:cNvPr id="1924" name="Google Shape;1924;p24"/>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25" name="Google Shape;1925;p24"/>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26" name="Google Shape;1926;p24"/>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27" name="Google Shape;1927;p24"/>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28" name="Google Shape;1928;p24"/>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29" name="Google Shape;1929;p24"/>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0" name="Google Shape;1930;p24"/>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1" name="Google Shape;1931;p24"/>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2" name="Google Shape;1932;p24"/>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3" name="Google Shape;1933;p24"/>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4" name="Google Shape;1934;p24"/>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5" name="Google Shape;1935;p24"/>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6" name="Google Shape;1936;p24"/>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7" name="Google Shape;1937;p24"/>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8" name="Google Shape;1938;p24"/>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9" name="Google Shape;1939;p24"/>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0" name="Google Shape;1940;p24"/>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1" name="Google Shape;1941;p24"/>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2" name="Google Shape;1942;p24"/>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3" name="Google Shape;1943;p24"/>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4" name="Google Shape;1944;p24"/>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5" name="Google Shape;1945;p24"/>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6" name="Google Shape;1946;p24"/>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7" name="Google Shape;1947;p24"/>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8" name="Google Shape;1948;p24"/>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9" name="Google Shape;1949;p24"/>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0" name="Google Shape;1950;p24"/>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1" name="Google Shape;1951;p24"/>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2" name="Google Shape;1952;p24"/>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3" name="Google Shape;1953;p24"/>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4" name="Google Shape;1954;p24"/>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5" name="Google Shape;1955;p24"/>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6" name="Google Shape;1956;p24"/>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7" name="Google Shape;1957;p24"/>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8" name="Google Shape;1958;p24"/>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9" name="Google Shape;1959;p24"/>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0" name="Google Shape;1960;p24"/>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1" name="Google Shape;1961;p24"/>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2" name="Google Shape;1962;p24"/>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3" name="Google Shape;1963;p24"/>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4" name="Google Shape;1964;p24"/>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5" name="Google Shape;1965;p24"/>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6" name="Google Shape;1966;p24"/>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7" name="Google Shape;1967;p24"/>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8" name="Google Shape;1968;p24"/>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9" name="Google Shape;1969;p24"/>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0" name="Google Shape;1970;p24"/>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1" name="Google Shape;1971;p24"/>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2" name="Google Shape;1972;p24"/>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3" name="Google Shape;1973;p24"/>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4" name="Google Shape;1974;p24"/>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5" name="Google Shape;1975;p24"/>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6" name="Google Shape;1976;p24"/>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7" name="Google Shape;1977;p24"/>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8" name="Google Shape;1978;p24"/>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9" name="Google Shape;1979;p24"/>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80" name="Google Shape;1980;p24"/>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81" name="Google Shape;1981;p24"/>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82" name="Google Shape;1982;p24"/>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83" name="Google Shape;1983;p24"/>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984" name="Google Shape;1984;p24"/>
          <p:cNvSpPr/>
          <p:nvPr/>
        </p:nvSpPr>
        <p:spPr>
          <a:xfrm>
            <a:off x="8697238" y="11753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659225" y="4668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6" name="Google Shape;1986;p24"/>
          <p:cNvGrpSpPr/>
          <p:nvPr/>
        </p:nvGrpSpPr>
        <p:grpSpPr>
          <a:xfrm>
            <a:off x="2158650" y="4449072"/>
            <a:ext cx="1898391" cy="1649926"/>
            <a:chOff x="7170900" y="2667248"/>
            <a:chExt cx="2524456" cy="2194050"/>
          </a:xfrm>
        </p:grpSpPr>
        <p:cxnSp>
          <p:nvCxnSpPr>
            <p:cNvPr id="1987" name="Google Shape;1987;p24"/>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88" name="Google Shape;1988;p24"/>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89" name="Google Shape;1989;p24"/>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0" name="Google Shape;1990;p24"/>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1" name="Google Shape;1991;p24"/>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2" name="Google Shape;1992;p24"/>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3" name="Google Shape;1993;p24"/>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4" name="Google Shape;1994;p24"/>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5" name="Google Shape;1995;p24"/>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6" name="Google Shape;1996;p24"/>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7" name="Google Shape;1997;p24"/>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8" name="Google Shape;1998;p24"/>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9" name="Google Shape;1999;p24"/>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0" name="Google Shape;2000;p24"/>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1" name="Google Shape;2001;p24"/>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2" name="Google Shape;2002;p24"/>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3" name="Google Shape;2003;p24"/>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4" name="Google Shape;2004;p24"/>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5" name="Google Shape;2005;p24"/>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6" name="Google Shape;2006;p24"/>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7" name="Google Shape;2007;p24"/>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8" name="Google Shape;2008;p24"/>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9" name="Google Shape;2009;p24"/>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0" name="Google Shape;2010;p24"/>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1" name="Google Shape;2011;p24"/>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2" name="Google Shape;2012;p24"/>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3" name="Google Shape;2013;p24"/>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4" name="Google Shape;2014;p24"/>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5" name="Google Shape;2015;p24"/>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6" name="Google Shape;2016;p24"/>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7" name="Google Shape;2017;p24"/>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8" name="Google Shape;2018;p24"/>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9" name="Google Shape;2019;p24"/>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0" name="Google Shape;2020;p24"/>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1" name="Google Shape;2021;p24"/>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2" name="Google Shape;2022;p24"/>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3" name="Google Shape;2023;p24"/>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4" name="Google Shape;2024;p24"/>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5" name="Google Shape;2025;p24"/>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6" name="Google Shape;2026;p24"/>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7" name="Google Shape;2027;p24"/>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8" name="Google Shape;2028;p24"/>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9" name="Google Shape;2029;p24"/>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0" name="Google Shape;2030;p24"/>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1" name="Google Shape;2031;p24"/>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2" name="Google Shape;2032;p24"/>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3" name="Google Shape;2033;p24"/>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4" name="Google Shape;2034;p24"/>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5" name="Google Shape;2035;p24"/>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6" name="Google Shape;2036;p24"/>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7" name="Google Shape;2037;p24"/>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8" name="Google Shape;2038;p24"/>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9" name="Google Shape;2039;p24"/>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40" name="Google Shape;2040;p24"/>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41" name="Google Shape;2041;p24"/>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42" name="Google Shape;2042;p24"/>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43" name="Google Shape;2043;p24"/>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44" name="Google Shape;2044;p24"/>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45" name="Google Shape;2045;p24"/>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46" name="Google Shape;2046;p24"/>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047" name="Google Shape;2047;p24"/>
          <p:cNvSpPr/>
          <p:nvPr/>
        </p:nvSpPr>
        <p:spPr>
          <a:xfrm>
            <a:off x="1549300" y="39246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
    <p:bg>
      <p:bgPr>
        <a:solidFill>
          <a:schemeClr val="lt2"/>
        </a:solidFill>
      </p:bgPr>
    </p:bg>
    <p:spTree>
      <p:nvGrpSpPr>
        <p:cNvPr id="2048" name="Shape 2048"/>
        <p:cNvGrpSpPr/>
        <p:nvPr/>
      </p:nvGrpSpPr>
      <p:grpSpPr>
        <a:xfrm>
          <a:off x="0" y="0"/>
          <a:ext cx="0" cy="0"/>
          <a:chOff x="0" y="0"/>
          <a:chExt cx="0" cy="0"/>
        </a:xfrm>
      </p:grpSpPr>
      <p:sp>
        <p:nvSpPr>
          <p:cNvPr id="2049" name="Google Shape;2049;p2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2050" name="Google Shape;2050;p25"/>
          <p:cNvSpPr/>
          <p:nvPr/>
        </p:nvSpPr>
        <p:spPr>
          <a:xfrm>
            <a:off x="4948875" y="4102487"/>
            <a:ext cx="3239100" cy="369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5"/>
          <p:cNvSpPr/>
          <p:nvPr/>
        </p:nvSpPr>
        <p:spPr>
          <a:xfrm>
            <a:off x="636375" y="-22266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5"/>
          <p:cNvSpPr/>
          <p:nvPr/>
        </p:nvSpPr>
        <p:spPr>
          <a:xfrm>
            <a:off x="1758975" y="934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5"/>
          <p:cNvSpPr/>
          <p:nvPr/>
        </p:nvSpPr>
        <p:spPr>
          <a:xfrm>
            <a:off x="3968900" y="4841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4" name="Google Shape;2054;p25"/>
          <p:cNvGrpSpPr/>
          <p:nvPr/>
        </p:nvGrpSpPr>
        <p:grpSpPr>
          <a:xfrm>
            <a:off x="8583800" y="273559"/>
            <a:ext cx="1204166" cy="1046562"/>
            <a:chOff x="7170900" y="2667248"/>
            <a:chExt cx="2524456" cy="2194050"/>
          </a:xfrm>
        </p:grpSpPr>
        <p:cxnSp>
          <p:nvCxnSpPr>
            <p:cNvPr id="2055" name="Google Shape;2055;p25"/>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56" name="Google Shape;2056;p25"/>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57" name="Google Shape;2057;p25"/>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58" name="Google Shape;2058;p25"/>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59" name="Google Shape;2059;p25"/>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0" name="Google Shape;2060;p25"/>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1" name="Google Shape;2061;p25"/>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2" name="Google Shape;2062;p25"/>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3" name="Google Shape;2063;p25"/>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4" name="Google Shape;2064;p25"/>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5" name="Google Shape;2065;p25"/>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6" name="Google Shape;2066;p25"/>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7" name="Google Shape;2067;p25"/>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8" name="Google Shape;2068;p25"/>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9" name="Google Shape;2069;p25"/>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0" name="Google Shape;2070;p25"/>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1" name="Google Shape;2071;p25"/>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2" name="Google Shape;2072;p25"/>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3" name="Google Shape;2073;p25"/>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4" name="Google Shape;2074;p25"/>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5" name="Google Shape;2075;p25"/>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6" name="Google Shape;2076;p25"/>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7" name="Google Shape;2077;p25"/>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8" name="Google Shape;2078;p25"/>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9" name="Google Shape;2079;p25"/>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0" name="Google Shape;2080;p25"/>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1" name="Google Shape;2081;p25"/>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2" name="Google Shape;2082;p25"/>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3" name="Google Shape;2083;p25"/>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4" name="Google Shape;2084;p25"/>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5" name="Google Shape;2085;p25"/>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6" name="Google Shape;2086;p25"/>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7" name="Google Shape;2087;p25"/>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8" name="Google Shape;2088;p25"/>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9" name="Google Shape;2089;p25"/>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0" name="Google Shape;2090;p25"/>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1" name="Google Shape;2091;p25"/>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2" name="Google Shape;2092;p25"/>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3" name="Google Shape;2093;p25"/>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4" name="Google Shape;2094;p25"/>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5" name="Google Shape;2095;p25"/>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6" name="Google Shape;2096;p25"/>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7" name="Google Shape;2097;p25"/>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8" name="Google Shape;2098;p25"/>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9" name="Google Shape;2099;p25"/>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0" name="Google Shape;2100;p25"/>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1" name="Google Shape;2101;p25"/>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2" name="Google Shape;2102;p25"/>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3" name="Google Shape;2103;p25"/>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4" name="Google Shape;2104;p25"/>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5" name="Google Shape;2105;p25"/>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6" name="Google Shape;2106;p25"/>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7" name="Google Shape;2107;p25"/>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8" name="Google Shape;2108;p25"/>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9" name="Google Shape;2109;p25"/>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10" name="Google Shape;2110;p25"/>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11" name="Google Shape;2111;p25"/>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12" name="Google Shape;2112;p25"/>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13" name="Google Shape;2113;p25"/>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14" name="Google Shape;2114;p25"/>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2115" name="Google Shape;2115;p25"/>
          <p:cNvGrpSpPr/>
          <p:nvPr/>
        </p:nvGrpSpPr>
        <p:grpSpPr>
          <a:xfrm>
            <a:off x="469998" y="4651876"/>
            <a:ext cx="1549764" cy="1346927"/>
            <a:chOff x="7170900" y="2667248"/>
            <a:chExt cx="2524456" cy="2194050"/>
          </a:xfrm>
        </p:grpSpPr>
        <p:cxnSp>
          <p:nvCxnSpPr>
            <p:cNvPr id="2116" name="Google Shape;2116;p25"/>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17" name="Google Shape;2117;p25"/>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18" name="Google Shape;2118;p25"/>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19" name="Google Shape;2119;p25"/>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0" name="Google Shape;2120;p25"/>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1" name="Google Shape;2121;p25"/>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2" name="Google Shape;2122;p25"/>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3" name="Google Shape;2123;p25"/>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4" name="Google Shape;2124;p25"/>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5" name="Google Shape;2125;p25"/>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6" name="Google Shape;2126;p25"/>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7" name="Google Shape;2127;p25"/>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8" name="Google Shape;2128;p25"/>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9" name="Google Shape;2129;p25"/>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0" name="Google Shape;2130;p25"/>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1" name="Google Shape;2131;p25"/>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2" name="Google Shape;2132;p25"/>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3" name="Google Shape;2133;p25"/>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4" name="Google Shape;2134;p25"/>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5" name="Google Shape;2135;p25"/>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6" name="Google Shape;2136;p25"/>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7" name="Google Shape;2137;p25"/>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8" name="Google Shape;2138;p25"/>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9" name="Google Shape;2139;p25"/>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0" name="Google Shape;2140;p25"/>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1" name="Google Shape;2141;p25"/>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2" name="Google Shape;2142;p25"/>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3" name="Google Shape;2143;p25"/>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4" name="Google Shape;2144;p25"/>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5" name="Google Shape;2145;p25"/>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6" name="Google Shape;2146;p25"/>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7" name="Google Shape;2147;p25"/>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8" name="Google Shape;2148;p25"/>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9" name="Google Shape;2149;p25"/>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0" name="Google Shape;2150;p25"/>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1" name="Google Shape;2151;p25"/>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2" name="Google Shape;2152;p25"/>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3" name="Google Shape;2153;p25"/>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4" name="Google Shape;2154;p25"/>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5" name="Google Shape;2155;p25"/>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6" name="Google Shape;2156;p25"/>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7" name="Google Shape;2157;p25"/>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8" name="Google Shape;2158;p25"/>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9" name="Google Shape;2159;p25"/>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0" name="Google Shape;2160;p25"/>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1" name="Google Shape;2161;p25"/>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2" name="Google Shape;2162;p25"/>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3" name="Google Shape;2163;p25"/>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4" name="Google Shape;2164;p25"/>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5" name="Google Shape;2165;p25"/>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6" name="Google Shape;2166;p25"/>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7" name="Google Shape;2167;p25"/>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8" name="Google Shape;2168;p25"/>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9" name="Google Shape;2169;p25"/>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70" name="Google Shape;2170;p25"/>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71" name="Google Shape;2171;p25"/>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72" name="Google Shape;2172;p25"/>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73" name="Google Shape;2173;p25"/>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74" name="Google Shape;2174;p25"/>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75" name="Google Shape;2175;p25"/>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176" name="Google Shape;2176;p25"/>
          <p:cNvSpPr/>
          <p:nvPr/>
        </p:nvSpPr>
        <p:spPr>
          <a:xfrm>
            <a:off x="132906" y="484254"/>
            <a:ext cx="1204140" cy="718924"/>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177" name="Google Shape;2177;p25"/>
          <p:cNvSpPr/>
          <p:nvPr/>
        </p:nvSpPr>
        <p:spPr>
          <a:xfrm>
            <a:off x="4457338" y="4757587"/>
            <a:ext cx="1135500" cy="11355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8" name="Google Shape;2178;p25"/>
          <p:cNvGrpSpPr/>
          <p:nvPr/>
        </p:nvGrpSpPr>
        <p:grpSpPr>
          <a:xfrm>
            <a:off x="8583800" y="1464134"/>
            <a:ext cx="1204166" cy="1046562"/>
            <a:chOff x="7170900" y="2667248"/>
            <a:chExt cx="2524456" cy="2194050"/>
          </a:xfrm>
        </p:grpSpPr>
        <p:cxnSp>
          <p:nvCxnSpPr>
            <p:cNvPr id="2179" name="Google Shape;2179;p25"/>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0" name="Google Shape;2180;p25"/>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1" name="Google Shape;2181;p25"/>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2" name="Google Shape;2182;p25"/>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3" name="Google Shape;2183;p25"/>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4" name="Google Shape;2184;p25"/>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5" name="Google Shape;2185;p25"/>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6" name="Google Shape;2186;p25"/>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7" name="Google Shape;2187;p25"/>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8" name="Google Shape;2188;p25"/>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9" name="Google Shape;2189;p25"/>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0" name="Google Shape;2190;p25"/>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1" name="Google Shape;2191;p25"/>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2" name="Google Shape;2192;p25"/>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3" name="Google Shape;2193;p25"/>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4" name="Google Shape;2194;p25"/>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5" name="Google Shape;2195;p25"/>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6" name="Google Shape;2196;p25"/>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7" name="Google Shape;2197;p25"/>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8" name="Google Shape;2198;p25"/>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9" name="Google Shape;2199;p25"/>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0" name="Google Shape;2200;p25"/>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1" name="Google Shape;2201;p25"/>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2" name="Google Shape;2202;p25"/>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3" name="Google Shape;2203;p25"/>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4" name="Google Shape;2204;p25"/>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5" name="Google Shape;2205;p25"/>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6" name="Google Shape;2206;p25"/>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7" name="Google Shape;2207;p25"/>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8" name="Google Shape;2208;p25"/>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9" name="Google Shape;2209;p25"/>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0" name="Google Shape;2210;p25"/>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1" name="Google Shape;2211;p25"/>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2" name="Google Shape;2212;p25"/>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3" name="Google Shape;2213;p25"/>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4" name="Google Shape;2214;p25"/>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5" name="Google Shape;2215;p25"/>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6" name="Google Shape;2216;p25"/>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7" name="Google Shape;2217;p25"/>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8" name="Google Shape;2218;p25"/>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9" name="Google Shape;2219;p25"/>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0" name="Google Shape;2220;p25"/>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1" name="Google Shape;2221;p25"/>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2" name="Google Shape;2222;p25"/>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3" name="Google Shape;2223;p25"/>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4" name="Google Shape;2224;p25"/>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5" name="Google Shape;2225;p25"/>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6" name="Google Shape;2226;p25"/>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7" name="Google Shape;2227;p25"/>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8" name="Google Shape;2228;p25"/>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9" name="Google Shape;2229;p25"/>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0" name="Google Shape;2230;p25"/>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31" name="Google Shape;2231;p25"/>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2" name="Google Shape;2232;p25"/>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33" name="Google Shape;2233;p25"/>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4" name="Google Shape;2234;p25"/>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35" name="Google Shape;2235;p25"/>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6" name="Google Shape;2236;p25"/>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37" name="Google Shape;2237;p25"/>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8" name="Google Shape;2238;p25"/>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2239" name="Google Shape;2239;p25"/>
          <p:cNvSpPr/>
          <p:nvPr/>
        </p:nvSpPr>
        <p:spPr>
          <a:xfrm>
            <a:off x="8036475" y="273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0" name="Google Shape;2240;p25"/>
          <p:cNvGrpSpPr/>
          <p:nvPr/>
        </p:nvGrpSpPr>
        <p:grpSpPr>
          <a:xfrm>
            <a:off x="-1333777" y="4651876"/>
            <a:ext cx="1549764" cy="1346927"/>
            <a:chOff x="7170900" y="2667248"/>
            <a:chExt cx="2524456" cy="2194050"/>
          </a:xfrm>
        </p:grpSpPr>
        <p:cxnSp>
          <p:nvCxnSpPr>
            <p:cNvPr id="2241" name="Google Shape;2241;p25"/>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42" name="Google Shape;2242;p25"/>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43" name="Google Shape;2243;p25"/>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44" name="Google Shape;2244;p25"/>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45" name="Google Shape;2245;p25"/>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46" name="Google Shape;2246;p25"/>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47" name="Google Shape;2247;p25"/>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48" name="Google Shape;2248;p25"/>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49" name="Google Shape;2249;p25"/>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0" name="Google Shape;2250;p25"/>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1" name="Google Shape;2251;p25"/>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2" name="Google Shape;2252;p25"/>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3" name="Google Shape;2253;p25"/>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4" name="Google Shape;2254;p25"/>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5" name="Google Shape;2255;p25"/>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6" name="Google Shape;2256;p25"/>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7" name="Google Shape;2257;p25"/>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8" name="Google Shape;2258;p25"/>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9" name="Google Shape;2259;p25"/>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0" name="Google Shape;2260;p25"/>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1" name="Google Shape;2261;p25"/>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2" name="Google Shape;2262;p25"/>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3" name="Google Shape;2263;p25"/>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4" name="Google Shape;2264;p25"/>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5" name="Google Shape;2265;p25"/>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6" name="Google Shape;2266;p25"/>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7" name="Google Shape;2267;p25"/>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8" name="Google Shape;2268;p25"/>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9" name="Google Shape;2269;p25"/>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0" name="Google Shape;2270;p25"/>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1" name="Google Shape;2271;p25"/>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2" name="Google Shape;2272;p25"/>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3" name="Google Shape;2273;p25"/>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4" name="Google Shape;2274;p25"/>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5" name="Google Shape;2275;p25"/>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6" name="Google Shape;2276;p25"/>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7" name="Google Shape;2277;p25"/>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8" name="Google Shape;2278;p25"/>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9" name="Google Shape;2279;p25"/>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0" name="Google Shape;2280;p25"/>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1" name="Google Shape;2281;p25"/>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2" name="Google Shape;2282;p25"/>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3" name="Google Shape;2283;p25"/>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4" name="Google Shape;2284;p25"/>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5" name="Google Shape;2285;p25"/>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6" name="Google Shape;2286;p25"/>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7" name="Google Shape;2287;p25"/>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8" name="Google Shape;2288;p25"/>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9" name="Google Shape;2289;p25"/>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0" name="Google Shape;2290;p25"/>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1" name="Google Shape;2291;p25"/>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2" name="Google Shape;2292;p25"/>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3" name="Google Shape;2293;p25"/>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4" name="Google Shape;2294;p25"/>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5" name="Google Shape;2295;p25"/>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6" name="Google Shape;2296;p25"/>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7" name="Google Shape;2297;p25"/>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8" name="Google Shape;2298;p25"/>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9" name="Google Shape;2299;p25"/>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00" name="Google Shape;2300;p25"/>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7" name="Shape 147"/>
        <p:cNvGrpSpPr/>
        <p:nvPr/>
      </p:nvGrpSpPr>
      <p:grpSpPr>
        <a:xfrm>
          <a:off x="0" y="0"/>
          <a:ext cx="0" cy="0"/>
          <a:chOff x="0" y="0"/>
          <a:chExt cx="0" cy="0"/>
        </a:xfrm>
      </p:grpSpPr>
      <p:sp>
        <p:nvSpPr>
          <p:cNvPr id="148" name="Google Shape;148;p4"/>
          <p:cNvSpPr txBox="1"/>
          <p:nvPr>
            <p:ph type="title"/>
          </p:nvPr>
        </p:nvSpPr>
        <p:spPr>
          <a:xfrm>
            <a:off x="749725" y="457200"/>
            <a:ext cx="7644600" cy="57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b="0"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4"/>
          <p:cNvSpPr txBox="1"/>
          <p:nvPr>
            <p:ph idx="1" type="body"/>
          </p:nvPr>
        </p:nvSpPr>
        <p:spPr>
          <a:xfrm>
            <a:off x="980425" y="1000500"/>
            <a:ext cx="7183200" cy="3399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b="0"/>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150" name="Google Shape;150;p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1" name="Shape 151"/>
        <p:cNvGrpSpPr/>
        <p:nvPr/>
      </p:nvGrpSpPr>
      <p:grpSpPr>
        <a:xfrm>
          <a:off x="0" y="0"/>
          <a:ext cx="0" cy="0"/>
          <a:chOff x="0" y="0"/>
          <a:chExt cx="0" cy="0"/>
        </a:xfrm>
      </p:grpSpPr>
      <p:sp>
        <p:nvSpPr>
          <p:cNvPr id="152" name="Google Shape;152;p5"/>
          <p:cNvSpPr/>
          <p:nvPr/>
        </p:nvSpPr>
        <p:spPr>
          <a:xfrm>
            <a:off x="-98025" y="2029375"/>
            <a:ext cx="576000" cy="249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1383800" y="4458274"/>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517325"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6646450" y="1923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7279250" y="4841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txBox="1"/>
          <p:nvPr>
            <p:ph type="title"/>
          </p:nvPr>
        </p:nvSpPr>
        <p:spPr>
          <a:xfrm>
            <a:off x="734975" y="2061700"/>
            <a:ext cx="32589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5"/>
          <p:cNvSpPr txBox="1"/>
          <p:nvPr>
            <p:ph idx="2" type="title"/>
          </p:nvPr>
        </p:nvSpPr>
        <p:spPr>
          <a:xfrm>
            <a:off x="4505265" y="2061700"/>
            <a:ext cx="32589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5"/>
          <p:cNvSpPr txBox="1"/>
          <p:nvPr>
            <p:ph idx="1" type="subTitle"/>
          </p:nvPr>
        </p:nvSpPr>
        <p:spPr>
          <a:xfrm>
            <a:off x="4505275" y="2498925"/>
            <a:ext cx="2992500" cy="12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0" name="Google Shape;160;p5"/>
          <p:cNvSpPr txBox="1"/>
          <p:nvPr>
            <p:ph idx="3" type="subTitle"/>
          </p:nvPr>
        </p:nvSpPr>
        <p:spPr>
          <a:xfrm>
            <a:off x="734975" y="2498925"/>
            <a:ext cx="3045300" cy="12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1" name="Google Shape;161;p5"/>
          <p:cNvSpPr txBox="1"/>
          <p:nvPr>
            <p:ph idx="4" type="title"/>
          </p:nvPr>
        </p:nvSpPr>
        <p:spPr>
          <a:xfrm>
            <a:off x="733950" y="457200"/>
            <a:ext cx="7674900" cy="52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sp>
        <p:nvSpPr>
          <p:cNvPr id="164" name="Google Shape;164;p6"/>
          <p:cNvSpPr/>
          <p:nvPr/>
        </p:nvSpPr>
        <p:spPr>
          <a:xfrm>
            <a:off x="-595525" y="2815400"/>
            <a:ext cx="951600" cy="206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6"/>
          <p:cNvGrpSpPr/>
          <p:nvPr/>
        </p:nvGrpSpPr>
        <p:grpSpPr>
          <a:xfrm>
            <a:off x="-1023818" y="4278306"/>
            <a:ext cx="1672200" cy="1453339"/>
            <a:chOff x="7170900" y="2667248"/>
            <a:chExt cx="2524456" cy="2194050"/>
          </a:xfrm>
        </p:grpSpPr>
        <p:cxnSp>
          <p:nvCxnSpPr>
            <p:cNvPr id="166" name="Google Shape;166;p6"/>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 name="Google Shape;167;p6"/>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 name="Google Shape;168;p6"/>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 name="Google Shape;169;p6"/>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 name="Google Shape;170;p6"/>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 name="Google Shape;171;p6"/>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2" name="Google Shape;172;p6"/>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3" name="Google Shape;173;p6"/>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4" name="Google Shape;174;p6"/>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5" name="Google Shape;175;p6"/>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6" name="Google Shape;176;p6"/>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7" name="Google Shape;177;p6"/>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8" name="Google Shape;178;p6"/>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 name="Google Shape;179;p6"/>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 name="Google Shape;180;p6"/>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 name="Google Shape;181;p6"/>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 name="Google Shape;182;p6"/>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 name="Google Shape;183;p6"/>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 name="Google Shape;184;p6"/>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5" name="Google Shape;185;p6"/>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 name="Google Shape;186;p6"/>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 name="Google Shape;187;p6"/>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 name="Google Shape;188;p6"/>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 name="Google Shape;189;p6"/>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 name="Google Shape;190;p6"/>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1" name="Google Shape;191;p6"/>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2" name="Google Shape;192;p6"/>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 name="Google Shape;193;p6"/>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 name="Google Shape;194;p6"/>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 name="Google Shape;195;p6"/>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 name="Google Shape;196;p6"/>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 name="Google Shape;197;p6"/>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8" name="Google Shape;198;p6"/>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9" name="Google Shape;199;p6"/>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0" name="Google Shape;200;p6"/>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1" name="Google Shape;201;p6"/>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2" name="Google Shape;202;p6"/>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3" name="Google Shape;203;p6"/>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4" name="Google Shape;204;p6"/>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5" name="Google Shape;205;p6"/>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 name="Google Shape;206;p6"/>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 name="Google Shape;207;p6"/>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 name="Google Shape;208;p6"/>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 name="Google Shape;209;p6"/>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 name="Google Shape;210;p6"/>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1" name="Google Shape;211;p6"/>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2" name="Google Shape;212;p6"/>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3" name="Google Shape;213;p6"/>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4" name="Google Shape;214;p6"/>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5" name="Google Shape;215;p6"/>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6" name="Google Shape;216;p6"/>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7" name="Google Shape;217;p6"/>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 name="Google Shape;218;p6"/>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 name="Google Shape;219;p6"/>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 name="Google Shape;220;p6"/>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 name="Google Shape;221;p6"/>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 name="Google Shape;222;p6"/>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 name="Google Shape;223;p6"/>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4" name="Google Shape;224;p6"/>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5" name="Google Shape;225;p6"/>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226" name="Google Shape;226;p6"/>
          <p:cNvGrpSpPr/>
          <p:nvPr/>
        </p:nvGrpSpPr>
        <p:grpSpPr>
          <a:xfrm>
            <a:off x="8656357" y="67781"/>
            <a:ext cx="1672200" cy="1453339"/>
            <a:chOff x="7170900" y="2667248"/>
            <a:chExt cx="2524456" cy="2194050"/>
          </a:xfrm>
        </p:grpSpPr>
        <p:cxnSp>
          <p:nvCxnSpPr>
            <p:cNvPr id="227" name="Google Shape;227;p6"/>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 name="Google Shape;228;p6"/>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 name="Google Shape;229;p6"/>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0" name="Google Shape;230;p6"/>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1" name="Google Shape;231;p6"/>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2" name="Google Shape;232;p6"/>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3" name="Google Shape;233;p6"/>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 name="Google Shape;234;p6"/>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 name="Google Shape;235;p6"/>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 name="Google Shape;236;p6"/>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 name="Google Shape;237;p6"/>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6"/>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 name="Google Shape;239;p6"/>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0" name="Google Shape;240;p6"/>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1" name="Google Shape;241;p6"/>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 name="Google Shape;242;p6"/>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 name="Google Shape;243;p6"/>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 name="Google Shape;244;p6"/>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 name="Google Shape;245;p6"/>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 name="Google Shape;246;p6"/>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 name="Google Shape;247;p6"/>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6"/>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9" name="Google Shape;249;p6"/>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 name="Google Shape;250;p6"/>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 name="Google Shape;251;p6"/>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 name="Google Shape;252;p6"/>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 name="Google Shape;253;p6"/>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 name="Google Shape;254;p6"/>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6"/>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6" name="Google Shape;256;p6"/>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7" name="Google Shape;257;p6"/>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8" name="Google Shape;258;p6"/>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 name="Google Shape;259;p6"/>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 name="Google Shape;260;p6"/>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 name="Google Shape;261;p6"/>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6"/>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 name="Google Shape;263;p6"/>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4" name="Google Shape;264;p6"/>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5" name="Google Shape;265;p6"/>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6" name="Google Shape;266;p6"/>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7" name="Google Shape;267;p6"/>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8" name="Google Shape;268;p6"/>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9" name="Google Shape;269;p6"/>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0" name="Google Shape;270;p6"/>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1" name="Google Shape;271;p6"/>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6"/>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3" name="Google Shape;273;p6"/>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4" name="Google Shape;274;p6"/>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5" name="Google Shape;275;p6"/>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6" name="Google Shape;276;p6"/>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7" name="Google Shape;277;p6"/>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6"/>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9" name="Google Shape;279;p6"/>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6"/>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1" name="Google Shape;281;p6"/>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 name="Google Shape;282;p6"/>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 name="Google Shape;283;p6"/>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 name="Google Shape;284;p6"/>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 name="Google Shape;285;p6"/>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 name="Google Shape;286;p6"/>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87" name="Google Shape;287;p6"/>
          <p:cNvSpPr/>
          <p:nvPr/>
        </p:nvSpPr>
        <p:spPr>
          <a:xfrm>
            <a:off x="8769175" y="41012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800275" y="4876100"/>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1" name="Shape 291"/>
        <p:cNvGrpSpPr/>
        <p:nvPr/>
      </p:nvGrpSpPr>
      <p:grpSpPr>
        <a:xfrm>
          <a:off x="0" y="0"/>
          <a:ext cx="0" cy="0"/>
          <a:chOff x="0" y="0"/>
          <a:chExt cx="0" cy="0"/>
        </a:xfrm>
      </p:grpSpPr>
      <p:grpSp>
        <p:nvGrpSpPr>
          <p:cNvPr id="292" name="Google Shape;292;p7"/>
          <p:cNvGrpSpPr/>
          <p:nvPr/>
        </p:nvGrpSpPr>
        <p:grpSpPr>
          <a:xfrm>
            <a:off x="4045448" y="4810951"/>
            <a:ext cx="1549764" cy="1346927"/>
            <a:chOff x="7170900" y="2667248"/>
            <a:chExt cx="2524456" cy="2194050"/>
          </a:xfrm>
        </p:grpSpPr>
        <p:cxnSp>
          <p:nvCxnSpPr>
            <p:cNvPr id="293" name="Google Shape;293;p7"/>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94" name="Google Shape;294;p7"/>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95" name="Google Shape;295;p7"/>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96" name="Google Shape;296;p7"/>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97" name="Google Shape;297;p7"/>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98" name="Google Shape;298;p7"/>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7"/>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0" name="Google Shape;300;p7"/>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1" name="Google Shape;301;p7"/>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2" name="Google Shape;302;p7"/>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3" name="Google Shape;303;p7"/>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4" name="Google Shape;304;p7"/>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5" name="Google Shape;305;p7"/>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7"/>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7" name="Google Shape;307;p7"/>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8" name="Google Shape;308;p7"/>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9" name="Google Shape;309;p7"/>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 name="Google Shape;310;p7"/>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 name="Google Shape;311;p7"/>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 name="Google Shape;312;p7"/>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 name="Google Shape;313;p7"/>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 name="Google Shape;314;p7"/>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 name="Google Shape;315;p7"/>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6" name="Google Shape;316;p7"/>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7" name="Google Shape;317;p7"/>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 name="Google Shape;318;p7"/>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 name="Google Shape;319;p7"/>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 name="Google Shape;320;p7"/>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 name="Google Shape;321;p7"/>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 name="Google Shape;322;p7"/>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 name="Google Shape;323;p7"/>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4" name="Google Shape;324;p7"/>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5" name="Google Shape;325;p7"/>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7"/>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7" name="Google Shape;327;p7"/>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8" name="Google Shape;328;p7"/>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9" name="Google Shape;329;p7"/>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0" name="Google Shape;330;p7"/>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1" name="Google Shape;331;p7"/>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2" name="Google Shape;332;p7"/>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3" name="Google Shape;333;p7"/>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4" name="Google Shape;334;p7"/>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5" name="Google Shape;335;p7"/>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7"/>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7" name="Google Shape;337;p7"/>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8" name="Google Shape;338;p7"/>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9" name="Google Shape;339;p7"/>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0" name="Google Shape;340;p7"/>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1" name="Google Shape;341;p7"/>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2" name="Google Shape;342;p7"/>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3" name="Google Shape;343;p7"/>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4" name="Google Shape;344;p7"/>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5" name="Google Shape;345;p7"/>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6" name="Google Shape;346;p7"/>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7" name="Google Shape;347;p7"/>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8" name="Google Shape;348;p7"/>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9" name="Google Shape;349;p7"/>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50" name="Google Shape;350;p7"/>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51" name="Google Shape;351;p7"/>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52" name="Google Shape;352;p7"/>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353" name="Google Shape;353;p7"/>
          <p:cNvSpPr/>
          <p:nvPr/>
        </p:nvSpPr>
        <p:spPr>
          <a:xfrm>
            <a:off x="-615975" y="-445950"/>
            <a:ext cx="1044000" cy="264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01775" y="-3270901"/>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28025"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7"/>
          <p:cNvGrpSpPr/>
          <p:nvPr/>
        </p:nvGrpSpPr>
        <p:grpSpPr>
          <a:xfrm>
            <a:off x="8556100" y="1431584"/>
            <a:ext cx="1204166" cy="1046562"/>
            <a:chOff x="7170900" y="2667248"/>
            <a:chExt cx="2524456" cy="2194050"/>
          </a:xfrm>
        </p:grpSpPr>
        <p:cxnSp>
          <p:nvCxnSpPr>
            <p:cNvPr id="357" name="Google Shape;357;p7"/>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58" name="Google Shape;358;p7"/>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59" name="Google Shape;359;p7"/>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0" name="Google Shape;360;p7"/>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1" name="Google Shape;361;p7"/>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2" name="Google Shape;362;p7"/>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3" name="Google Shape;363;p7"/>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4" name="Google Shape;364;p7"/>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5" name="Google Shape;365;p7"/>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6" name="Google Shape;366;p7"/>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7" name="Google Shape;367;p7"/>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8" name="Google Shape;368;p7"/>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9" name="Google Shape;369;p7"/>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0" name="Google Shape;370;p7"/>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1" name="Google Shape;371;p7"/>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2" name="Google Shape;372;p7"/>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3" name="Google Shape;373;p7"/>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4" name="Google Shape;374;p7"/>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5" name="Google Shape;375;p7"/>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6" name="Google Shape;376;p7"/>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7" name="Google Shape;377;p7"/>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8" name="Google Shape;378;p7"/>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9" name="Google Shape;379;p7"/>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0" name="Google Shape;380;p7"/>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1" name="Google Shape;381;p7"/>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2" name="Google Shape;382;p7"/>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3" name="Google Shape;383;p7"/>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4" name="Google Shape;384;p7"/>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5" name="Google Shape;385;p7"/>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6" name="Google Shape;386;p7"/>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7" name="Google Shape;387;p7"/>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8" name="Google Shape;388;p7"/>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9" name="Google Shape;389;p7"/>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0" name="Google Shape;390;p7"/>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1" name="Google Shape;391;p7"/>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2" name="Google Shape;392;p7"/>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3" name="Google Shape;393;p7"/>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4" name="Google Shape;394;p7"/>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5" name="Google Shape;395;p7"/>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6" name="Google Shape;396;p7"/>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7" name="Google Shape;397;p7"/>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8" name="Google Shape;398;p7"/>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9" name="Google Shape;399;p7"/>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0" name="Google Shape;400;p7"/>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1" name="Google Shape;401;p7"/>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2" name="Google Shape;402;p7"/>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3" name="Google Shape;403;p7"/>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4" name="Google Shape;404;p7"/>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5" name="Google Shape;405;p7"/>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6" name="Google Shape;406;p7"/>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7" name="Google Shape;407;p7"/>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8" name="Google Shape;408;p7"/>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9" name="Google Shape;409;p7"/>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10" name="Google Shape;410;p7"/>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11" name="Google Shape;411;p7"/>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12" name="Google Shape;412;p7"/>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13" name="Google Shape;413;p7"/>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14" name="Google Shape;414;p7"/>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15" name="Google Shape;415;p7"/>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16" name="Google Shape;416;p7"/>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417" name="Google Shape;417;p7"/>
          <p:cNvGrpSpPr/>
          <p:nvPr/>
        </p:nvGrpSpPr>
        <p:grpSpPr>
          <a:xfrm>
            <a:off x="2333473" y="4810951"/>
            <a:ext cx="1549764" cy="1346927"/>
            <a:chOff x="7170900" y="2667248"/>
            <a:chExt cx="2524456" cy="2194050"/>
          </a:xfrm>
        </p:grpSpPr>
        <p:cxnSp>
          <p:nvCxnSpPr>
            <p:cNvPr id="418" name="Google Shape;418;p7"/>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19" name="Google Shape;419;p7"/>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0" name="Google Shape;420;p7"/>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1" name="Google Shape;421;p7"/>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2" name="Google Shape;422;p7"/>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3" name="Google Shape;423;p7"/>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4" name="Google Shape;424;p7"/>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5" name="Google Shape;425;p7"/>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6" name="Google Shape;426;p7"/>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7" name="Google Shape;427;p7"/>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8" name="Google Shape;428;p7"/>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9" name="Google Shape;429;p7"/>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0" name="Google Shape;430;p7"/>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1" name="Google Shape;431;p7"/>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2" name="Google Shape;432;p7"/>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3" name="Google Shape;433;p7"/>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7"/>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5" name="Google Shape;435;p7"/>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6" name="Google Shape;436;p7"/>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7" name="Google Shape;437;p7"/>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8" name="Google Shape;438;p7"/>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9" name="Google Shape;439;p7"/>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0" name="Google Shape;440;p7"/>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1" name="Google Shape;441;p7"/>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2" name="Google Shape;442;p7"/>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3" name="Google Shape;443;p7"/>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4" name="Google Shape;444;p7"/>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5" name="Google Shape;445;p7"/>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6" name="Google Shape;446;p7"/>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7" name="Google Shape;447;p7"/>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8" name="Google Shape;448;p7"/>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9" name="Google Shape;449;p7"/>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0" name="Google Shape;450;p7"/>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1" name="Google Shape;451;p7"/>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7"/>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3" name="Google Shape;453;p7"/>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4" name="Google Shape;454;p7"/>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5" name="Google Shape;455;p7"/>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6" name="Google Shape;456;p7"/>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7" name="Google Shape;457;p7"/>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8" name="Google Shape;458;p7"/>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9" name="Google Shape;459;p7"/>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0" name="Google Shape;460;p7"/>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7"/>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2" name="Google Shape;462;p7"/>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3" name="Google Shape;463;p7"/>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4" name="Google Shape;464;p7"/>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5" name="Google Shape;465;p7"/>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6" name="Google Shape;466;p7"/>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7" name="Google Shape;467;p7"/>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8" name="Google Shape;468;p7"/>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9" name="Google Shape;469;p7"/>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7"/>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1" name="Google Shape;471;p7"/>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72" name="Google Shape;472;p7"/>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3" name="Google Shape;473;p7"/>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74" name="Google Shape;474;p7"/>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5" name="Google Shape;475;p7"/>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76" name="Google Shape;476;p7"/>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7" name="Google Shape;477;p7"/>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478" name="Google Shape;478;p7"/>
          <p:cNvSpPr/>
          <p:nvPr/>
        </p:nvSpPr>
        <p:spPr>
          <a:xfrm>
            <a:off x="7827300" y="15112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txBox="1"/>
          <p:nvPr>
            <p:ph type="title"/>
          </p:nvPr>
        </p:nvSpPr>
        <p:spPr>
          <a:xfrm>
            <a:off x="4635609" y="2863350"/>
            <a:ext cx="3191700" cy="884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0" name="Google Shape;480;p7"/>
          <p:cNvSpPr/>
          <p:nvPr>
            <p:ph idx="2" type="pic"/>
          </p:nvPr>
        </p:nvSpPr>
        <p:spPr>
          <a:xfrm flipH="1">
            <a:off x="810613" y="1827350"/>
            <a:ext cx="3685800" cy="2649900"/>
          </a:xfrm>
          <a:prstGeom prst="rect">
            <a:avLst/>
          </a:prstGeom>
          <a:noFill/>
          <a:ln cap="flat" cmpd="sng" w="9525">
            <a:solidFill>
              <a:schemeClr val="lt2"/>
            </a:solidFill>
            <a:prstDash val="solid"/>
            <a:round/>
            <a:headEnd len="sm" w="sm" type="none"/>
            <a:tailEnd len="sm" w="sm" type="none"/>
          </a:ln>
        </p:spPr>
      </p:sp>
      <p:sp>
        <p:nvSpPr>
          <p:cNvPr id="481" name="Google Shape;481;p7"/>
          <p:cNvSpPr txBox="1"/>
          <p:nvPr>
            <p:ph idx="1" type="subTitle"/>
          </p:nvPr>
        </p:nvSpPr>
        <p:spPr>
          <a:xfrm>
            <a:off x="4635600" y="3592550"/>
            <a:ext cx="3191700" cy="8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2" name="Google Shape;482;p7"/>
          <p:cNvSpPr/>
          <p:nvPr>
            <p:ph idx="3" type="pic"/>
          </p:nvPr>
        </p:nvSpPr>
        <p:spPr>
          <a:xfrm flipH="1">
            <a:off x="2756425" y="636775"/>
            <a:ext cx="1740000" cy="1117500"/>
          </a:xfrm>
          <a:prstGeom prst="rect">
            <a:avLst/>
          </a:prstGeom>
          <a:noFill/>
          <a:ln cap="flat" cmpd="sng" w="9525">
            <a:solidFill>
              <a:schemeClr val="lt2"/>
            </a:solidFill>
            <a:prstDash val="solid"/>
            <a:round/>
            <a:headEnd len="sm" w="sm" type="none"/>
            <a:tailEnd len="sm" w="sm" type="none"/>
          </a:ln>
        </p:spPr>
      </p:sp>
      <p:sp>
        <p:nvSpPr>
          <p:cNvPr id="483" name="Google Shape;483;p7"/>
          <p:cNvSpPr/>
          <p:nvPr>
            <p:ph idx="4" type="pic"/>
          </p:nvPr>
        </p:nvSpPr>
        <p:spPr>
          <a:xfrm flipH="1">
            <a:off x="810700" y="654450"/>
            <a:ext cx="1887300" cy="1099800"/>
          </a:xfrm>
          <a:prstGeom prst="rect">
            <a:avLst/>
          </a:prstGeom>
          <a:noFill/>
          <a:ln cap="flat" cmpd="sng" w="9525">
            <a:solidFill>
              <a:schemeClr val="lt2"/>
            </a:solidFill>
            <a:prstDash val="solid"/>
            <a:round/>
            <a:headEnd len="sm" w="sm" type="none"/>
            <a:tailEnd len="sm" w="sm" type="none"/>
          </a:ln>
        </p:spPr>
      </p:sp>
      <p:sp>
        <p:nvSpPr>
          <p:cNvPr id="484" name="Google Shape;484;p7"/>
          <p:cNvSpPr/>
          <p:nvPr>
            <p:ph idx="5" type="pic"/>
          </p:nvPr>
        </p:nvSpPr>
        <p:spPr>
          <a:xfrm flipH="1">
            <a:off x="4554838" y="636775"/>
            <a:ext cx="3755400" cy="2047200"/>
          </a:xfrm>
          <a:prstGeom prst="rect">
            <a:avLst/>
          </a:prstGeom>
          <a:noFill/>
          <a:ln cap="flat" cmpd="sng" w="9525">
            <a:solidFill>
              <a:schemeClr val="lt2"/>
            </a:solidFill>
            <a:prstDash val="solid"/>
            <a:round/>
            <a:headEnd len="sm" w="sm" type="none"/>
            <a:tailEnd len="sm" w="sm" type="none"/>
          </a:ln>
        </p:spPr>
      </p:sp>
      <p:sp>
        <p:nvSpPr>
          <p:cNvPr id="485" name="Google Shape;485;p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6" name="Shape 486"/>
        <p:cNvGrpSpPr/>
        <p:nvPr/>
      </p:nvGrpSpPr>
      <p:grpSpPr>
        <a:xfrm>
          <a:off x="0" y="0"/>
          <a:ext cx="0" cy="0"/>
          <a:chOff x="0" y="0"/>
          <a:chExt cx="0" cy="0"/>
        </a:xfrm>
      </p:grpSpPr>
      <p:sp>
        <p:nvSpPr>
          <p:cNvPr id="487" name="Google Shape;487;p8"/>
          <p:cNvSpPr txBox="1"/>
          <p:nvPr>
            <p:ph type="title"/>
          </p:nvPr>
        </p:nvSpPr>
        <p:spPr>
          <a:xfrm>
            <a:off x="734975" y="1168650"/>
            <a:ext cx="7674000" cy="2806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88" name="Google Shape;488;p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9" name="Shape 489"/>
        <p:cNvGrpSpPr/>
        <p:nvPr/>
      </p:nvGrpSpPr>
      <p:grpSpPr>
        <a:xfrm>
          <a:off x="0" y="0"/>
          <a:ext cx="0" cy="0"/>
          <a:chOff x="0" y="0"/>
          <a:chExt cx="0" cy="0"/>
        </a:xfrm>
      </p:grpSpPr>
      <p:sp>
        <p:nvSpPr>
          <p:cNvPr id="490" name="Google Shape;490;p9"/>
          <p:cNvSpPr txBox="1"/>
          <p:nvPr>
            <p:ph idx="1" type="subTitle"/>
          </p:nvPr>
        </p:nvSpPr>
        <p:spPr>
          <a:xfrm>
            <a:off x="4572000" y="1632925"/>
            <a:ext cx="3837000" cy="252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D1B4E5"/>
              </a:buClr>
              <a:buSzPts val="1500"/>
              <a:buAutoNum type="arabicPeriod"/>
              <a:defRPr b="0"/>
            </a:lvl1pPr>
            <a:lvl2pPr lvl="1" rtl="0" algn="ctr">
              <a:lnSpc>
                <a:spcPct val="100000"/>
              </a:lnSpc>
              <a:spcBef>
                <a:spcPts val="0"/>
              </a:spcBef>
              <a:spcAft>
                <a:spcPts val="0"/>
              </a:spcAft>
              <a:buClr>
                <a:srgbClr val="000000"/>
              </a:buClr>
              <a:buSzPts val="1200"/>
              <a:buFont typeface="Arimo"/>
              <a:buAutoNum type="alphaLcPeriod"/>
              <a:defRPr/>
            </a:lvl2pPr>
            <a:lvl3pPr lvl="2" rtl="0" algn="ctr">
              <a:lnSpc>
                <a:spcPct val="100000"/>
              </a:lnSpc>
              <a:spcBef>
                <a:spcPts val="0"/>
              </a:spcBef>
              <a:spcAft>
                <a:spcPts val="0"/>
              </a:spcAft>
              <a:buClr>
                <a:srgbClr val="000000"/>
              </a:buClr>
              <a:buSzPts val="1200"/>
              <a:buFont typeface="Arimo"/>
              <a:buAutoNum type="romanLcPeriod"/>
              <a:defRPr/>
            </a:lvl3pPr>
            <a:lvl4pPr lvl="3" rtl="0" algn="ctr">
              <a:lnSpc>
                <a:spcPct val="100000"/>
              </a:lnSpc>
              <a:spcBef>
                <a:spcPts val="0"/>
              </a:spcBef>
              <a:spcAft>
                <a:spcPts val="0"/>
              </a:spcAft>
              <a:buClr>
                <a:srgbClr val="000000"/>
              </a:buClr>
              <a:buSzPts val="1200"/>
              <a:buFont typeface="Arimo"/>
              <a:buAutoNum type="arabicPeriod"/>
              <a:defRPr/>
            </a:lvl4pPr>
            <a:lvl5pPr lvl="4" rtl="0" algn="ctr">
              <a:lnSpc>
                <a:spcPct val="100000"/>
              </a:lnSpc>
              <a:spcBef>
                <a:spcPts val="0"/>
              </a:spcBef>
              <a:spcAft>
                <a:spcPts val="0"/>
              </a:spcAft>
              <a:buClr>
                <a:srgbClr val="000000"/>
              </a:buClr>
              <a:buSzPts val="1200"/>
              <a:buFont typeface="Arimo"/>
              <a:buAutoNum type="alphaLcPeriod"/>
              <a:defRPr/>
            </a:lvl5pPr>
            <a:lvl6pPr lvl="5" rtl="0" algn="ctr">
              <a:lnSpc>
                <a:spcPct val="100000"/>
              </a:lnSpc>
              <a:spcBef>
                <a:spcPts val="0"/>
              </a:spcBef>
              <a:spcAft>
                <a:spcPts val="0"/>
              </a:spcAft>
              <a:buClr>
                <a:srgbClr val="000000"/>
              </a:buClr>
              <a:buSzPts val="1200"/>
              <a:buFont typeface="Arimo"/>
              <a:buAutoNum type="romanLcPeriod"/>
              <a:defRPr/>
            </a:lvl6pPr>
            <a:lvl7pPr lvl="6" rtl="0" algn="ctr">
              <a:lnSpc>
                <a:spcPct val="100000"/>
              </a:lnSpc>
              <a:spcBef>
                <a:spcPts val="0"/>
              </a:spcBef>
              <a:spcAft>
                <a:spcPts val="0"/>
              </a:spcAft>
              <a:buClr>
                <a:srgbClr val="000000"/>
              </a:buClr>
              <a:buSzPts val="1200"/>
              <a:buFont typeface="Arimo"/>
              <a:buAutoNum type="arabicPeriod"/>
              <a:defRPr/>
            </a:lvl7pPr>
            <a:lvl8pPr lvl="7" rtl="0" algn="ctr">
              <a:lnSpc>
                <a:spcPct val="100000"/>
              </a:lnSpc>
              <a:spcBef>
                <a:spcPts val="0"/>
              </a:spcBef>
              <a:spcAft>
                <a:spcPts val="0"/>
              </a:spcAft>
              <a:buClr>
                <a:srgbClr val="000000"/>
              </a:buClr>
              <a:buSzPts val="1200"/>
              <a:buFont typeface="Arimo"/>
              <a:buAutoNum type="alphaLcPeriod"/>
              <a:defRPr/>
            </a:lvl8pPr>
            <a:lvl9pPr lvl="8" rtl="0" algn="ctr">
              <a:lnSpc>
                <a:spcPct val="100000"/>
              </a:lnSpc>
              <a:spcBef>
                <a:spcPts val="0"/>
              </a:spcBef>
              <a:spcAft>
                <a:spcPts val="0"/>
              </a:spcAft>
              <a:buClr>
                <a:srgbClr val="000000"/>
              </a:buClr>
              <a:buSzPts val="1200"/>
              <a:buFont typeface="Arimo"/>
              <a:buAutoNum type="romanLcPeriod"/>
              <a:defRPr/>
            </a:lvl9pPr>
          </a:lstStyle>
          <a:p/>
        </p:txBody>
      </p:sp>
      <p:sp>
        <p:nvSpPr>
          <p:cNvPr id="491" name="Google Shape;491;p9"/>
          <p:cNvSpPr txBox="1"/>
          <p:nvPr>
            <p:ph type="title"/>
          </p:nvPr>
        </p:nvSpPr>
        <p:spPr>
          <a:xfrm>
            <a:off x="4571850" y="457200"/>
            <a:ext cx="3837000" cy="11193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b="0"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2" name="Google Shape;492;p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3" name="Shape 493"/>
        <p:cNvGrpSpPr/>
        <p:nvPr/>
      </p:nvGrpSpPr>
      <p:grpSpPr>
        <a:xfrm>
          <a:off x="0" y="0"/>
          <a:ext cx="0" cy="0"/>
          <a:chOff x="0" y="0"/>
          <a:chExt cx="0" cy="0"/>
        </a:xfrm>
      </p:grpSpPr>
      <p:sp>
        <p:nvSpPr>
          <p:cNvPr id="494" name="Google Shape;494;p10"/>
          <p:cNvSpPr txBox="1"/>
          <p:nvPr>
            <p:ph type="title"/>
          </p:nvPr>
        </p:nvSpPr>
        <p:spPr>
          <a:xfrm>
            <a:off x="734975" y="4129000"/>
            <a:ext cx="7674000" cy="470700"/>
          </a:xfrm>
          <a:prstGeom prst="rect">
            <a:avLst/>
          </a:prstGeom>
          <a:noFill/>
          <a:ln>
            <a:noFill/>
          </a:ln>
        </p:spPr>
        <p:txBody>
          <a:bodyPr anchorCtr="0" anchor="t" bIns="91425" lIns="91425" spcFirstLastPara="1" rIns="91425" wrap="square" tIns="91425">
            <a:noAutofit/>
          </a:bodyPr>
          <a:lstStyle>
            <a:lvl1pPr lvl="0" rtl="0" algn="ctr">
              <a:lnSpc>
                <a:spcPct val="90000"/>
              </a:lnSpc>
              <a:spcBef>
                <a:spcPts val="0"/>
              </a:spcBef>
              <a:spcAft>
                <a:spcPts val="0"/>
              </a:spcAft>
              <a:buSzPts val="2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cxnSp>
        <p:nvCxnSpPr>
          <p:cNvPr id="495" name="Google Shape;495;p10"/>
          <p:cNvCxnSpPr/>
          <p:nvPr/>
        </p:nvCxnSpPr>
        <p:spPr>
          <a:xfrm>
            <a:off x="0" y="527625"/>
            <a:ext cx="9165900" cy="0"/>
          </a:xfrm>
          <a:prstGeom prst="straightConnector1">
            <a:avLst/>
          </a:prstGeom>
          <a:noFill/>
          <a:ln cap="flat" cmpd="sng" w="19050">
            <a:solidFill>
              <a:schemeClr val="dk2"/>
            </a:solidFill>
            <a:prstDash val="solid"/>
            <a:round/>
            <a:headEnd len="med" w="med" type="none"/>
            <a:tailEnd len="med" w="med" type="none"/>
          </a:ln>
        </p:spPr>
      </p:cxnSp>
      <p:sp>
        <p:nvSpPr>
          <p:cNvPr id="496" name="Google Shape;496;p1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4975" y="445025"/>
            <a:ext cx="767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Krona One"/>
              <a:buNone/>
              <a:defRPr b="1" sz="25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7" name="Google Shape;7;p1"/>
          <p:cNvSpPr txBox="1"/>
          <p:nvPr>
            <p:ph idx="1" type="body"/>
          </p:nvPr>
        </p:nvSpPr>
        <p:spPr>
          <a:xfrm>
            <a:off x="734975" y="1152475"/>
            <a:ext cx="76740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1pPr>
            <a:lvl2pPr indent="-304800" lvl="1" marL="9144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2pPr>
            <a:lvl3pPr indent="-304800" lvl="2" marL="13716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3pPr>
            <a:lvl4pPr indent="-304800" lvl="3" marL="1828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4pPr>
            <a:lvl5pPr indent="-304800" lvl="4" marL="22860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5pPr>
            <a:lvl6pPr indent="-304800" lvl="5" marL="27432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6pPr>
            <a:lvl7pPr indent="-304800" lvl="6" marL="32004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7pPr>
            <a:lvl8pPr indent="-304800" lvl="7" marL="36576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8pPr>
            <a:lvl9pPr indent="-304800" lvl="8" marL="411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4" name="Shape 2304"/>
        <p:cNvGrpSpPr/>
        <p:nvPr/>
      </p:nvGrpSpPr>
      <p:grpSpPr>
        <a:xfrm>
          <a:off x="0" y="0"/>
          <a:ext cx="0" cy="0"/>
          <a:chOff x="0" y="0"/>
          <a:chExt cx="0" cy="0"/>
        </a:xfrm>
      </p:grpSpPr>
      <p:sp>
        <p:nvSpPr>
          <p:cNvPr id="2305" name="Google Shape;2305;p26"/>
          <p:cNvSpPr/>
          <p:nvPr/>
        </p:nvSpPr>
        <p:spPr>
          <a:xfrm>
            <a:off x="7902300" y="-356275"/>
            <a:ext cx="2742000" cy="2060700"/>
          </a:xfrm>
          <a:prstGeom prst="rect">
            <a:avLst/>
          </a:prstGeom>
          <a:solidFill>
            <a:srgbClr val="FEA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385124" y="538800"/>
            <a:ext cx="2450698" cy="1463174"/>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307" name="Google Shape;2307;p26"/>
          <p:cNvSpPr/>
          <p:nvPr/>
        </p:nvSpPr>
        <p:spPr>
          <a:xfrm>
            <a:off x="6051875" y="-67667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6"/>
          <p:cNvSpPr txBox="1"/>
          <p:nvPr>
            <p:ph idx="1" type="subTitle"/>
          </p:nvPr>
        </p:nvSpPr>
        <p:spPr>
          <a:xfrm>
            <a:off x="734975" y="3744788"/>
            <a:ext cx="5527200" cy="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Supervision of </a:t>
            </a:r>
            <a:r>
              <a:rPr b="1" lang="en">
                <a:latin typeface="Inter"/>
                <a:ea typeface="Inter"/>
                <a:cs typeface="Inter"/>
                <a:sym typeface="Inter"/>
              </a:rPr>
              <a:t>Dr. Manish Kumar</a:t>
            </a:r>
            <a:endParaRPr b="1">
              <a:latin typeface="Inter"/>
              <a:ea typeface="Inter"/>
              <a:cs typeface="Inter"/>
              <a:sym typeface="Inter"/>
            </a:endParaRPr>
          </a:p>
        </p:txBody>
      </p:sp>
      <p:sp>
        <p:nvSpPr>
          <p:cNvPr id="2309" name="Google Shape;2309;p26"/>
          <p:cNvSpPr txBox="1"/>
          <p:nvPr>
            <p:ph type="ctrTitle"/>
          </p:nvPr>
        </p:nvSpPr>
        <p:spPr>
          <a:xfrm>
            <a:off x="734975" y="978713"/>
            <a:ext cx="5527200" cy="276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Disease Detection in Plants</a:t>
            </a:r>
            <a:endParaRPr i="1">
              <a:solidFill>
                <a:schemeClr val="lt1"/>
              </a:solidFill>
            </a:endParaRPr>
          </a:p>
        </p:txBody>
      </p:sp>
      <p:sp>
        <p:nvSpPr>
          <p:cNvPr id="2310" name="Google Shape;2310;p2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3" name="Shape 2653"/>
        <p:cNvGrpSpPr/>
        <p:nvPr/>
      </p:nvGrpSpPr>
      <p:grpSpPr>
        <a:xfrm>
          <a:off x="0" y="0"/>
          <a:ext cx="0" cy="0"/>
          <a:chOff x="0" y="0"/>
          <a:chExt cx="0" cy="0"/>
        </a:xfrm>
      </p:grpSpPr>
      <p:sp>
        <p:nvSpPr>
          <p:cNvPr id="2654" name="Google Shape;2654;p35"/>
          <p:cNvSpPr txBox="1"/>
          <p:nvPr>
            <p:ph type="title"/>
          </p:nvPr>
        </p:nvSpPr>
        <p:spPr>
          <a:xfrm>
            <a:off x="313300" y="457200"/>
            <a:ext cx="80955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Details : </a:t>
            </a:r>
            <a:endParaRPr/>
          </a:p>
        </p:txBody>
      </p:sp>
      <p:sp>
        <p:nvSpPr>
          <p:cNvPr id="2655" name="Google Shape;2655;p3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56" name="Google Shape;2656;p35"/>
          <p:cNvSpPr txBox="1"/>
          <p:nvPr>
            <p:ph idx="1" type="body"/>
          </p:nvPr>
        </p:nvSpPr>
        <p:spPr>
          <a:xfrm>
            <a:off x="313300" y="1083300"/>
            <a:ext cx="8648400" cy="33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We are using the plant village dataset of maize plant which has around 3848 images.</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rPr lang="en" sz="1600">
                <a:latin typeface="Share Tech"/>
                <a:ea typeface="Share Tech"/>
                <a:cs typeface="Share Tech"/>
                <a:sym typeface="Share Tech"/>
              </a:rPr>
              <a:t>Healthy(1161)                 Common_rust(1191)            Cercospora(512)              Northan_Blight(984)</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pic>
        <p:nvPicPr>
          <p:cNvPr id="2657" name="Google Shape;2657;p35"/>
          <p:cNvPicPr preferRelativeResize="0"/>
          <p:nvPr/>
        </p:nvPicPr>
        <p:blipFill>
          <a:blip r:embed="rId3">
            <a:alphaModFix/>
          </a:blip>
          <a:stretch>
            <a:fillRect/>
          </a:stretch>
        </p:blipFill>
        <p:spPr>
          <a:xfrm>
            <a:off x="313300" y="2113475"/>
            <a:ext cx="8506950" cy="206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1" name="Shape 2661"/>
        <p:cNvGrpSpPr/>
        <p:nvPr/>
      </p:nvGrpSpPr>
      <p:grpSpPr>
        <a:xfrm>
          <a:off x="0" y="0"/>
          <a:ext cx="0" cy="0"/>
          <a:chOff x="0" y="0"/>
          <a:chExt cx="0" cy="0"/>
        </a:xfrm>
      </p:grpSpPr>
      <p:sp>
        <p:nvSpPr>
          <p:cNvPr id="2662" name="Google Shape;2662;p36"/>
          <p:cNvSpPr txBox="1"/>
          <p:nvPr>
            <p:ph type="title"/>
          </p:nvPr>
        </p:nvSpPr>
        <p:spPr>
          <a:xfrm>
            <a:off x="740850" y="457200"/>
            <a:ext cx="76680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 </a:t>
            </a:r>
            <a:endParaRPr/>
          </a:p>
        </p:txBody>
      </p:sp>
      <p:sp>
        <p:nvSpPr>
          <p:cNvPr id="2663" name="Google Shape;2663;p3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64" name="Google Shape;2664;p36"/>
          <p:cNvSpPr txBox="1"/>
          <p:nvPr>
            <p:ph idx="1" type="body"/>
          </p:nvPr>
        </p:nvSpPr>
        <p:spPr>
          <a:xfrm>
            <a:off x="479475" y="1083300"/>
            <a:ext cx="7668000" cy="2797800"/>
          </a:xfrm>
          <a:prstGeom prst="rect">
            <a:avLst/>
          </a:prstGeom>
        </p:spPr>
        <p:txBody>
          <a:bodyPr anchorCtr="0" anchor="t" bIns="91425" lIns="91425" spcFirstLastPara="1" rIns="91425" wrap="square" tIns="91425">
            <a:noAutofit/>
          </a:bodyPr>
          <a:lstStyle/>
          <a:p>
            <a:pPr indent="0" lvl="0" marL="241300" rtl="0" algn="l">
              <a:spcBef>
                <a:spcPts val="0"/>
              </a:spcBef>
              <a:spcAft>
                <a:spcPts val="0"/>
              </a:spcAft>
              <a:buNone/>
            </a:pPr>
            <a:r>
              <a:rPr lang="en" sz="1800">
                <a:latin typeface="Share Tech"/>
                <a:ea typeface="Share Tech"/>
                <a:cs typeface="Share Tech"/>
                <a:sym typeface="Share Tech"/>
              </a:rPr>
              <a:t>Preprocessing on RGB image which involves steps like -</a:t>
            </a:r>
            <a:endParaRPr sz="1800">
              <a:latin typeface="Share Tech"/>
              <a:ea typeface="Share Tech"/>
              <a:cs typeface="Share Tech"/>
              <a:sym typeface="Share Tech"/>
            </a:endParaRPr>
          </a:p>
          <a:p>
            <a:pPr indent="-342900" lvl="0" marL="457200" rtl="0" algn="l">
              <a:spcBef>
                <a:spcPts val="0"/>
              </a:spcBef>
              <a:spcAft>
                <a:spcPts val="0"/>
              </a:spcAft>
              <a:buSzPts val="1800"/>
              <a:buFont typeface="Share Tech"/>
              <a:buChar char="●"/>
            </a:pPr>
            <a:r>
              <a:rPr lang="en" sz="1800">
                <a:latin typeface="Share Tech"/>
                <a:ea typeface="Share Tech"/>
                <a:cs typeface="Share Tech"/>
                <a:sym typeface="Share Tech"/>
              </a:rPr>
              <a:t>Resizing of image dataset (256 X 256).</a:t>
            </a:r>
            <a:endParaRPr sz="1800">
              <a:latin typeface="Share Tech"/>
              <a:ea typeface="Share Tech"/>
              <a:cs typeface="Share Tech"/>
              <a:sym typeface="Share Tech"/>
            </a:endParaRPr>
          </a:p>
          <a:p>
            <a:pPr indent="-342900" lvl="0" marL="457200" rtl="0" algn="l">
              <a:spcBef>
                <a:spcPts val="0"/>
              </a:spcBef>
              <a:spcAft>
                <a:spcPts val="0"/>
              </a:spcAft>
              <a:buSzPts val="1800"/>
              <a:buFont typeface="Share Tech"/>
              <a:buChar char="●"/>
            </a:pPr>
            <a:r>
              <a:rPr lang="en" sz="1800">
                <a:latin typeface="Share Tech"/>
                <a:ea typeface="Share Tech"/>
                <a:cs typeface="Share Tech"/>
                <a:sym typeface="Share Tech"/>
              </a:rPr>
              <a:t>Converting RGB image to Gray-scale image.</a:t>
            </a:r>
            <a:endParaRPr sz="1800">
              <a:latin typeface="Share Tech"/>
              <a:ea typeface="Share Tech"/>
              <a:cs typeface="Share Tech"/>
              <a:sym typeface="Share Tech"/>
            </a:endParaRPr>
          </a:p>
          <a:p>
            <a:pPr indent="-342900" lvl="0" marL="457200" rtl="0" algn="l">
              <a:spcBef>
                <a:spcPts val="0"/>
              </a:spcBef>
              <a:spcAft>
                <a:spcPts val="0"/>
              </a:spcAft>
              <a:buSzPts val="1800"/>
              <a:buFont typeface="Share Tech"/>
              <a:buChar char="●"/>
            </a:pPr>
            <a:r>
              <a:rPr lang="en" sz="1800">
                <a:latin typeface="Share Tech"/>
                <a:ea typeface="Share Tech"/>
                <a:cs typeface="Share Tech"/>
                <a:sym typeface="Share Tech"/>
              </a:rPr>
              <a:t>Applied Gaussian Blur. </a:t>
            </a:r>
            <a:endParaRPr sz="1800">
              <a:latin typeface="Share Tech"/>
              <a:ea typeface="Share Tech"/>
              <a:cs typeface="Share Tech"/>
              <a:sym typeface="Share Tech"/>
            </a:endParaRPr>
          </a:p>
          <a:p>
            <a:pPr indent="0" lvl="0" marL="457200" rtl="0" algn="l">
              <a:spcBef>
                <a:spcPts val="0"/>
              </a:spcBef>
              <a:spcAft>
                <a:spcPts val="0"/>
              </a:spcAft>
              <a:buNone/>
            </a:pPr>
            <a:r>
              <a:t/>
            </a:r>
            <a:endParaRPr sz="1800">
              <a:latin typeface="Share Tech"/>
              <a:ea typeface="Share Tech"/>
              <a:cs typeface="Share Tech"/>
              <a:sym typeface="Share Tech"/>
            </a:endParaRPr>
          </a:p>
          <a:p>
            <a:pPr indent="0" lvl="0" marL="241300" rtl="0" algn="l">
              <a:spcBef>
                <a:spcPts val="0"/>
              </a:spcBef>
              <a:spcAft>
                <a:spcPts val="0"/>
              </a:spcAft>
              <a:buNone/>
            </a:pPr>
            <a:r>
              <a:t/>
            </a:r>
            <a:endParaRPr sz="1800">
              <a:latin typeface="Share Tech"/>
              <a:ea typeface="Share Tech"/>
              <a:cs typeface="Share Tech"/>
              <a:sym typeface="Share Tech"/>
            </a:endParaRPr>
          </a:p>
          <a:p>
            <a:pPr indent="0" lvl="0" marL="241300" rtl="0" algn="l">
              <a:spcBef>
                <a:spcPts val="0"/>
              </a:spcBef>
              <a:spcAft>
                <a:spcPts val="0"/>
              </a:spcAft>
              <a:buNone/>
            </a:pPr>
            <a:r>
              <a:t/>
            </a:r>
            <a:endParaRPr sz="1800">
              <a:latin typeface="Share Tech"/>
              <a:ea typeface="Share Tech"/>
              <a:cs typeface="Share Tech"/>
              <a:sym typeface="Share Tech"/>
            </a:endParaRPr>
          </a:p>
        </p:txBody>
      </p:sp>
      <p:pic>
        <p:nvPicPr>
          <p:cNvPr id="2665" name="Google Shape;2665;p36"/>
          <p:cNvPicPr preferRelativeResize="0"/>
          <p:nvPr/>
        </p:nvPicPr>
        <p:blipFill>
          <a:blip r:embed="rId3">
            <a:alphaModFix/>
          </a:blip>
          <a:stretch>
            <a:fillRect/>
          </a:stretch>
        </p:blipFill>
        <p:spPr>
          <a:xfrm>
            <a:off x="798225" y="2489425"/>
            <a:ext cx="5113925" cy="2266450"/>
          </a:xfrm>
          <a:prstGeom prst="rect">
            <a:avLst/>
          </a:prstGeom>
          <a:noFill/>
          <a:ln>
            <a:noFill/>
          </a:ln>
        </p:spPr>
      </p:pic>
      <p:pic>
        <p:nvPicPr>
          <p:cNvPr id="2666" name="Google Shape;2666;p36"/>
          <p:cNvPicPr preferRelativeResize="0"/>
          <p:nvPr/>
        </p:nvPicPr>
        <p:blipFill>
          <a:blip r:embed="rId4">
            <a:alphaModFix/>
          </a:blip>
          <a:stretch>
            <a:fillRect/>
          </a:stretch>
        </p:blipFill>
        <p:spPr>
          <a:xfrm>
            <a:off x="3097225" y="2001075"/>
            <a:ext cx="2281225" cy="41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37"/>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 Techniques : </a:t>
            </a:r>
            <a:endParaRPr/>
          </a:p>
        </p:txBody>
      </p:sp>
      <p:sp>
        <p:nvSpPr>
          <p:cNvPr id="2672" name="Google Shape;2672;p37"/>
          <p:cNvSpPr txBox="1"/>
          <p:nvPr>
            <p:ph idx="1" type="subTitle"/>
          </p:nvPr>
        </p:nvSpPr>
        <p:spPr>
          <a:xfrm>
            <a:off x="1799200" y="14655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Otsu Thresholding</a:t>
            </a:r>
            <a:endParaRPr/>
          </a:p>
        </p:txBody>
      </p:sp>
      <p:sp>
        <p:nvSpPr>
          <p:cNvPr id="2673" name="Google Shape;2673;p37"/>
          <p:cNvSpPr txBox="1"/>
          <p:nvPr>
            <p:ph type="title"/>
          </p:nvPr>
        </p:nvSpPr>
        <p:spPr>
          <a:xfrm>
            <a:off x="734975" y="16736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674" name="Google Shape;2674;p3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75" name="Google Shape;2675;p37"/>
          <p:cNvSpPr txBox="1"/>
          <p:nvPr>
            <p:ph idx="1" type="subTitle"/>
          </p:nvPr>
        </p:nvSpPr>
        <p:spPr>
          <a:xfrm>
            <a:off x="1799200" y="26085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2676" name="Google Shape;2676;p37"/>
          <p:cNvSpPr txBox="1"/>
          <p:nvPr>
            <p:ph type="title"/>
          </p:nvPr>
        </p:nvSpPr>
        <p:spPr>
          <a:xfrm>
            <a:off x="734975" y="28166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a:t>
            </a:r>
            <a:r>
              <a:rPr lang="en">
                <a:solidFill>
                  <a:schemeClr val="accent2"/>
                </a:solidFill>
              </a:rPr>
              <a:t>2</a:t>
            </a:r>
            <a:endParaRPr>
              <a:solidFill>
                <a:schemeClr val="accent2"/>
              </a:solidFill>
            </a:endParaRPr>
          </a:p>
        </p:txBody>
      </p:sp>
      <p:sp>
        <p:nvSpPr>
          <p:cNvPr id="2677" name="Google Shape;2677;p37"/>
          <p:cNvSpPr txBox="1"/>
          <p:nvPr>
            <p:ph idx="4" type="subTitle"/>
          </p:nvPr>
        </p:nvSpPr>
        <p:spPr>
          <a:xfrm>
            <a:off x="827800" y="781700"/>
            <a:ext cx="53979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Segmentation of features which are relevant to our study using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38"/>
          <p:cNvSpPr txBox="1"/>
          <p:nvPr>
            <p:ph type="title"/>
          </p:nvPr>
        </p:nvSpPr>
        <p:spPr>
          <a:xfrm>
            <a:off x="313300" y="457200"/>
            <a:ext cx="80955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Otsu Thresholding : </a:t>
            </a:r>
            <a:endParaRPr/>
          </a:p>
        </p:txBody>
      </p:sp>
      <p:sp>
        <p:nvSpPr>
          <p:cNvPr id="2683" name="Google Shape;2683;p3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84" name="Google Shape;2684;p38"/>
          <p:cNvSpPr txBox="1"/>
          <p:nvPr>
            <p:ph idx="1" type="body"/>
          </p:nvPr>
        </p:nvSpPr>
        <p:spPr>
          <a:xfrm>
            <a:off x="313300" y="1083300"/>
            <a:ext cx="5629800" cy="3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Otsu Thresholding is method to determine optimal threshold value for separating an image into foreground and background regions.</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The threshold value t* selected by Otsu's method is the value of t that maximizes the between-class variance of the pixel intensities.</a:t>
            </a:r>
            <a:br>
              <a:rPr lang="en" sz="1600">
                <a:latin typeface="Share Tech"/>
                <a:ea typeface="Share Tech"/>
                <a:cs typeface="Share Tech"/>
                <a:sym typeface="Share Tech"/>
              </a:rPr>
            </a:b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In case of Cercospora Disease, optimal threshold value is 111. </a:t>
            </a:r>
            <a:endParaRPr sz="1600">
              <a:latin typeface="Share Tech"/>
              <a:ea typeface="Share Tech"/>
              <a:cs typeface="Share Tech"/>
              <a:sym typeface="Share Tech"/>
            </a:endParaRPr>
          </a:p>
        </p:txBody>
      </p:sp>
      <p:pic>
        <p:nvPicPr>
          <p:cNvPr id="2685" name="Google Shape;2685;p38"/>
          <p:cNvPicPr preferRelativeResize="0"/>
          <p:nvPr/>
        </p:nvPicPr>
        <p:blipFill>
          <a:blip r:embed="rId3">
            <a:alphaModFix/>
          </a:blip>
          <a:stretch>
            <a:fillRect/>
          </a:stretch>
        </p:blipFill>
        <p:spPr>
          <a:xfrm>
            <a:off x="6156025" y="457200"/>
            <a:ext cx="2110700" cy="2019550"/>
          </a:xfrm>
          <a:prstGeom prst="rect">
            <a:avLst/>
          </a:prstGeom>
          <a:noFill/>
          <a:ln>
            <a:noFill/>
          </a:ln>
        </p:spPr>
      </p:pic>
      <p:pic>
        <p:nvPicPr>
          <p:cNvPr id="2686" name="Google Shape;2686;p38"/>
          <p:cNvPicPr preferRelativeResize="0"/>
          <p:nvPr/>
        </p:nvPicPr>
        <p:blipFill>
          <a:blip r:embed="rId4">
            <a:alphaModFix/>
          </a:blip>
          <a:stretch>
            <a:fillRect/>
          </a:stretch>
        </p:blipFill>
        <p:spPr>
          <a:xfrm>
            <a:off x="6156025" y="2784650"/>
            <a:ext cx="2110700" cy="2200517"/>
          </a:xfrm>
          <a:prstGeom prst="rect">
            <a:avLst/>
          </a:prstGeom>
          <a:noFill/>
          <a:ln>
            <a:noFill/>
          </a:ln>
        </p:spPr>
      </p:pic>
      <p:pic>
        <p:nvPicPr>
          <p:cNvPr id="2687" name="Google Shape;2687;p38"/>
          <p:cNvPicPr preferRelativeResize="0"/>
          <p:nvPr/>
        </p:nvPicPr>
        <p:blipFill>
          <a:blip r:embed="rId5">
            <a:alphaModFix/>
          </a:blip>
          <a:stretch>
            <a:fillRect/>
          </a:stretch>
        </p:blipFill>
        <p:spPr>
          <a:xfrm>
            <a:off x="1283525" y="2295525"/>
            <a:ext cx="3886200" cy="55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39"/>
          <p:cNvSpPr txBox="1"/>
          <p:nvPr>
            <p:ph type="title"/>
          </p:nvPr>
        </p:nvSpPr>
        <p:spPr>
          <a:xfrm>
            <a:off x="313300" y="457200"/>
            <a:ext cx="80955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 </a:t>
            </a:r>
            <a:endParaRPr/>
          </a:p>
        </p:txBody>
      </p:sp>
      <p:sp>
        <p:nvSpPr>
          <p:cNvPr id="2693" name="Google Shape;2693;p3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94" name="Google Shape;2694;p39"/>
          <p:cNvSpPr txBox="1"/>
          <p:nvPr>
            <p:ph idx="1" type="body"/>
          </p:nvPr>
        </p:nvSpPr>
        <p:spPr>
          <a:xfrm>
            <a:off x="313300" y="1083300"/>
            <a:ext cx="5629800" cy="3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The main idea behind K-means is to partition a given dataset into K clusters, where K is a pre-defined number of clusters.</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The algorithm iteratively assigns each data point to the cluster whose centroid (mean) is closest to the data point, and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Then updates the centroid of each cluster based on the data points that belong to it.</a:t>
            </a:r>
            <a:br>
              <a:rPr lang="en" sz="1600">
                <a:latin typeface="Share Tech"/>
                <a:ea typeface="Share Tech"/>
                <a:cs typeface="Share Tech"/>
                <a:sym typeface="Share Tech"/>
              </a:rPr>
            </a:br>
            <a:r>
              <a:rPr lang="en" sz="1600">
                <a:latin typeface="Share Tech"/>
                <a:ea typeface="Share Tech"/>
                <a:cs typeface="Share Tech"/>
                <a:sym typeface="Share Tech"/>
              </a:rPr>
              <a:t>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In our case, we are taking k = 3.</a:t>
            </a:r>
            <a:endParaRPr sz="1600">
              <a:latin typeface="Share Tech"/>
              <a:ea typeface="Share Tech"/>
              <a:cs typeface="Share Tech"/>
              <a:sym typeface="Share Tech"/>
            </a:endParaRPr>
          </a:p>
        </p:txBody>
      </p:sp>
      <p:pic>
        <p:nvPicPr>
          <p:cNvPr id="2695" name="Google Shape;2695;p39"/>
          <p:cNvPicPr preferRelativeResize="0"/>
          <p:nvPr/>
        </p:nvPicPr>
        <p:blipFill>
          <a:blip r:embed="rId3">
            <a:alphaModFix/>
          </a:blip>
          <a:stretch>
            <a:fillRect/>
          </a:stretch>
        </p:blipFill>
        <p:spPr>
          <a:xfrm>
            <a:off x="6156025" y="457200"/>
            <a:ext cx="2110700" cy="2019550"/>
          </a:xfrm>
          <a:prstGeom prst="rect">
            <a:avLst/>
          </a:prstGeom>
          <a:noFill/>
          <a:ln>
            <a:noFill/>
          </a:ln>
        </p:spPr>
      </p:pic>
      <p:pic>
        <p:nvPicPr>
          <p:cNvPr id="2696" name="Google Shape;2696;p39"/>
          <p:cNvPicPr preferRelativeResize="0"/>
          <p:nvPr/>
        </p:nvPicPr>
        <p:blipFill>
          <a:blip r:embed="rId4">
            <a:alphaModFix/>
          </a:blip>
          <a:stretch>
            <a:fillRect/>
          </a:stretch>
        </p:blipFill>
        <p:spPr>
          <a:xfrm>
            <a:off x="6095500" y="2629150"/>
            <a:ext cx="2018825" cy="20906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0" name="Shape 2700"/>
        <p:cNvGrpSpPr/>
        <p:nvPr/>
      </p:nvGrpSpPr>
      <p:grpSpPr>
        <a:xfrm>
          <a:off x="0" y="0"/>
          <a:ext cx="0" cy="0"/>
          <a:chOff x="0" y="0"/>
          <a:chExt cx="0" cy="0"/>
        </a:xfrm>
      </p:grpSpPr>
      <p:sp>
        <p:nvSpPr>
          <p:cNvPr id="2701" name="Google Shape;2701;p40"/>
          <p:cNvSpPr txBox="1"/>
          <p:nvPr>
            <p:ph type="title"/>
          </p:nvPr>
        </p:nvSpPr>
        <p:spPr>
          <a:xfrm>
            <a:off x="313300" y="457200"/>
            <a:ext cx="80955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 </a:t>
            </a:r>
            <a:r>
              <a:rPr lang="en"/>
              <a:t>: </a:t>
            </a:r>
            <a:endParaRPr/>
          </a:p>
        </p:txBody>
      </p:sp>
      <p:sp>
        <p:nvSpPr>
          <p:cNvPr id="2702" name="Google Shape;2702;p4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03" name="Google Shape;2703;p40"/>
          <p:cNvSpPr txBox="1"/>
          <p:nvPr>
            <p:ph idx="1" type="body"/>
          </p:nvPr>
        </p:nvSpPr>
        <p:spPr>
          <a:xfrm>
            <a:off x="313300" y="1083300"/>
            <a:ext cx="4038600" cy="33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Extraction of features is done using GLCM (Gray Level Co-occurrence) matrix.</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rPr lang="en" sz="1600">
                <a:latin typeface="Share Tech"/>
                <a:ea typeface="Share Tech"/>
                <a:cs typeface="Share Tech"/>
                <a:sym typeface="Share Tech"/>
              </a:rPr>
              <a:t>The Gray-Level Co-occurrence Matrix (GLCM) is a statistical method used in image processing to analyze texture information.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rPr lang="en" sz="1600">
                <a:latin typeface="Share Tech"/>
                <a:ea typeface="Share Tech"/>
                <a:cs typeface="Share Tech"/>
                <a:sym typeface="Share Tech"/>
              </a:rPr>
              <a:t>GLCM matrix summarizes the frequency of occurrence of pairs of pixel intensities at different spatial relationships, which can be used to derive various texture features such as contrast, correlation, energy, and homogeneity. </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p:txBody>
      </p:sp>
      <p:pic>
        <p:nvPicPr>
          <p:cNvPr id="2704" name="Google Shape;2704;p40"/>
          <p:cNvPicPr preferRelativeResize="0"/>
          <p:nvPr/>
        </p:nvPicPr>
        <p:blipFill>
          <a:blip r:embed="rId3">
            <a:alphaModFix/>
          </a:blip>
          <a:stretch>
            <a:fillRect/>
          </a:stretch>
        </p:blipFill>
        <p:spPr>
          <a:xfrm>
            <a:off x="4486250" y="1025700"/>
            <a:ext cx="4551776" cy="362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41"/>
          <p:cNvSpPr txBox="1"/>
          <p:nvPr>
            <p:ph type="title"/>
          </p:nvPr>
        </p:nvSpPr>
        <p:spPr>
          <a:xfrm>
            <a:off x="313300" y="171225"/>
            <a:ext cx="80955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GLCM matrix of pre-processed image</a:t>
            </a:r>
            <a:endParaRPr/>
          </a:p>
        </p:txBody>
      </p:sp>
      <p:sp>
        <p:nvSpPr>
          <p:cNvPr id="2710" name="Google Shape;2710;p4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11" name="Google Shape;2711;p41"/>
          <p:cNvSpPr txBox="1"/>
          <p:nvPr>
            <p:ph idx="1" type="body"/>
          </p:nvPr>
        </p:nvSpPr>
        <p:spPr>
          <a:xfrm>
            <a:off x="313300" y="750775"/>
            <a:ext cx="8320800" cy="40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sp>
        <p:nvSpPr>
          <p:cNvPr id="2712" name="Google Shape;2712;p41"/>
          <p:cNvSpPr txBox="1"/>
          <p:nvPr>
            <p:ph idx="4294967295" type="subTitle"/>
          </p:nvPr>
        </p:nvSpPr>
        <p:spPr>
          <a:xfrm>
            <a:off x="285000" y="1000625"/>
            <a:ext cx="44682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GLCM Matrix for Preprocessed Image </a:t>
            </a:r>
            <a:r>
              <a:rPr lang="en" sz="1600">
                <a:solidFill>
                  <a:schemeClr val="accent3"/>
                </a:solidFill>
                <a:latin typeface="Share Tech"/>
                <a:ea typeface="Share Tech"/>
                <a:cs typeface="Share Tech"/>
                <a:sym typeface="Share Tech"/>
              </a:rPr>
              <a:t>(Common Rust)</a:t>
            </a:r>
            <a:r>
              <a:rPr lang="en" sz="1600">
                <a:solidFill>
                  <a:schemeClr val="accent3"/>
                </a:solidFill>
                <a:latin typeface="Share Tech"/>
                <a:ea typeface="Share Tech"/>
                <a:cs typeface="Share Tech"/>
                <a:sym typeface="Share Tech"/>
              </a:rPr>
              <a:t>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pic>
        <p:nvPicPr>
          <p:cNvPr id="2713" name="Google Shape;2713;p41"/>
          <p:cNvPicPr preferRelativeResize="0"/>
          <p:nvPr/>
        </p:nvPicPr>
        <p:blipFill>
          <a:blip r:embed="rId3">
            <a:alphaModFix/>
          </a:blip>
          <a:stretch>
            <a:fillRect/>
          </a:stretch>
        </p:blipFill>
        <p:spPr>
          <a:xfrm>
            <a:off x="285000" y="1624225"/>
            <a:ext cx="8010199" cy="984300"/>
          </a:xfrm>
          <a:prstGeom prst="rect">
            <a:avLst/>
          </a:prstGeom>
          <a:noFill/>
          <a:ln>
            <a:noFill/>
          </a:ln>
        </p:spPr>
      </p:pic>
      <p:sp>
        <p:nvSpPr>
          <p:cNvPr id="2714" name="Google Shape;2714;p41"/>
          <p:cNvSpPr txBox="1"/>
          <p:nvPr>
            <p:ph idx="4294967295" type="subTitle"/>
          </p:nvPr>
        </p:nvSpPr>
        <p:spPr>
          <a:xfrm>
            <a:off x="313300" y="3004950"/>
            <a:ext cx="30219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GLCM Matrix for Otsu Thresholding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pic>
        <p:nvPicPr>
          <p:cNvPr id="2715" name="Google Shape;2715;p41"/>
          <p:cNvPicPr preferRelativeResize="0"/>
          <p:nvPr/>
        </p:nvPicPr>
        <p:blipFill>
          <a:blip r:embed="rId4">
            <a:alphaModFix/>
          </a:blip>
          <a:stretch>
            <a:fillRect/>
          </a:stretch>
        </p:blipFill>
        <p:spPr>
          <a:xfrm>
            <a:off x="313388" y="3585850"/>
            <a:ext cx="7953425" cy="98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42"/>
          <p:cNvSpPr txBox="1"/>
          <p:nvPr>
            <p:ph type="title"/>
          </p:nvPr>
        </p:nvSpPr>
        <p:spPr>
          <a:xfrm>
            <a:off x="313300" y="171225"/>
            <a:ext cx="80955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GLCM matrix of pre-processed image</a:t>
            </a:r>
            <a:endParaRPr/>
          </a:p>
        </p:txBody>
      </p:sp>
      <p:sp>
        <p:nvSpPr>
          <p:cNvPr id="2721" name="Google Shape;2721;p4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22" name="Google Shape;2722;p42"/>
          <p:cNvSpPr txBox="1"/>
          <p:nvPr>
            <p:ph idx="1" type="body"/>
          </p:nvPr>
        </p:nvSpPr>
        <p:spPr>
          <a:xfrm>
            <a:off x="313300" y="750775"/>
            <a:ext cx="8320800" cy="40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sp>
        <p:nvSpPr>
          <p:cNvPr id="2723" name="Google Shape;2723;p42"/>
          <p:cNvSpPr txBox="1"/>
          <p:nvPr>
            <p:ph idx="4294967295" type="subTitle"/>
          </p:nvPr>
        </p:nvSpPr>
        <p:spPr>
          <a:xfrm>
            <a:off x="285000" y="1000625"/>
            <a:ext cx="46026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GLCM Matrix for Preprocessed Image (Common Rust)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pic>
        <p:nvPicPr>
          <p:cNvPr id="2724" name="Google Shape;2724;p42"/>
          <p:cNvPicPr preferRelativeResize="0"/>
          <p:nvPr/>
        </p:nvPicPr>
        <p:blipFill>
          <a:blip r:embed="rId3">
            <a:alphaModFix/>
          </a:blip>
          <a:stretch>
            <a:fillRect/>
          </a:stretch>
        </p:blipFill>
        <p:spPr>
          <a:xfrm>
            <a:off x="285000" y="1624225"/>
            <a:ext cx="8010199" cy="984300"/>
          </a:xfrm>
          <a:prstGeom prst="rect">
            <a:avLst/>
          </a:prstGeom>
          <a:noFill/>
          <a:ln>
            <a:noFill/>
          </a:ln>
        </p:spPr>
      </p:pic>
      <p:sp>
        <p:nvSpPr>
          <p:cNvPr id="2725" name="Google Shape;2725;p42"/>
          <p:cNvSpPr txBox="1"/>
          <p:nvPr>
            <p:ph idx="4294967295" type="subTitle"/>
          </p:nvPr>
        </p:nvSpPr>
        <p:spPr>
          <a:xfrm>
            <a:off x="313300" y="3004950"/>
            <a:ext cx="37359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GLCM Matrix for </a:t>
            </a:r>
            <a:r>
              <a:rPr lang="en" sz="1600">
                <a:solidFill>
                  <a:schemeClr val="accent3"/>
                </a:solidFill>
                <a:latin typeface="Share Tech"/>
                <a:ea typeface="Share Tech"/>
                <a:cs typeface="Share Tech"/>
                <a:sym typeface="Share Tech"/>
              </a:rPr>
              <a:t>K-Means Clustering Image</a:t>
            </a:r>
            <a:r>
              <a:rPr lang="en" sz="1600">
                <a:solidFill>
                  <a:schemeClr val="accent3"/>
                </a:solidFill>
                <a:latin typeface="Share Tech"/>
                <a:ea typeface="Share Tech"/>
                <a:cs typeface="Share Tech"/>
                <a:sym typeface="Share Tech"/>
              </a:rPr>
              <a:t>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pic>
        <p:nvPicPr>
          <p:cNvPr id="2726" name="Google Shape;2726;p42"/>
          <p:cNvPicPr preferRelativeResize="0"/>
          <p:nvPr/>
        </p:nvPicPr>
        <p:blipFill>
          <a:blip r:embed="rId4">
            <a:alphaModFix/>
          </a:blip>
          <a:stretch>
            <a:fillRect/>
          </a:stretch>
        </p:blipFill>
        <p:spPr>
          <a:xfrm>
            <a:off x="285000" y="3662500"/>
            <a:ext cx="8010202" cy="964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0" name="Shape 2730"/>
        <p:cNvGrpSpPr/>
        <p:nvPr/>
      </p:nvGrpSpPr>
      <p:grpSpPr>
        <a:xfrm>
          <a:off x="0" y="0"/>
          <a:ext cx="0" cy="0"/>
          <a:chOff x="0" y="0"/>
          <a:chExt cx="0" cy="0"/>
        </a:xfrm>
      </p:grpSpPr>
      <p:sp>
        <p:nvSpPr>
          <p:cNvPr id="2731" name="Google Shape;2731;p43"/>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a:t>
            </a:r>
            <a:endParaRPr/>
          </a:p>
        </p:txBody>
      </p:sp>
      <p:sp>
        <p:nvSpPr>
          <p:cNvPr id="2732" name="Google Shape;2732;p43"/>
          <p:cNvSpPr txBox="1"/>
          <p:nvPr>
            <p:ph idx="1" type="subTitle"/>
          </p:nvPr>
        </p:nvSpPr>
        <p:spPr>
          <a:xfrm>
            <a:off x="1799200" y="1465550"/>
            <a:ext cx="32436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Embedded Methods (Random Forest)</a:t>
            </a:r>
            <a:endParaRPr/>
          </a:p>
        </p:txBody>
      </p:sp>
      <p:sp>
        <p:nvSpPr>
          <p:cNvPr id="2733" name="Google Shape;2733;p43"/>
          <p:cNvSpPr txBox="1"/>
          <p:nvPr>
            <p:ph type="title"/>
          </p:nvPr>
        </p:nvSpPr>
        <p:spPr>
          <a:xfrm>
            <a:off x="734975" y="16736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734" name="Google Shape;2734;p4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35" name="Google Shape;2735;p43"/>
          <p:cNvSpPr txBox="1"/>
          <p:nvPr>
            <p:ph idx="1" type="subTitle"/>
          </p:nvPr>
        </p:nvSpPr>
        <p:spPr>
          <a:xfrm>
            <a:off x="1799200" y="26085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Hill Climbing</a:t>
            </a:r>
            <a:endParaRPr/>
          </a:p>
        </p:txBody>
      </p:sp>
      <p:sp>
        <p:nvSpPr>
          <p:cNvPr id="2736" name="Google Shape;2736;p43"/>
          <p:cNvSpPr txBox="1"/>
          <p:nvPr>
            <p:ph type="title"/>
          </p:nvPr>
        </p:nvSpPr>
        <p:spPr>
          <a:xfrm>
            <a:off x="734975" y="28166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a:t>
            </a:r>
            <a:r>
              <a:rPr lang="en">
                <a:solidFill>
                  <a:schemeClr val="accent2"/>
                </a:solidFill>
              </a:rPr>
              <a:t>2</a:t>
            </a:r>
            <a:endParaRPr>
              <a:solidFill>
                <a:schemeClr val="accent2"/>
              </a:solidFill>
            </a:endParaRPr>
          </a:p>
        </p:txBody>
      </p:sp>
      <p:sp>
        <p:nvSpPr>
          <p:cNvPr id="2737" name="Google Shape;2737;p43"/>
          <p:cNvSpPr txBox="1"/>
          <p:nvPr>
            <p:ph idx="4" type="subTitle"/>
          </p:nvPr>
        </p:nvSpPr>
        <p:spPr>
          <a:xfrm>
            <a:off x="827800" y="781700"/>
            <a:ext cx="55086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Selection of Relevant Features on the basis of Importance value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44"/>
          <p:cNvSpPr txBox="1"/>
          <p:nvPr>
            <p:ph type="title"/>
          </p:nvPr>
        </p:nvSpPr>
        <p:spPr>
          <a:xfrm>
            <a:off x="313300" y="336825"/>
            <a:ext cx="80955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Feature Selection using Random Forest</a:t>
            </a:r>
            <a:endParaRPr sz="1900"/>
          </a:p>
        </p:txBody>
      </p:sp>
      <p:sp>
        <p:nvSpPr>
          <p:cNvPr id="2743" name="Google Shape;2743;p4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44" name="Google Shape;2744;p44"/>
          <p:cNvSpPr txBox="1"/>
          <p:nvPr>
            <p:ph idx="1" type="body"/>
          </p:nvPr>
        </p:nvSpPr>
        <p:spPr>
          <a:xfrm>
            <a:off x="116650" y="926725"/>
            <a:ext cx="5029800" cy="3715500"/>
          </a:xfrm>
          <a:prstGeom prst="rect">
            <a:avLst/>
          </a:prstGeom>
        </p:spPr>
        <p:txBody>
          <a:bodyPr anchorCtr="0" anchor="t" bIns="91425" lIns="91425" spcFirstLastPara="1" rIns="91425" wrap="square" tIns="91425">
            <a:noAutofit/>
          </a:bodyPr>
          <a:lstStyle/>
          <a:p>
            <a:pPr indent="0" lvl="0" marL="241300" rtl="0" algn="l">
              <a:spcBef>
                <a:spcPts val="0"/>
              </a:spcBef>
              <a:spcAft>
                <a:spcPts val="0"/>
              </a:spcAft>
              <a:buNone/>
            </a:pPr>
            <a:r>
              <a:rPr lang="en" sz="1600">
                <a:latin typeface="Share Tech"/>
                <a:ea typeface="Share Tech"/>
                <a:cs typeface="Share Tech"/>
                <a:sym typeface="Share Tech"/>
              </a:rPr>
              <a:t>The main idea behind feature selection using Random Forest is to measure the importance of each feature in the model.</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Random Forest builds a large number of decision trees on randomly selected samples of the dataset, and each tree is trained on a random subset of features. </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The final prediction is then made by averaging the predictions of all the trees.</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By selecting only the most important features, we can reduce the dimensionality of the dataset, which can lead to faster training times and better model performance.</a:t>
            </a:r>
            <a:endParaRPr sz="1600">
              <a:latin typeface="Share Tech"/>
              <a:ea typeface="Share Tech"/>
              <a:cs typeface="Share Tech"/>
              <a:sym typeface="Share Tech"/>
            </a:endParaRPr>
          </a:p>
        </p:txBody>
      </p:sp>
      <p:pic>
        <p:nvPicPr>
          <p:cNvPr id="2745" name="Google Shape;2745;p44"/>
          <p:cNvPicPr preferRelativeResize="0"/>
          <p:nvPr/>
        </p:nvPicPr>
        <p:blipFill>
          <a:blip r:embed="rId3">
            <a:alphaModFix/>
          </a:blip>
          <a:stretch>
            <a:fillRect/>
          </a:stretch>
        </p:blipFill>
        <p:spPr>
          <a:xfrm>
            <a:off x="5215950" y="926725"/>
            <a:ext cx="3745876" cy="322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27"/>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316" name="Google Shape;2316;p27"/>
          <p:cNvSpPr txBox="1"/>
          <p:nvPr>
            <p:ph idx="1" type="subTitle"/>
          </p:nvPr>
        </p:nvSpPr>
        <p:spPr>
          <a:xfrm>
            <a:off x="1799200" y="9321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317" name="Google Shape;2317;p27"/>
          <p:cNvSpPr txBox="1"/>
          <p:nvPr>
            <p:ph type="title"/>
          </p:nvPr>
        </p:nvSpPr>
        <p:spPr>
          <a:xfrm>
            <a:off x="734975" y="1140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318" name="Google Shape;2318;p27"/>
          <p:cNvSpPr txBox="1"/>
          <p:nvPr>
            <p:ph idx="3" type="subTitle"/>
          </p:nvPr>
        </p:nvSpPr>
        <p:spPr>
          <a:xfrm>
            <a:off x="1799200" y="3338750"/>
            <a:ext cx="2288700" cy="8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319" name="Google Shape;2319;p27"/>
          <p:cNvSpPr txBox="1"/>
          <p:nvPr>
            <p:ph idx="5" type="title"/>
          </p:nvPr>
        </p:nvSpPr>
        <p:spPr>
          <a:xfrm>
            <a:off x="734975" y="3321050"/>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05</a:t>
            </a:r>
            <a:endParaRPr>
              <a:solidFill>
                <a:schemeClr val="accent2"/>
              </a:solidFill>
            </a:endParaRPr>
          </a:p>
        </p:txBody>
      </p:sp>
      <p:sp>
        <p:nvSpPr>
          <p:cNvPr id="2320" name="Google Shape;2320;p27"/>
          <p:cNvSpPr txBox="1"/>
          <p:nvPr>
            <p:ph idx="6" type="subTitle"/>
          </p:nvPr>
        </p:nvSpPr>
        <p:spPr>
          <a:xfrm>
            <a:off x="5613125" y="1227800"/>
            <a:ext cx="22887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321" name="Google Shape;2321;p27"/>
          <p:cNvSpPr txBox="1"/>
          <p:nvPr>
            <p:ph idx="8" type="title"/>
          </p:nvPr>
        </p:nvSpPr>
        <p:spPr>
          <a:xfrm>
            <a:off x="4549025" y="1140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02</a:t>
            </a:r>
            <a:endParaRPr>
              <a:solidFill>
                <a:schemeClr val="accent2"/>
              </a:solidFill>
            </a:endParaRPr>
          </a:p>
        </p:txBody>
      </p:sp>
      <p:sp>
        <p:nvSpPr>
          <p:cNvPr id="2322" name="Google Shape;2322;p27"/>
          <p:cNvSpPr txBox="1"/>
          <p:nvPr>
            <p:ph idx="9" type="subTitle"/>
          </p:nvPr>
        </p:nvSpPr>
        <p:spPr>
          <a:xfrm>
            <a:off x="5613125" y="3262550"/>
            <a:ext cx="2288700" cy="89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23" name="Google Shape;2323;p27"/>
          <p:cNvSpPr txBox="1"/>
          <p:nvPr>
            <p:ph idx="14" type="title"/>
          </p:nvPr>
        </p:nvSpPr>
        <p:spPr>
          <a:xfrm>
            <a:off x="4549025" y="3321050"/>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06</a:t>
            </a:r>
            <a:endParaRPr>
              <a:solidFill>
                <a:schemeClr val="accent2"/>
              </a:solidFill>
            </a:endParaRPr>
          </a:p>
        </p:txBody>
      </p:sp>
      <p:sp>
        <p:nvSpPr>
          <p:cNvPr id="2324" name="Google Shape;2324;p2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25" name="Google Shape;2325;p27"/>
          <p:cNvSpPr txBox="1"/>
          <p:nvPr>
            <p:ph idx="1" type="subTitle"/>
          </p:nvPr>
        </p:nvSpPr>
        <p:spPr>
          <a:xfrm>
            <a:off x="1799200" y="20751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2326" name="Google Shape;2326;p27"/>
          <p:cNvSpPr txBox="1"/>
          <p:nvPr>
            <p:ph type="title"/>
          </p:nvPr>
        </p:nvSpPr>
        <p:spPr>
          <a:xfrm>
            <a:off x="734975" y="2283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a:t>
            </a:r>
            <a:r>
              <a:rPr lang="en">
                <a:solidFill>
                  <a:schemeClr val="accent2"/>
                </a:solidFill>
              </a:rPr>
              <a:t>3</a:t>
            </a:r>
            <a:endParaRPr>
              <a:solidFill>
                <a:schemeClr val="accent2"/>
              </a:solidFill>
            </a:endParaRPr>
          </a:p>
        </p:txBody>
      </p:sp>
      <p:sp>
        <p:nvSpPr>
          <p:cNvPr id="2327" name="Google Shape;2327;p27"/>
          <p:cNvSpPr txBox="1"/>
          <p:nvPr>
            <p:ph idx="6" type="subTitle"/>
          </p:nvPr>
        </p:nvSpPr>
        <p:spPr>
          <a:xfrm>
            <a:off x="5613125" y="2370800"/>
            <a:ext cx="22887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328" name="Google Shape;2328;p27"/>
          <p:cNvSpPr txBox="1"/>
          <p:nvPr>
            <p:ph idx="8" type="title"/>
          </p:nvPr>
        </p:nvSpPr>
        <p:spPr>
          <a:xfrm>
            <a:off x="4549025" y="2283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04</a:t>
            </a:r>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9" name="Shape 2749"/>
        <p:cNvGrpSpPr/>
        <p:nvPr/>
      </p:nvGrpSpPr>
      <p:grpSpPr>
        <a:xfrm>
          <a:off x="0" y="0"/>
          <a:ext cx="0" cy="0"/>
          <a:chOff x="0" y="0"/>
          <a:chExt cx="0" cy="0"/>
        </a:xfrm>
      </p:grpSpPr>
      <p:sp>
        <p:nvSpPr>
          <p:cNvPr id="2750" name="Google Shape;2750;p45"/>
          <p:cNvSpPr txBox="1"/>
          <p:nvPr>
            <p:ph type="title"/>
          </p:nvPr>
        </p:nvSpPr>
        <p:spPr>
          <a:xfrm>
            <a:off x="313300" y="336825"/>
            <a:ext cx="80955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Feature Selection using Random Forest (Results)</a:t>
            </a:r>
            <a:endParaRPr sz="1900"/>
          </a:p>
        </p:txBody>
      </p:sp>
      <p:sp>
        <p:nvSpPr>
          <p:cNvPr id="2751" name="Google Shape;2751;p4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52" name="Google Shape;2752;p45"/>
          <p:cNvSpPr txBox="1"/>
          <p:nvPr>
            <p:ph idx="1" type="body"/>
          </p:nvPr>
        </p:nvSpPr>
        <p:spPr>
          <a:xfrm>
            <a:off x="116650" y="926725"/>
            <a:ext cx="8734800" cy="37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    Selected Features for Common Rust Leaf using Random Forest along with its importance value.</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pic>
        <p:nvPicPr>
          <p:cNvPr id="2753" name="Google Shape;2753;p45"/>
          <p:cNvPicPr preferRelativeResize="0"/>
          <p:nvPr/>
        </p:nvPicPr>
        <p:blipFill>
          <a:blip r:embed="rId3">
            <a:alphaModFix/>
          </a:blip>
          <a:stretch>
            <a:fillRect/>
          </a:stretch>
        </p:blipFill>
        <p:spPr>
          <a:xfrm>
            <a:off x="2511475" y="1622975"/>
            <a:ext cx="3945150" cy="242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46"/>
          <p:cNvSpPr txBox="1"/>
          <p:nvPr>
            <p:ph type="title"/>
          </p:nvPr>
        </p:nvSpPr>
        <p:spPr>
          <a:xfrm>
            <a:off x="313300" y="336825"/>
            <a:ext cx="80955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Feature Selection using Hill Climbing  </a:t>
            </a:r>
            <a:endParaRPr sz="1900"/>
          </a:p>
        </p:txBody>
      </p:sp>
      <p:sp>
        <p:nvSpPr>
          <p:cNvPr id="2759" name="Google Shape;2759;p4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60" name="Google Shape;2760;p46"/>
          <p:cNvSpPr txBox="1"/>
          <p:nvPr>
            <p:ph idx="1" type="body"/>
          </p:nvPr>
        </p:nvSpPr>
        <p:spPr>
          <a:xfrm>
            <a:off x="116650" y="926725"/>
            <a:ext cx="5238900" cy="3715500"/>
          </a:xfrm>
          <a:prstGeom prst="rect">
            <a:avLst/>
          </a:prstGeom>
        </p:spPr>
        <p:txBody>
          <a:bodyPr anchorCtr="0" anchor="t" bIns="91425" lIns="91425" spcFirstLastPara="1" rIns="91425" wrap="square" tIns="91425">
            <a:noAutofit/>
          </a:bodyPr>
          <a:lstStyle/>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The main idea behind feature selection using Hill Climbing is to start with an initial subset of features and iteratively add or remove features to improve the performance of the model.</a:t>
            </a:r>
            <a:endParaRPr sz="1600">
              <a:latin typeface="Share Tech"/>
              <a:ea typeface="Share Tech"/>
              <a:cs typeface="Share Tech"/>
              <a:sym typeface="Share Tech"/>
            </a:endParaRPr>
          </a:p>
          <a:p>
            <a:pPr indent="0" lvl="0" marL="241300" rtl="0" algn="l">
              <a:spcBef>
                <a:spcPts val="0"/>
              </a:spcBef>
              <a:spcAft>
                <a:spcPts val="0"/>
              </a:spcAft>
              <a:buNone/>
            </a:pPr>
            <a:br>
              <a:rPr lang="en" sz="1600">
                <a:latin typeface="Share Tech"/>
                <a:ea typeface="Share Tech"/>
                <a:cs typeface="Share Tech"/>
                <a:sym typeface="Share Tech"/>
              </a:rPr>
            </a:br>
            <a:r>
              <a:rPr lang="en" sz="1600">
                <a:latin typeface="Share Tech"/>
                <a:ea typeface="Share Tech"/>
                <a:cs typeface="Share Tech"/>
                <a:sym typeface="Share Tech"/>
              </a:rPr>
              <a:t>The algorithm starts with an initial subset of features, and evaluates the performance of the model using only those features. </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Then, it generates a set of candidate feature subsets by adding or removing one feature at a time. It selects the feature subset that gives the best performance, and repeats this process until no further improvements can be made.</a:t>
            </a:r>
            <a:endParaRPr sz="1600">
              <a:latin typeface="Share Tech"/>
              <a:ea typeface="Share Tech"/>
              <a:cs typeface="Share Tech"/>
              <a:sym typeface="Share Tech"/>
            </a:endParaRPr>
          </a:p>
        </p:txBody>
      </p:sp>
      <p:pic>
        <p:nvPicPr>
          <p:cNvPr id="2761" name="Google Shape;2761;p46"/>
          <p:cNvPicPr preferRelativeResize="0"/>
          <p:nvPr/>
        </p:nvPicPr>
        <p:blipFill>
          <a:blip r:embed="rId3">
            <a:alphaModFix/>
          </a:blip>
          <a:stretch>
            <a:fillRect/>
          </a:stretch>
        </p:blipFill>
        <p:spPr>
          <a:xfrm>
            <a:off x="5355550" y="1298375"/>
            <a:ext cx="3606426" cy="2546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5" name="Shape 2765"/>
        <p:cNvGrpSpPr/>
        <p:nvPr/>
      </p:nvGrpSpPr>
      <p:grpSpPr>
        <a:xfrm>
          <a:off x="0" y="0"/>
          <a:ext cx="0" cy="0"/>
          <a:chOff x="0" y="0"/>
          <a:chExt cx="0" cy="0"/>
        </a:xfrm>
      </p:grpSpPr>
      <p:sp>
        <p:nvSpPr>
          <p:cNvPr id="2766" name="Google Shape;2766;p47"/>
          <p:cNvSpPr txBox="1"/>
          <p:nvPr>
            <p:ph type="title"/>
          </p:nvPr>
        </p:nvSpPr>
        <p:spPr>
          <a:xfrm>
            <a:off x="313300" y="336825"/>
            <a:ext cx="80955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Feature Selection using Hill Climbing (Results)</a:t>
            </a:r>
            <a:endParaRPr sz="1900"/>
          </a:p>
        </p:txBody>
      </p:sp>
      <p:sp>
        <p:nvSpPr>
          <p:cNvPr id="2767" name="Google Shape;2767;p4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68" name="Google Shape;2768;p47"/>
          <p:cNvSpPr txBox="1"/>
          <p:nvPr>
            <p:ph idx="1" type="body"/>
          </p:nvPr>
        </p:nvSpPr>
        <p:spPr>
          <a:xfrm>
            <a:off x="116650" y="926725"/>
            <a:ext cx="8734800" cy="37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    Selected Features for Common Rust Leaf using Hill Climbing.</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sp>
        <p:nvSpPr>
          <p:cNvPr id="2769" name="Google Shape;2769;p47"/>
          <p:cNvSpPr txBox="1"/>
          <p:nvPr>
            <p:ph idx="4294967295" type="subTitle"/>
          </p:nvPr>
        </p:nvSpPr>
        <p:spPr>
          <a:xfrm>
            <a:off x="313300" y="1599400"/>
            <a:ext cx="6682800" cy="15006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Selected features: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rPr lang="en" sz="1600">
                <a:solidFill>
                  <a:schemeClr val="accent3"/>
                </a:solidFill>
                <a:latin typeface="Share Tech"/>
                <a:ea typeface="Share Tech"/>
                <a:cs typeface="Share Tech"/>
                <a:sym typeface="Share Tech"/>
              </a:rPr>
              <a:t>['dissimilarity_angle_3', 'energy_angle_3', 'contrast_angle_1', 'dissimilarity_angle_2', 'homogeneity_angle_3', 'contrast_angle_2']</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3" name="Shape 2773"/>
        <p:cNvGrpSpPr/>
        <p:nvPr/>
      </p:nvGrpSpPr>
      <p:grpSpPr>
        <a:xfrm>
          <a:off x="0" y="0"/>
          <a:ext cx="0" cy="0"/>
          <a:chOff x="0" y="0"/>
          <a:chExt cx="0" cy="0"/>
        </a:xfrm>
      </p:grpSpPr>
      <p:sp>
        <p:nvSpPr>
          <p:cNvPr id="2774" name="Google Shape;2774;p48"/>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2775" name="Google Shape;2775;p48"/>
          <p:cNvSpPr txBox="1"/>
          <p:nvPr>
            <p:ph idx="6" type="subTitle"/>
          </p:nvPr>
        </p:nvSpPr>
        <p:spPr>
          <a:xfrm>
            <a:off x="1726925" y="1075400"/>
            <a:ext cx="35226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Bar Chart: Class Distribution</a:t>
            </a:r>
            <a:endParaRPr/>
          </a:p>
        </p:txBody>
      </p:sp>
      <p:sp>
        <p:nvSpPr>
          <p:cNvPr id="2776" name="Google Shape;2776;p48"/>
          <p:cNvSpPr txBox="1"/>
          <p:nvPr>
            <p:ph idx="8" type="title"/>
          </p:nvPr>
        </p:nvSpPr>
        <p:spPr>
          <a:xfrm>
            <a:off x="662825" y="9878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777" name="Google Shape;2777;p4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778" name="Google Shape;2778;p48"/>
          <p:cNvPicPr preferRelativeResize="0"/>
          <p:nvPr/>
        </p:nvPicPr>
        <p:blipFill>
          <a:blip r:embed="rId3">
            <a:alphaModFix/>
          </a:blip>
          <a:stretch>
            <a:fillRect/>
          </a:stretch>
        </p:blipFill>
        <p:spPr>
          <a:xfrm>
            <a:off x="1271475" y="1868600"/>
            <a:ext cx="5817175" cy="304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49"/>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2784" name="Google Shape;2784;p49"/>
          <p:cNvSpPr txBox="1"/>
          <p:nvPr>
            <p:ph idx="6" type="subTitle"/>
          </p:nvPr>
        </p:nvSpPr>
        <p:spPr>
          <a:xfrm>
            <a:off x="1726925" y="1075400"/>
            <a:ext cx="35226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Plot: Feature Comparison</a:t>
            </a:r>
            <a:endParaRPr/>
          </a:p>
        </p:txBody>
      </p:sp>
      <p:sp>
        <p:nvSpPr>
          <p:cNvPr id="2785" name="Google Shape;2785;p49"/>
          <p:cNvSpPr txBox="1"/>
          <p:nvPr>
            <p:ph idx="8" type="title"/>
          </p:nvPr>
        </p:nvSpPr>
        <p:spPr>
          <a:xfrm>
            <a:off x="662825" y="9878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02</a:t>
            </a:r>
            <a:endParaRPr>
              <a:solidFill>
                <a:schemeClr val="accent2"/>
              </a:solidFill>
            </a:endParaRPr>
          </a:p>
        </p:txBody>
      </p:sp>
      <p:sp>
        <p:nvSpPr>
          <p:cNvPr id="2786" name="Google Shape;2786;p4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787" name="Google Shape;2787;p49"/>
          <p:cNvPicPr preferRelativeResize="0"/>
          <p:nvPr/>
        </p:nvPicPr>
        <p:blipFill>
          <a:blip r:embed="rId3">
            <a:alphaModFix/>
          </a:blip>
          <a:stretch>
            <a:fillRect/>
          </a:stretch>
        </p:blipFill>
        <p:spPr>
          <a:xfrm>
            <a:off x="800949" y="1944800"/>
            <a:ext cx="6808276" cy="304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50"/>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2793" name="Google Shape;2793;p50"/>
          <p:cNvSpPr txBox="1"/>
          <p:nvPr>
            <p:ph idx="6" type="subTitle"/>
          </p:nvPr>
        </p:nvSpPr>
        <p:spPr>
          <a:xfrm>
            <a:off x="1553298" y="2523225"/>
            <a:ext cx="16965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Plot: Feature Comparison</a:t>
            </a:r>
            <a:endParaRPr/>
          </a:p>
        </p:txBody>
      </p:sp>
      <p:sp>
        <p:nvSpPr>
          <p:cNvPr id="2794" name="Google Shape;2794;p50"/>
          <p:cNvSpPr txBox="1"/>
          <p:nvPr>
            <p:ph idx="8" type="title"/>
          </p:nvPr>
        </p:nvSpPr>
        <p:spPr>
          <a:xfrm>
            <a:off x="434225" y="1902300"/>
            <a:ext cx="1285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03</a:t>
            </a:r>
            <a:endParaRPr>
              <a:solidFill>
                <a:schemeClr val="accent2"/>
              </a:solidFill>
            </a:endParaRPr>
          </a:p>
        </p:txBody>
      </p:sp>
      <p:sp>
        <p:nvSpPr>
          <p:cNvPr id="2795" name="Google Shape;2795;p5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796" name="Google Shape;2796;p50"/>
          <p:cNvPicPr preferRelativeResize="0"/>
          <p:nvPr/>
        </p:nvPicPr>
        <p:blipFill>
          <a:blip r:embed="rId3">
            <a:alphaModFix/>
          </a:blip>
          <a:stretch>
            <a:fillRect/>
          </a:stretch>
        </p:blipFill>
        <p:spPr>
          <a:xfrm>
            <a:off x="3431525" y="851050"/>
            <a:ext cx="5143500" cy="3767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51"/>
          <p:cNvSpPr/>
          <p:nvPr/>
        </p:nvSpPr>
        <p:spPr>
          <a:xfrm>
            <a:off x="6551675" y="3961700"/>
            <a:ext cx="1441800" cy="238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1"/>
          <p:cNvSpPr/>
          <p:nvPr/>
        </p:nvSpPr>
        <p:spPr>
          <a:xfrm rot="-7718940">
            <a:off x="-530170" y="4060051"/>
            <a:ext cx="1672983" cy="1098503"/>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803" name="Google Shape;2803;p51"/>
          <p:cNvSpPr/>
          <p:nvPr/>
        </p:nvSpPr>
        <p:spPr>
          <a:xfrm>
            <a:off x="6190650" y="-1558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1"/>
          <p:cNvSpPr txBox="1"/>
          <p:nvPr>
            <p:ph type="title"/>
          </p:nvPr>
        </p:nvSpPr>
        <p:spPr>
          <a:xfrm>
            <a:off x="742325" y="697325"/>
            <a:ext cx="3844200" cy="8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sp>
        <p:nvSpPr>
          <p:cNvPr id="2805" name="Google Shape;2805;p5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06" name="Google Shape;2806;p51"/>
          <p:cNvSpPr/>
          <p:nvPr/>
        </p:nvSpPr>
        <p:spPr>
          <a:xfrm>
            <a:off x="6450527" y="1009508"/>
            <a:ext cx="223953" cy="16"/>
          </a:xfrm>
          <a:custGeom>
            <a:rect b="b" l="l" r="r" t="t"/>
            <a:pathLst>
              <a:path extrusionOk="0" fill="none" h="1" w="14379">
                <a:moveTo>
                  <a:pt x="1" y="0"/>
                </a:moveTo>
                <a:lnTo>
                  <a:pt x="14379" y="0"/>
                </a:lnTo>
              </a:path>
            </a:pathLst>
          </a:custGeom>
          <a:solidFill>
            <a:srgbClr val="FFF8D9"/>
          </a:solidFill>
          <a:ln cap="rnd" cmpd="sng" w="19050">
            <a:solidFill>
              <a:schemeClr val="dk1"/>
            </a:solidFill>
            <a:prstDash val="solid"/>
            <a:miter lim="410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7" name="Google Shape;2807;p51"/>
          <p:cNvPicPr preferRelativeResize="0"/>
          <p:nvPr/>
        </p:nvPicPr>
        <p:blipFill>
          <a:blip r:embed="rId3">
            <a:alphaModFix/>
          </a:blip>
          <a:stretch>
            <a:fillRect/>
          </a:stretch>
        </p:blipFill>
        <p:spPr>
          <a:xfrm>
            <a:off x="742325" y="1332900"/>
            <a:ext cx="4493551" cy="3658201"/>
          </a:xfrm>
          <a:prstGeom prst="rect">
            <a:avLst/>
          </a:prstGeom>
          <a:noFill/>
          <a:ln>
            <a:noFill/>
          </a:ln>
        </p:spPr>
      </p:pic>
      <p:sp>
        <p:nvSpPr>
          <p:cNvPr id="2808" name="Google Shape;2808;p51"/>
          <p:cNvSpPr txBox="1"/>
          <p:nvPr/>
        </p:nvSpPr>
        <p:spPr>
          <a:xfrm>
            <a:off x="5784050" y="1016200"/>
            <a:ext cx="26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2809" name="Google Shape;2809;p51"/>
          <p:cNvSpPr txBox="1"/>
          <p:nvPr/>
        </p:nvSpPr>
        <p:spPr>
          <a:xfrm>
            <a:off x="5391025" y="809550"/>
            <a:ext cx="2887200" cy="4063500"/>
          </a:xfrm>
          <a:prstGeom prst="rect">
            <a:avLst/>
          </a:prstGeom>
          <a:solidFill>
            <a:schemeClr val="dk2"/>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Inter Medium"/>
              <a:buChar char="●"/>
            </a:pPr>
            <a:r>
              <a:rPr lang="en">
                <a:latin typeface="Inter Medium"/>
                <a:ea typeface="Inter Medium"/>
                <a:cs typeface="Inter Medium"/>
                <a:sym typeface="Inter Medium"/>
              </a:rPr>
              <a:t>There is a strong positive correlation between dissimilarity_angle_3 and contrast_angle_1 (0.969824), as well as between dissimilarity_angle_2 and contrast_angle_2 (0.999966).</a:t>
            </a:r>
            <a:endParaRPr>
              <a:latin typeface="Inter Medium"/>
              <a:ea typeface="Inter Medium"/>
              <a:cs typeface="Inter Medium"/>
              <a:sym typeface="Inter Medium"/>
            </a:endParaRPr>
          </a:p>
          <a:p>
            <a:pPr indent="-317500" lvl="0" marL="457200" rtl="0" algn="l">
              <a:spcBef>
                <a:spcPts val="0"/>
              </a:spcBef>
              <a:spcAft>
                <a:spcPts val="0"/>
              </a:spcAft>
              <a:buSzPts val="1400"/>
              <a:buFont typeface="Inter Medium"/>
              <a:buChar char="●"/>
            </a:pPr>
            <a:r>
              <a:rPr lang="en">
                <a:latin typeface="Inter Medium"/>
                <a:ea typeface="Inter Medium"/>
                <a:cs typeface="Inter Medium"/>
                <a:sym typeface="Inter Medium"/>
              </a:rPr>
              <a:t>There is a strong negative correlation between dissimilarity_angle_3 and energy_angle_3 (-0.895174), as well as between homogeneity_angle_3 and energy_angle_3 (-0.939185). </a:t>
            </a:r>
            <a:endParaRPr>
              <a:latin typeface="Inter Medium"/>
              <a:ea typeface="Inter Medium"/>
              <a:cs typeface="Inter Medium"/>
              <a:sym typeface="Inter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52"/>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2"/>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2"/>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817" name="Google Shape;2817;p52"/>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8" name="Google Shape;2818;p52"/>
          <p:cNvGrpSpPr/>
          <p:nvPr/>
        </p:nvGrpSpPr>
        <p:grpSpPr>
          <a:xfrm>
            <a:off x="1873050" y="4125422"/>
            <a:ext cx="1898391" cy="1649926"/>
            <a:chOff x="7170900" y="2667248"/>
            <a:chExt cx="2524456" cy="2194050"/>
          </a:xfrm>
        </p:grpSpPr>
        <p:cxnSp>
          <p:nvCxnSpPr>
            <p:cNvPr id="2819" name="Google Shape;2819;p5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0" name="Google Shape;2820;p5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1" name="Google Shape;2821;p5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2" name="Google Shape;2822;p5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3" name="Google Shape;2823;p5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4" name="Google Shape;2824;p5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5" name="Google Shape;2825;p5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6" name="Google Shape;2826;p5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7" name="Google Shape;2827;p5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8" name="Google Shape;2828;p5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9" name="Google Shape;2829;p5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0" name="Google Shape;2830;p5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1" name="Google Shape;2831;p5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2" name="Google Shape;2832;p5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3" name="Google Shape;2833;p5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4" name="Google Shape;2834;p5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5" name="Google Shape;2835;p5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6" name="Google Shape;2836;p5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7" name="Google Shape;2837;p5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8" name="Google Shape;2838;p5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9" name="Google Shape;2839;p5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0" name="Google Shape;2840;p5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1" name="Google Shape;2841;p5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2" name="Google Shape;2842;p5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3" name="Google Shape;2843;p5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4" name="Google Shape;2844;p5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5" name="Google Shape;2845;p5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6" name="Google Shape;2846;p5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7" name="Google Shape;2847;p5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8" name="Google Shape;2848;p5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9" name="Google Shape;2849;p5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0" name="Google Shape;2850;p5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1" name="Google Shape;2851;p5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2" name="Google Shape;2852;p5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3" name="Google Shape;2853;p5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4" name="Google Shape;2854;p5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5" name="Google Shape;2855;p5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6" name="Google Shape;2856;p5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7" name="Google Shape;2857;p5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8" name="Google Shape;2858;p5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9" name="Google Shape;2859;p5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0" name="Google Shape;2860;p5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1" name="Google Shape;2861;p5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2" name="Google Shape;2862;p5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3" name="Google Shape;2863;p5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4" name="Google Shape;2864;p5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5" name="Google Shape;2865;p5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6" name="Google Shape;2866;p5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7" name="Google Shape;2867;p5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8" name="Google Shape;2868;p5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9" name="Google Shape;2869;p5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0" name="Google Shape;2870;p5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71" name="Google Shape;2871;p5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2" name="Google Shape;2872;p5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73" name="Google Shape;2873;p5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4" name="Google Shape;2874;p5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75" name="Google Shape;2875;p5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6" name="Google Shape;2876;p5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77" name="Google Shape;2877;p5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8" name="Google Shape;2878;p5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879" name="Google Shape;2879;p52"/>
          <p:cNvSpPr txBox="1"/>
          <p:nvPr>
            <p:ph type="title"/>
          </p:nvPr>
        </p:nvSpPr>
        <p:spPr>
          <a:xfrm>
            <a:off x="675525" y="2634150"/>
            <a:ext cx="78090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Results</a:t>
            </a:r>
            <a:endParaRPr i="1" sz="3200"/>
          </a:p>
        </p:txBody>
      </p:sp>
      <p:sp>
        <p:nvSpPr>
          <p:cNvPr id="2880" name="Google Shape;2880;p52"/>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05</a:t>
            </a:r>
            <a:endParaRPr>
              <a:solidFill>
                <a:schemeClr val="accent2"/>
              </a:solidFill>
            </a:endParaRPr>
          </a:p>
        </p:txBody>
      </p:sp>
      <p:sp>
        <p:nvSpPr>
          <p:cNvPr id="2881" name="Google Shape;2881;p52"/>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882" name="Google Shape;2882;p5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83" name="Google Shape;2883;p52"/>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7" name="Shape 2887"/>
        <p:cNvGrpSpPr/>
        <p:nvPr/>
      </p:nvGrpSpPr>
      <p:grpSpPr>
        <a:xfrm>
          <a:off x="0" y="0"/>
          <a:ext cx="0" cy="0"/>
          <a:chOff x="0" y="0"/>
          <a:chExt cx="0" cy="0"/>
        </a:xfrm>
      </p:grpSpPr>
      <p:sp>
        <p:nvSpPr>
          <p:cNvPr id="2888" name="Google Shape;2888;p53"/>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2889" name="Google Shape;2889;p53"/>
          <p:cNvSpPr txBox="1"/>
          <p:nvPr>
            <p:ph idx="1" type="subTitle"/>
          </p:nvPr>
        </p:nvSpPr>
        <p:spPr>
          <a:xfrm>
            <a:off x="1799200" y="9321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CNN</a:t>
            </a:r>
            <a:endParaRPr/>
          </a:p>
        </p:txBody>
      </p:sp>
      <p:sp>
        <p:nvSpPr>
          <p:cNvPr id="2890" name="Google Shape;2890;p53"/>
          <p:cNvSpPr txBox="1"/>
          <p:nvPr>
            <p:ph type="title"/>
          </p:nvPr>
        </p:nvSpPr>
        <p:spPr>
          <a:xfrm>
            <a:off x="734975" y="1140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891" name="Google Shape;2891;p53"/>
          <p:cNvSpPr txBox="1"/>
          <p:nvPr>
            <p:ph idx="3" type="subTitle"/>
          </p:nvPr>
        </p:nvSpPr>
        <p:spPr>
          <a:xfrm>
            <a:off x="1799200" y="3338750"/>
            <a:ext cx="2288700" cy="8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2892" name="Google Shape;2892;p53"/>
          <p:cNvSpPr txBox="1"/>
          <p:nvPr>
            <p:ph idx="5" type="title"/>
          </p:nvPr>
        </p:nvSpPr>
        <p:spPr>
          <a:xfrm>
            <a:off x="734975" y="3321050"/>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05</a:t>
            </a:r>
            <a:endParaRPr>
              <a:solidFill>
                <a:schemeClr val="accent2"/>
              </a:solidFill>
            </a:endParaRPr>
          </a:p>
        </p:txBody>
      </p:sp>
      <p:sp>
        <p:nvSpPr>
          <p:cNvPr id="2893" name="Google Shape;2893;p53"/>
          <p:cNvSpPr txBox="1"/>
          <p:nvPr>
            <p:ph idx="6" type="subTitle"/>
          </p:nvPr>
        </p:nvSpPr>
        <p:spPr>
          <a:xfrm>
            <a:off x="5613125" y="1227800"/>
            <a:ext cx="22887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a:t>
            </a:r>
            <a:endParaRPr/>
          </a:p>
        </p:txBody>
      </p:sp>
      <p:sp>
        <p:nvSpPr>
          <p:cNvPr id="2894" name="Google Shape;2894;p53"/>
          <p:cNvSpPr txBox="1"/>
          <p:nvPr>
            <p:ph idx="8" type="title"/>
          </p:nvPr>
        </p:nvSpPr>
        <p:spPr>
          <a:xfrm>
            <a:off x="4549025" y="1140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02</a:t>
            </a:r>
            <a:endParaRPr>
              <a:solidFill>
                <a:schemeClr val="accent2"/>
              </a:solidFill>
            </a:endParaRPr>
          </a:p>
        </p:txBody>
      </p:sp>
      <p:sp>
        <p:nvSpPr>
          <p:cNvPr id="2895" name="Google Shape;2895;p5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96" name="Google Shape;2896;p53"/>
          <p:cNvSpPr txBox="1"/>
          <p:nvPr>
            <p:ph idx="1" type="subTitle"/>
          </p:nvPr>
        </p:nvSpPr>
        <p:spPr>
          <a:xfrm>
            <a:off x="1799200" y="20751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2897" name="Google Shape;2897;p53"/>
          <p:cNvSpPr txBox="1"/>
          <p:nvPr>
            <p:ph type="title"/>
          </p:nvPr>
        </p:nvSpPr>
        <p:spPr>
          <a:xfrm>
            <a:off x="734975" y="2283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a:t>
            </a:r>
            <a:r>
              <a:rPr lang="en">
                <a:solidFill>
                  <a:schemeClr val="accent2"/>
                </a:solidFill>
              </a:rPr>
              <a:t>3</a:t>
            </a:r>
            <a:endParaRPr>
              <a:solidFill>
                <a:schemeClr val="accent2"/>
              </a:solidFill>
            </a:endParaRPr>
          </a:p>
        </p:txBody>
      </p:sp>
      <p:sp>
        <p:nvSpPr>
          <p:cNvPr id="2898" name="Google Shape;2898;p53"/>
          <p:cNvSpPr txBox="1"/>
          <p:nvPr>
            <p:ph idx="6" type="subTitle"/>
          </p:nvPr>
        </p:nvSpPr>
        <p:spPr>
          <a:xfrm>
            <a:off x="5613125" y="2370800"/>
            <a:ext cx="22887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2899" name="Google Shape;2899;p53"/>
          <p:cNvSpPr txBox="1"/>
          <p:nvPr>
            <p:ph idx="8" type="title"/>
          </p:nvPr>
        </p:nvSpPr>
        <p:spPr>
          <a:xfrm>
            <a:off x="4549025" y="2283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04</a:t>
            </a:r>
            <a:endParaRPr>
              <a:solidFill>
                <a:schemeClr val="accen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54"/>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412750" lvl="0" marL="457200" rtl="0" algn="l">
              <a:spcBef>
                <a:spcPts val="0"/>
              </a:spcBef>
              <a:spcAft>
                <a:spcPts val="0"/>
              </a:spcAft>
              <a:buSzPts val="2900"/>
              <a:buAutoNum type="arabicPeriod"/>
            </a:pPr>
            <a:r>
              <a:rPr lang="en" sz="2800"/>
              <a:t>CNN</a:t>
            </a:r>
            <a:endParaRPr b="1" sz="2800">
              <a:highlight>
                <a:schemeClr val="lt2"/>
              </a:highlight>
            </a:endParaRPr>
          </a:p>
        </p:txBody>
      </p:sp>
      <p:sp>
        <p:nvSpPr>
          <p:cNvPr id="2905" name="Google Shape;2905;p5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2906" name="Google Shape;2906;p54"/>
          <p:cNvCxnSpPr>
            <a:stCxn id="2907" idx="3"/>
            <a:endCxn id="2908" idx="1"/>
          </p:cNvCxnSpPr>
          <p:nvPr/>
        </p:nvCxnSpPr>
        <p:spPr>
          <a:xfrm>
            <a:off x="2300175" y="2327625"/>
            <a:ext cx="513600" cy="0"/>
          </a:xfrm>
          <a:prstGeom prst="straightConnector1">
            <a:avLst/>
          </a:prstGeom>
          <a:noFill/>
          <a:ln cap="flat" cmpd="sng" w="19050">
            <a:solidFill>
              <a:schemeClr val="dk1"/>
            </a:solidFill>
            <a:prstDash val="solid"/>
            <a:round/>
            <a:headEnd len="med" w="med" type="none"/>
            <a:tailEnd len="med" w="med" type="triangle"/>
          </a:ln>
        </p:spPr>
      </p:cxnSp>
      <p:cxnSp>
        <p:nvCxnSpPr>
          <p:cNvPr id="2909" name="Google Shape;2909;p54"/>
          <p:cNvCxnSpPr>
            <a:stCxn id="2908" idx="3"/>
            <a:endCxn id="2910" idx="1"/>
          </p:cNvCxnSpPr>
          <p:nvPr/>
        </p:nvCxnSpPr>
        <p:spPr>
          <a:xfrm>
            <a:off x="4162783" y="2327625"/>
            <a:ext cx="513600" cy="0"/>
          </a:xfrm>
          <a:prstGeom prst="straightConnector1">
            <a:avLst/>
          </a:prstGeom>
          <a:noFill/>
          <a:ln cap="flat" cmpd="sng" w="19050">
            <a:solidFill>
              <a:schemeClr val="dk1"/>
            </a:solidFill>
            <a:prstDash val="solid"/>
            <a:round/>
            <a:headEnd len="med" w="med" type="none"/>
            <a:tailEnd len="med" w="med" type="triangle"/>
          </a:ln>
        </p:spPr>
      </p:cxnSp>
      <p:cxnSp>
        <p:nvCxnSpPr>
          <p:cNvPr id="2911" name="Google Shape;2911;p54"/>
          <p:cNvCxnSpPr>
            <a:stCxn id="2910" idx="3"/>
            <a:endCxn id="2912" idx="1"/>
          </p:cNvCxnSpPr>
          <p:nvPr/>
        </p:nvCxnSpPr>
        <p:spPr>
          <a:xfrm>
            <a:off x="6025515" y="2327625"/>
            <a:ext cx="513600" cy="0"/>
          </a:xfrm>
          <a:prstGeom prst="straightConnector1">
            <a:avLst/>
          </a:prstGeom>
          <a:noFill/>
          <a:ln cap="flat" cmpd="sng" w="19050">
            <a:solidFill>
              <a:schemeClr val="dk1"/>
            </a:solidFill>
            <a:prstDash val="solid"/>
            <a:round/>
            <a:headEnd len="med" w="med" type="none"/>
            <a:tailEnd len="med" w="med" type="triangle"/>
          </a:ln>
        </p:spPr>
      </p:cxnSp>
      <p:sp>
        <p:nvSpPr>
          <p:cNvPr id="2907" name="Google Shape;2907;p54"/>
          <p:cNvSpPr txBox="1"/>
          <p:nvPr/>
        </p:nvSpPr>
        <p:spPr>
          <a:xfrm>
            <a:off x="684975" y="2092575"/>
            <a:ext cx="16152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Convolution layer</a:t>
            </a:r>
            <a:endParaRPr b="1">
              <a:solidFill>
                <a:schemeClr val="accent2"/>
              </a:solidFill>
              <a:highlight>
                <a:schemeClr val="lt2"/>
              </a:highlight>
              <a:latin typeface="Krona One"/>
              <a:ea typeface="Krona One"/>
              <a:cs typeface="Krona One"/>
              <a:sym typeface="Krona One"/>
            </a:endParaRPr>
          </a:p>
        </p:txBody>
      </p:sp>
      <p:sp>
        <p:nvSpPr>
          <p:cNvPr id="2910" name="Google Shape;2910;p54"/>
          <p:cNvSpPr txBox="1"/>
          <p:nvPr/>
        </p:nvSpPr>
        <p:spPr>
          <a:xfrm>
            <a:off x="467641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Pooling layer</a:t>
            </a:r>
            <a:endParaRPr b="1">
              <a:solidFill>
                <a:schemeClr val="accent2"/>
              </a:solidFill>
              <a:highlight>
                <a:schemeClr val="lt2"/>
              </a:highlight>
              <a:latin typeface="Krona One"/>
              <a:ea typeface="Krona One"/>
              <a:cs typeface="Krona One"/>
              <a:sym typeface="Krona One"/>
            </a:endParaRPr>
          </a:p>
        </p:txBody>
      </p:sp>
      <p:sp>
        <p:nvSpPr>
          <p:cNvPr id="2908" name="Google Shape;2908;p54"/>
          <p:cNvSpPr txBox="1"/>
          <p:nvPr/>
        </p:nvSpPr>
        <p:spPr>
          <a:xfrm>
            <a:off x="2813683"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Activation layer</a:t>
            </a:r>
            <a:endParaRPr b="1">
              <a:solidFill>
                <a:schemeClr val="accent2"/>
              </a:solidFill>
              <a:highlight>
                <a:schemeClr val="lt2"/>
              </a:highlight>
              <a:latin typeface="Krona One"/>
              <a:ea typeface="Krona One"/>
              <a:cs typeface="Krona One"/>
              <a:sym typeface="Krona One"/>
            </a:endParaRPr>
          </a:p>
        </p:txBody>
      </p:sp>
      <p:sp>
        <p:nvSpPr>
          <p:cNvPr id="2913" name="Google Shape;2913;p54"/>
          <p:cNvSpPr txBox="1"/>
          <p:nvPr/>
        </p:nvSpPr>
        <p:spPr>
          <a:xfrm>
            <a:off x="926529" y="3098200"/>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Activation Function</a:t>
            </a:r>
            <a:endParaRPr b="1" sz="1800">
              <a:solidFill>
                <a:schemeClr val="dk1"/>
              </a:solidFill>
              <a:latin typeface="Krona One"/>
              <a:ea typeface="Krona One"/>
              <a:cs typeface="Krona One"/>
              <a:sym typeface="Krona One"/>
            </a:endParaRPr>
          </a:p>
        </p:txBody>
      </p:sp>
      <p:sp>
        <p:nvSpPr>
          <p:cNvPr id="2914" name="Google Shape;2914;p54"/>
          <p:cNvSpPr txBox="1"/>
          <p:nvPr/>
        </p:nvSpPr>
        <p:spPr>
          <a:xfrm>
            <a:off x="926529" y="3477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 'relu' is used as the activation function in the convolutional and fully connected layers</a:t>
            </a:r>
            <a:endParaRPr>
              <a:solidFill>
                <a:schemeClr val="dk1"/>
              </a:solidFill>
              <a:latin typeface="Share Tech"/>
              <a:ea typeface="Share Tech"/>
              <a:cs typeface="Share Tech"/>
              <a:sym typeface="Share Tech"/>
            </a:endParaRPr>
          </a:p>
        </p:txBody>
      </p:sp>
      <p:sp>
        <p:nvSpPr>
          <p:cNvPr id="2912" name="Google Shape;2912;p54"/>
          <p:cNvSpPr txBox="1"/>
          <p:nvPr/>
        </p:nvSpPr>
        <p:spPr>
          <a:xfrm>
            <a:off x="6539150" y="2092575"/>
            <a:ext cx="16152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Fully Connected layer</a:t>
            </a:r>
            <a:endParaRPr b="1">
              <a:solidFill>
                <a:schemeClr val="accent2"/>
              </a:solidFill>
              <a:highlight>
                <a:schemeClr val="lt2"/>
              </a:highlight>
              <a:latin typeface="Krona One"/>
              <a:ea typeface="Krona One"/>
              <a:cs typeface="Krona One"/>
              <a:sym typeface="Krona One"/>
            </a:endParaRPr>
          </a:p>
        </p:txBody>
      </p:sp>
      <p:sp>
        <p:nvSpPr>
          <p:cNvPr id="2915" name="Google Shape;2915;p54"/>
          <p:cNvSpPr txBox="1"/>
          <p:nvPr/>
        </p:nvSpPr>
        <p:spPr>
          <a:xfrm>
            <a:off x="3356612" y="3062325"/>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Loss Function</a:t>
            </a:r>
            <a:endParaRPr b="1" sz="1800">
              <a:solidFill>
                <a:schemeClr val="dk1"/>
              </a:solidFill>
              <a:latin typeface="Krona One"/>
              <a:ea typeface="Krona One"/>
              <a:cs typeface="Krona One"/>
              <a:sym typeface="Krona One"/>
            </a:endParaRPr>
          </a:p>
        </p:txBody>
      </p:sp>
      <p:sp>
        <p:nvSpPr>
          <p:cNvPr id="2916" name="Google Shape;2916;p54"/>
          <p:cNvSpPr txBox="1"/>
          <p:nvPr/>
        </p:nvSpPr>
        <p:spPr>
          <a:xfrm>
            <a:off x="3356612" y="3440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categorical_crossentropy' is employed for multi-class classification problems.</a:t>
            </a:r>
            <a:endParaRPr>
              <a:solidFill>
                <a:schemeClr val="dk1"/>
              </a:solidFill>
              <a:latin typeface="Share Tech"/>
              <a:ea typeface="Share Tech"/>
              <a:cs typeface="Share Tech"/>
              <a:sym typeface="Share Tech"/>
            </a:endParaRPr>
          </a:p>
        </p:txBody>
      </p:sp>
      <p:sp>
        <p:nvSpPr>
          <p:cNvPr id="2917" name="Google Shape;2917;p54"/>
          <p:cNvSpPr txBox="1"/>
          <p:nvPr/>
        </p:nvSpPr>
        <p:spPr>
          <a:xfrm>
            <a:off x="524625" y="1313875"/>
            <a:ext cx="7589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Convolutional Neural Networks (CNN) are a class of deep learning models designed specifically for image and video processing tasks.</a:t>
            </a:r>
            <a:endParaRPr sz="1600">
              <a:latin typeface="Share Tech"/>
              <a:ea typeface="Share Tech"/>
              <a:cs typeface="Share Tech"/>
              <a:sym typeface="Share Tech"/>
            </a:endParaRPr>
          </a:p>
        </p:txBody>
      </p:sp>
      <p:sp>
        <p:nvSpPr>
          <p:cNvPr id="2918" name="Google Shape;2918;p54"/>
          <p:cNvSpPr txBox="1"/>
          <p:nvPr/>
        </p:nvSpPr>
        <p:spPr>
          <a:xfrm>
            <a:off x="5718812" y="3062325"/>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2919" name="Google Shape;2919;p54"/>
          <p:cNvSpPr txBox="1"/>
          <p:nvPr/>
        </p:nvSpPr>
        <p:spPr>
          <a:xfrm>
            <a:off x="5718812" y="3440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'accuracy' is chosen as the metric to evaluate the model's performance during training.</a:t>
            </a:r>
            <a:endParaRPr>
              <a:solidFill>
                <a:schemeClr val="dk1"/>
              </a:solidFill>
              <a:latin typeface="Share Tech"/>
              <a:ea typeface="Share Tech"/>
              <a:cs typeface="Share Tech"/>
              <a:sym typeface="Share Tech"/>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2" name="Shape 2332"/>
        <p:cNvGrpSpPr/>
        <p:nvPr/>
      </p:nvGrpSpPr>
      <p:grpSpPr>
        <a:xfrm>
          <a:off x="0" y="0"/>
          <a:ext cx="0" cy="0"/>
          <a:chOff x="0" y="0"/>
          <a:chExt cx="0" cy="0"/>
        </a:xfrm>
      </p:grpSpPr>
      <p:sp>
        <p:nvSpPr>
          <p:cNvPr id="2333" name="Google Shape;2333;p28"/>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8"/>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8"/>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336" name="Google Shape;2336;p28"/>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7" name="Google Shape;2337;p28"/>
          <p:cNvGrpSpPr/>
          <p:nvPr/>
        </p:nvGrpSpPr>
        <p:grpSpPr>
          <a:xfrm>
            <a:off x="1873050" y="4125422"/>
            <a:ext cx="1898391" cy="1649926"/>
            <a:chOff x="7170900" y="2667248"/>
            <a:chExt cx="2524456" cy="2194050"/>
          </a:xfrm>
        </p:grpSpPr>
        <p:cxnSp>
          <p:nvCxnSpPr>
            <p:cNvPr id="2338" name="Google Shape;2338;p28"/>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39" name="Google Shape;2339;p28"/>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0" name="Google Shape;2340;p28"/>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1" name="Google Shape;2341;p28"/>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2" name="Google Shape;2342;p28"/>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3" name="Google Shape;2343;p28"/>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4" name="Google Shape;2344;p28"/>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5" name="Google Shape;2345;p28"/>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6" name="Google Shape;2346;p28"/>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7" name="Google Shape;2347;p28"/>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8" name="Google Shape;2348;p28"/>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9" name="Google Shape;2349;p28"/>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0" name="Google Shape;2350;p28"/>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1" name="Google Shape;2351;p28"/>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2" name="Google Shape;2352;p28"/>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3" name="Google Shape;2353;p28"/>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4" name="Google Shape;2354;p28"/>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5" name="Google Shape;2355;p28"/>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6" name="Google Shape;2356;p28"/>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7" name="Google Shape;2357;p28"/>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8" name="Google Shape;2358;p28"/>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9" name="Google Shape;2359;p28"/>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0" name="Google Shape;2360;p28"/>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1" name="Google Shape;2361;p28"/>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2" name="Google Shape;2362;p28"/>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3" name="Google Shape;2363;p28"/>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4" name="Google Shape;2364;p28"/>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5" name="Google Shape;2365;p28"/>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6" name="Google Shape;2366;p28"/>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7" name="Google Shape;2367;p28"/>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8" name="Google Shape;2368;p28"/>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9" name="Google Shape;2369;p28"/>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0" name="Google Shape;2370;p28"/>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1" name="Google Shape;2371;p28"/>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2" name="Google Shape;2372;p28"/>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3" name="Google Shape;2373;p28"/>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4" name="Google Shape;2374;p28"/>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5" name="Google Shape;2375;p28"/>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6" name="Google Shape;2376;p28"/>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7" name="Google Shape;2377;p28"/>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8" name="Google Shape;2378;p28"/>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9" name="Google Shape;2379;p28"/>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0" name="Google Shape;2380;p28"/>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1" name="Google Shape;2381;p28"/>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2" name="Google Shape;2382;p28"/>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3" name="Google Shape;2383;p28"/>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4" name="Google Shape;2384;p28"/>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5" name="Google Shape;2385;p28"/>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6" name="Google Shape;2386;p28"/>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7" name="Google Shape;2387;p28"/>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8" name="Google Shape;2388;p28"/>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9" name="Google Shape;2389;p28"/>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0" name="Google Shape;2390;p28"/>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91" name="Google Shape;2391;p28"/>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2" name="Google Shape;2392;p28"/>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93" name="Google Shape;2393;p28"/>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4" name="Google Shape;2394;p28"/>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95" name="Google Shape;2395;p28"/>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6" name="Google Shape;2396;p28"/>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97" name="Google Shape;2397;p28"/>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398" name="Google Shape;2398;p28"/>
          <p:cNvSpPr txBox="1"/>
          <p:nvPr>
            <p:ph type="title"/>
          </p:nvPr>
        </p:nvSpPr>
        <p:spPr>
          <a:xfrm>
            <a:off x="1873050" y="2634150"/>
            <a:ext cx="53979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INTRODUCTION</a:t>
            </a:r>
            <a:endParaRPr i="1"/>
          </a:p>
        </p:txBody>
      </p:sp>
      <p:sp>
        <p:nvSpPr>
          <p:cNvPr id="2399" name="Google Shape;2399;p28"/>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400" name="Google Shape;2400;p28"/>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401" name="Google Shape;2401;p2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02" name="Google Shape;2402;p28"/>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3" name="Shape 2923"/>
        <p:cNvGrpSpPr/>
        <p:nvPr/>
      </p:nvGrpSpPr>
      <p:grpSpPr>
        <a:xfrm>
          <a:off x="0" y="0"/>
          <a:ext cx="0" cy="0"/>
          <a:chOff x="0" y="0"/>
          <a:chExt cx="0" cy="0"/>
        </a:xfrm>
      </p:grpSpPr>
      <p:sp>
        <p:nvSpPr>
          <p:cNvPr id="2924" name="Google Shape;2924;p55"/>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2925" name="Google Shape;2925;p5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26" name="Google Shape;2926;p55"/>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2927" name="Google Shape;2927;p55"/>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Accuracy of CNN model is </a:t>
            </a:r>
            <a:r>
              <a:rPr b="1" lang="en" sz="1500">
                <a:solidFill>
                  <a:schemeClr val="dk1"/>
                </a:solidFill>
                <a:latin typeface="Share Tech"/>
                <a:ea typeface="Share Tech"/>
                <a:cs typeface="Share Tech"/>
                <a:sym typeface="Share Tech"/>
              </a:rPr>
              <a:t>72%</a:t>
            </a:r>
            <a:r>
              <a:rPr lang="en" sz="1500">
                <a:solidFill>
                  <a:schemeClr val="dk1"/>
                </a:solidFill>
                <a:latin typeface="Share Tech"/>
                <a:ea typeface="Share Tech"/>
                <a:cs typeface="Share Tech"/>
                <a:sym typeface="Share Tech"/>
              </a:rPr>
              <a:t>.</a:t>
            </a:r>
            <a:endParaRPr sz="1500">
              <a:solidFill>
                <a:schemeClr val="dk1"/>
              </a:solidFill>
              <a:latin typeface="Share Tech"/>
              <a:ea typeface="Share Tech"/>
              <a:cs typeface="Share Tech"/>
              <a:sym typeface="Share Tech"/>
            </a:endParaRPr>
          </a:p>
        </p:txBody>
      </p:sp>
      <p:sp>
        <p:nvSpPr>
          <p:cNvPr id="2928" name="Google Shape;2928;p55"/>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2929" name="Google Shape;2929;p55"/>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2930" name="Google Shape;2930;p55"/>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Common_rust and Northern Blight are Classified with</a:t>
            </a:r>
            <a:r>
              <a:rPr lang="en" sz="1500">
                <a:solidFill>
                  <a:schemeClr val="dk1"/>
                </a:solidFill>
                <a:latin typeface="Inter Medium"/>
                <a:ea typeface="Inter Medium"/>
                <a:cs typeface="Inter Medium"/>
                <a:sym typeface="Inter Medium"/>
              </a:rPr>
              <a:t> </a:t>
            </a:r>
            <a:r>
              <a:rPr lang="en" sz="1500">
                <a:solidFill>
                  <a:schemeClr val="dk1"/>
                </a:solidFill>
                <a:latin typeface="Share Tech"/>
                <a:ea typeface="Share Tech"/>
                <a:cs typeface="Share Tech"/>
                <a:sym typeface="Share Tech"/>
              </a:rPr>
              <a:t>precission</a:t>
            </a:r>
            <a:r>
              <a:rPr lang="en" sz="1500">
                <a:solidFill>
                  <a:schemeClr val="dk1"/>
                </a:solidFill>
                <a:latin typeface="Inter Medium"/>
                <a:ea typeface="Inter Medium"/>
                <a:cs typeface="Inter Medium"/>
                <a:sym typeface="Inter Medium"/>
              </a:rPr>
              <a:t> </a:t>
            </a:r>
            <a:r>
              <a:rPr b="1" lang="en" sz="1500">
                <a:solidFill>
                  <a:schemeClr val="dk1"/>
                </a:solidFill>
                <a:latin typeface="Inter"/>
                <a:ea typeface="Inter"/>
                <a:cs typeface="Inter"/>
                <a:sym typeface="Inter"/>
              </a:rPr>
              <a:t>100%</a:t>
            </a:r>
            <a:r>
              <a:rPr lang="en" sz="1200">
                <a:solidFill>
                  <a:schemeClr val="dk1"/>
                </a:solidFill>
                <a:latin typeface="Inter Medium"/>
                <a:ea typeface="Inter Medium"/>
                <a:cs typeface="Inter Medium"/>
                <a:sym typeface="Inter Medium"/>
              </a:rPr>
              <a:t>.</a:t>
            </a:r>
            <a:endParaRPr sz="1200">
              <a:solidFill>
                <a:schemeClr val="dk1"/>
              </a:solidFill>
              <a:latin typeface="Inter Medium"/>
              <a:ea typeface="Inter Medium"/>
              <a:cs typeface="Inter Medium"/>
              <a:sym typeface="Inter Medium"/>
            </a:endParaRPr>
          </a:p>
        </p:txBody>
      </p:sp>
      <p:sp>
        <p:nvSpPr>
          <p:cNvPr id="2931" name="Google Shape;2931;p55"/>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Weighted average f1-score of all four classes is </a:t>
            </a:r>
            <a:r>
              <a:rPr b="1" lang="en" sz="1500">
                <a:solidFill>
                  <a:schemeClr val="dk1"/>
                </a:solidFill>
                <a:latin typeface="Share Tech"/>
                <a:ea typeface="Share Tech"/>
                <a:cs typeface="Share Tech"/>
                <a:sym typeface="Share Tech"/>
              </a:rPr>
              <a:t>67%</a:t>
            </a:r>
            <a:r>
              <a:rPr lang="en" sz="1500">
                <a:solidFill>
                  <a:schemeClr val="dk1"/>
                </a:solidFill>
                <a:latin typeface="Share Tech"/>
                <a:ea typeface="Share Tech"/>
                <a:cs typeface="Share Tech"/>
                <a:sym typeface="Share Tech"/>
              </a:rPr>
              <a:t>.</a:t>
            </a:r>
            <a:endParaRPr sz="1500">
              <a:solidFill>
                <a:schemeClr val="dk1"/>
              </a:solidFill>
              <a:latin typeface="Share Tech"/>
              <a:ea typeface="Share Tech"/>
              <a:cs typeface="Share Tech"/>
              <a:sym typeface="Share Tech"/>
            </a:endParaRPr>
          </a:p>
        </p:txBody>
      </p:sp>
      <p:pic>
        <p:nvPicPr>
          <p:cNvPr id="2932" name="Google Shape;2932;p55"/>
          <p:cNvPicPr preferRelativeResize="0"/>
          <p:nvPr/>
        </p:nvPicPr>
        <p:blipFill>
          <a:blip r:embed="rId3">
            <a:alphaModFix/>
          </a:blip>
          <a:stretch>
            <a:fillRect/>
          </a:stretch>
        </p:blipFill>
        <p:spPr>
          <a:xfrm>
            <a:off x="833275" y="1135050"/>
            <a:ext cx="4000500" cy="221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6" name="Shape 2936"/>
        <p:cNvGrpSpPr/>
        <p:nvPr/>
      </p:nvGrpSpPr>
      <p:grpSpPr>
        <a:xfrm>
          <a:off x="0" y="0"/>
          <a:ext cx="0" cy="0"/>
          <a:chOff x="0" y="0"/>
          <a:chExt cx="0" cy="0"/>
        </a:xfrm>
      </p:grpSpPr>
      <p:sp>
        <p:nvSpPr>
          <p:cNvPr id="2937" name="Google Shape;2937;p56"/>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CNN Model</a:t>
            </a:r>
            <a:endParaRPr b="1" sz="2500">
              <a:highlight>
                <a:schemeClr val="lt2"/>
              </a:highlight>
            </a:endParaRPr>
          </a:p>
        </p:txBody>
      </p:sp>
      <p:sp>
        <p:nvSpPr>
          <p:cNvPr id="2938" name="Google Shape;2938;p5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939" name="Google Shape;2939;p56"/>
          <p:cNvPicPr preferRelativeResize="0"/>
          <p:nvPr/>
        </p:nvPicPr>
        <p:blipFill>
          <a:blip r:embed="rId3">
            <a:alphaModFix/>
          </a:blip>
          <a:stretch>
            <a:fillRect/>
          </a:stretch>
        </p:blipFill>
        <p:spPr>
          <a:xfrm>
            <a:off x="855450" y="1349713"/>
            <a:ext cx="3842625" cy="3053675"/>
          </a:xfrm>
          <a:prstGeom prst="rect">
            <a:avLst/>
          </a:prstGeom>
          <a:noFill/>
          <a:ln>
            <a:noFill/>
          </a:ln>
        </p:spPr>
      </p:pic>
      <p:sp>
        <p:nvSpPr>
          <p:cNvPr id="2940" name="Google Shape;2940;p56"/>
          <p:cNvSpPr txBox="1"/>
          <p:nvPr/>
        </p:nvSpPr>
        <p:spPr>
          <a:xfrm>
            <a:off x="5043450" y="1199300"/>
            <a:ext cx="34785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125 instances were correctly classified as Cercospora Leaves.</a:t>
            </a:r>
            <a:endParaRPr sz="1500">
              <a:latin typeface="Share Tech"/>
              <a:ea typeface="Share Tech"/>
              <a:cs typeface="Share Tech"/>
              <a:sym typeface="Share Tech"/>
            </a:endParaRPr>
          </a:p>
          <a:p>
            <a:pPr indent="0" lvl="0" marL="457200" rtl="0" algn="l">
              <a:spcBef>
                <a:spcPts val="0"/>
              </a:spcBef>
              <a:spcAft>
                <a:spcPts val="0"/>
              </a:spcAft>
              <a:buNone/>
            </a:pPr>
            <a:r>
              <a:t/>
            </a:r>
            <a:endParaRPr sz="1500">
              <a:latin typeface="Share Tech"/>
              <a:ea typeface="Share Tech"/>
              <a:cs typeface="Share Tech"/>
              <a:sym typeface="Share Tech"/>
            </a:endParaRPr>
          </a:p>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233 instances were correctly classified as Common Rust Leaves.</a:t>
            </a:r>
            <a:endParaRPr sz="1500">
              <a:latin typeface="Share Tech"/>
              <a:ea typeface="Share Tech"/>
              <a:cs typeface="Share Tech"/>
              <a:sym typeface="Share Tech"/>
            </a:endParaRPr>
          </a:p>
          <a:p>
            <a:pPr indent="0" lvl="0" marL="457200" rtl="0" algn="l">
              <a:spcBef>
                <a:spcPts val="0"/>
              </a:spcBef>
              <a:spcAft>
                <a:spcPts val="0"/>
              </a:spcAft>
              <a:buNone/>
            </a:pPr>
            <a:r>
              <a:t/>
            </a:r>
            <a:endParaRPr sz="1500">
              <a:latin typeface="Share Tech"/>
              <a:ea typeface="Share Tech"/>
              <a:cs typeface="Share Tech"/>
              <a:sym typeface="Share Tech"/>
            </a:endParaRPr>
          </a:p>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0 instances were correctly classified as Healthy Leaves.</a:t>
            </a:r>
            <a:endParaRPr sz="1500">
              <a:latin typeface="Share Tech"/>
              <a:ea typeface="Share Tech"/>
              <a:cs typeface="Share Tech"/>
              <a:sym typeface="Share Tech"/>
            </a:endParaRPr>
          </a:p>
          <a:p>
            <a:pPr indent="0" lvl="0" marL="457200" rtl="0" algn="l">
              <a:spcBef>
                <a:spcPts val="0"/>
              </a:spcBef>
              <a:spcAft>
                <a:spcPts val="0"/>
              </a:spcAft>
              <a:buNone/>
            </a:pPr>
            <a:r>
              <a:t/>
            </a:r>
            <a:endParaRPr sz="1500">
              <a:latin typeface="Share Tech"/>
              <a:ea typeface="Share Tech"/>
              <a:cs typeface="Share Tech"/>
              <a:sym typeface="Share Tech"/>
            </a:endParaRPr>
          </a:p>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199 instances were correctly classified as </a:t>
            </a:r>
            <a:r>
              <a:rPr lang="en" sz="1500">
                <a:latin typeface="Share Tech"/>
                <a:ea typeface="Share Tech"/>
                <a:cs typeface="Share Tech"/>
                <a:sym typeface="Share Tech"/>
              </a:rPr>
              <a:t>Northern Blight Leaves</a:t>
            </a:r>
            <a:r>
              <a:rPr lang="en" sz="1500">
                <a:latin typeface="Share Tech"/>
                <a:ea typeface="Share Tech"/>
                <a:cs typeface="Share Tech"/>
                <a:sym typeface="Share Tech"/>
              </a:rPr>
              <a:t>.</a:t>
            </a:r>
            <a:endParaRPr sz="1500">
              <a:latin typeface="Share Tech"/>
              <a:ea typeface="Share Tech"/>
              <a:cs typeface="Share Tech"/>
              <a:sym typeface="Share Tech"/>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4" name="Shape 2944"/>
        <p:cNvGrpSpPr/>
        <p:nvPr/>
      </p:nvGrpSpPr>
      <p:grpSpPr>
        <a:xfrm>
          <a:off x="0" y="0"/>
          <a:ext cx="0" cy="0"/>
          <a:chOff x="0" y="0"/>
          <a:chExt cx="0" cy="0"/>
        </a:xfrm>
      </p:grpSpPr>
      <p:sp>
        <p:nvSpPr>
          <p:cNvPr id="2945" name="Google Shape;2945;p57"/>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2. ANN</a:t>
            </a:r>
            <a:endParaRPr b="1" sz="2800">
              <a:highlight>
                <a:schemeClr val="lt2"/>
              </a:highlight>
            </a:endParaRPr>
          </a:p>
        </p:txBody>
      </p:sp>
      <p:sp>
        <p:nvSpPr>
          <p:cNvPr id="2946" name="Google Shape;2946;p5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2947" name="Google Shape;2947;p57"/>
          <p:cNvCxnSpPr>
            <a:stCxn id="2948" idx="3"/>
            <a:endCxn id="2949" idx="1"/>
          </p:cNvCxnSpPr>
          <p:nvPr/>
        </p:nvCxnSpPr>
        <p:spPr>
          <a:xfrm>
            <a:off x="3024675" y="2327625"/>
            <a:ext cx="779700" cy="0"/>
          </a:xfrm>
          <a:prstGeom prst="straightConnector1">
            <a:avLst/>
          </a:prstGeom>
          <a:noFill/>
          <a:ln cap="flat" cmpd="sng" w="19050">
            <a:solidFill>
              <a:schemeClr val="dk1"/>
            </a:solidFill>
            <a:prstDash val="solid"/>
            <a:round/>
            <a:headEnd len="med" w="med" type="none"/>
            <a:tailEnd len="med" w="med" type="triangle"/>
          </a:ln>
        </p:spPr>
      </p:cxnSp>
      <p:cxnSp>
        <p:nvCxnSpPr>
          <p:cNvPr id="2950" name="Google Shape;2950;p57"/>
          <p:cNvCxnSpPr>
            <a:stCxn id="2949" idx="3"/>
            <a:endCxn id="2951" idx="1"/>
          </p:cNvCxnSpPr>
          <p:nvPr/>
        </p:nvCxnSpPr>
        <p:spPr>
          <a:xfrm>
            <a:off x="5153383" y="2327625"/>
            <a:ext cx="513600" cy="0"/>
          </a:xfrm>
          <a:prstGeom prst="straightConnector1">
            <a:avLst/>
          </a:prstGeom>
          <a:noFill/>
          <a:ln cap="flat" cmpd="sng" w="19050">
            <a:solidFill>
              <a:schemeClr val="dk1"/>
            </a:solidFill>
            <a:prstDash val="solid"/>
            <a:round/>
            <a:headEnd len="med" w="med" type="none"/>
            <a:tailEnd len="med" w="med" type="triangle"/>
          </a:ln>
        </p:spPr>
      </p:cxnSp>
      <p:sp>
        <p:nvSpPr>
          <p:cNvPr id="2948" name="Google Shape;2948;p57"/>
          <p:cNvSpPr txBox="1"/>
          <p:nvPr/>
        </p:nvSpPr>
        <p:spPr>
          <a:xfrm>
            <a:off x="167557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Input</a:t>
            </a:r>
            <a:r>
              <a:rPr b="1" lang="en">
                <a:solidFill>
                  <a:schemeClr val="accent2"/>
                </a:solidFill>
                <a:highlight>
                  <a:schemeClr val="lt2"/>
                </a:highlight>
                <a:latin typeface="Krona One"/>
                <a:ea typeface="Krona One"/>
                <a:cs typeface="Krona One"/>
                <a:sym typeface="Krona One"/>
              </a:rPr>
              <a:t> layer</a:t>
            </a:r>
            <a:endParaRPr b="1">
              <a:solidFill>
                <a:schemeClr val="accent2"/>
              </a:solidFill>
              <a:highlight>
                <a:schemeClr val="lt2"/>
              </a:highlight>
              <a:latin typeface="Krona One"/>
              <a:ea typeface="Krona One"/>
              <a:cs typeface="Krona One"/>
              <a:sym typeface="Krona One"/>
            </a:endParaRPr>
          </a:p>
        </p:txBody>
      </p:sp>
      <p:sp>
        <p:nvSpPr>
          <p:cNvPr id="2951" name="Google Shape;2951;p57"/>
          <p:cNvSpPr txBox="1"/>
          <p:nvPr/>
        </p:nvSpPr>
        <p:spPr>
          <a:xfrm>
            <a:off x="566701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Output</a:t>
            </a:r>
            <a:r>
              <a:rPr b="1" lang="en">
                <a:solidFill>
                  <a:schemeClr val="accent2"/>
                </a:solidFill>
                <a:highlight>
                  <a:schemeClr val="lt2"/>
                </a:highlight>
                <a:latin typeface="Krona One"/>
                <a:ea typeface="Krona One"/>
                <a:cs typeface="Krona One"/>
                <a:sym typeface="Krona One"/>
              </a:rPr>
              <a:t> layer</a:t>
            </a:r>
            <a:endParaRPr b="1">
              <a:solidFill>
                <a:schemeClr val="accent2"/>
              </a:solidFill>
              <a:highlight>
                <a:schemeClr val="lt2"/>
              </a:highlight>
              <a:latin typeface="Krona One"/>
              <a:ea typeface="Krona One"/>
              <a:cs typeface="Krona One"/>
              <a:sym typeface="Krona One"/>
            </a:endParaRPr>
          </a:p>
        </p:txBody>
      </p:sp>
      <p:sp>
        <p:nvSpPr>
          <p:cNvPr id="2949" name="Google Shape;2949;p57"/>
          <p:cNvSpPr txBox="1"/>
          <p:nvPr/>
        </p:nvSpPr>
        <p:spPr>
          <a:xfrm>
            <a:off x="3804283"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Hidden</a:t>
            </a:r>
            <a:r>
              <a:rPr b="1" lang="en">
                <a:solidFill>
                  <a:schemeClr val="accent2"/>
                </a:solidFill>
                <a:highlight>
                  <a:schemeClr val="lt2"/>
                </a:highlight>
                <a:latin typeface="Krona One"/>
                <a:ea typeface="Krona One"/>
                <a:cs typeface="Krona One"/>
                <a:sym typeface="Krona One"/>
              </a:rPr>
              <a:t> layer</a:t>
            </a:r>
            <a:endParaRPr b="1">
              <a:solidFill>
                <a:schemeClr val="accent2"/>
              </a:solidFill>
              <a:highlight>
                <a:schemeClr val="lt2"/>
              </a:highlight>
              <a:latin typeface="Krona One"/>
              <a:ea typeface="Krona One"/>
              <a:cs typeface="Krona One"/>
              <a:sym typeface="Krona One"/>
            </a:endParaRPr>
          </a:p>
        </p:txBody>
      </p:sp>
      <p:sp>
        <p:nvSpPr>
          <p:cNvPr id="2952" name="Google Shape;2952;p57"/>
          <p:cNvSpPr txBox="1"/>
          <p:nvPr/>
        </p:nvSpPr>
        <p:spPr>
          <a:xfrm>
            <a:off x="926529" y="3098200"/>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Activation Function</a:t>
            </a:r>
            <a:endParaRPr b="1" sz="1800">
              <a:solidFill>
                <a:schemeClr val="dk1"/>
              </a:solidFill>
              <a:latin typeface="Krona One"/>
              <a:ea typeface="Krona One"/>
              <a:cs typeface="Krona One"/>
              <a:sym typeface="Krona One"/>
            </a:endParaRPr>
          </a:p>
        </p:txBody>
      </p:sp>
      <p:sp>
        <p:nvSpPr>
          <p:cNvPr id="2953" name="Google Shape;2953;p57"/>
          <p:cNvSpPr txBox="1"/>
          <p:nvPr/>
        </p:nvSpPr>
        <p:spPr>
          <a:xfrm>
            <a:off x="926529" y="3477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 'relu' is used as the activation function in the first layer, while 'softmax' is used in the final layer for multi-class classification.</a:t>
            </a:r>
            <a:endParaRPr>
              <a:solidFill>
                <a:schemeClr val="dk1"/>
              </a:solidFill>
              <a:latin typeface="Share Tech"/>
              <a:ea typeface="Share Tech"/>
              <a:cs typeface="Share Tech"/>
              <a:sym typeface="Share Tech"/>
            </a:endParaRPr>
          </a:p>
        </p:txBody>
      </p:sp>
      <p:sp>
        <p:nvSpPr>
          <p:cNvPr id="2954" name="Google Shape;2954;p57"/>
          <p:cNvSpPr txBox="1"/>
          <p:nvPr/>
        </p:nvSpPr>
        <p:spPr>
          <a:xfrm>
            <a:off x="3356612" y="3062325"/>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Loss Function</a:t>
            </a:r>
            <a:endParaRPr b="1" sz="1800">
              <a:solidFill>
                <a:schemeClr val="dk1"/>
              </a:solidFill>
              <a:latin typeface="Krona One"/>
              <a:ea typeface="Krona One"/>
              <a:cs typeface="Krona One"/>
              <a:sym typeface="Krona One"/>
            </a:endParaRPr>
          </a:p>
        </p:txBody>
      </p:sp>
      <p:sp>
        <p:nvSpPr>
          <p:cNvPr id="2955" name="Google Shape;2955;p57"/>
          <p:cNvSpPr txBox="1"/>
          <p:nvPr/>
        </p:nvSpPr>
        <p:spPr>
          <a:xfrm>
            <a:off x="3356612" y="3440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categorical_crossentropy' is employed for multi-class classification problems.</a:t>
            </a:r>
            <a:endParaRPr>
              <a:solidFill>
                <a:schemeClr val="dk1"/>
              </a:solidFill>
              <a:latin typeface="Share Tech"/>
              <a:ea typeface="Share Tech"/>
              <a:cs typeface="Share Tech"/>
              <a:sym typeface="Share Tech"/>
            </a:endParaRPr>
          </a:p>
        </p:txBody>
      </p:sp>
      <p:sp>
        <p:nvSpPr>
          <p:cNvPr id="2956" name="Google Shape;2956;p57"/>
          <p:cNvSpPr txBox="1"/>
          <p:nvPr/>
        </p:nvSpPr>
        <p:spPr>
          <a:xfrm>
            <a:off x="524625" y="1313875"/>
            <a:ext cx="75897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Artificial Neural Networks (ANN) are computational models inspired by the structure and functioning of biological neural networks.</a:t>
            </a:r>
            <a:endParaRPr sz="1500">
              <a:latin typeface="Share Tech"/>
              <a:ea typeface="Share Tech"/>
              <a:cs typeface="Share Tech"/>
              <a:sym typeface="Share Tech"/>
            </a:endParaRPr>
          </a:p>
        </p:txBody>
      </p:sp>
      <p:sp>
        <p:nvSpPr>
          <p:cNvPr id="2957" name="Google Shape;2957;p57"/>
          <p:cNvSpPr txBox="1"/>
          <p:nvPr/>
        </p:nvSpPr>
        <p:spPr>
          <a:xfrm>
            <a:off x="5718812" y="3062325"/>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2958" name="Google Shape;2958;p57"/>
          <p:cNvSpPr txBox="1"/>
          <p:nvPr/>
        </p:nvSpPr>
        <p:spPr>
          <a:xfrm>
            <a:off x="5718812" y="3440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'accuracy' is chosen as the metric to evaluate the model's performance during training.</a:t>
            </a:r>
            <a:endParaRPr>
              <a:solidFill>
                <a:schemeClr val="dk1"/>
              </a:solidFill>
              <a:latin typeface="Share Tech"/>
              <a:ea typeface="Share Tech"/>
              <a:cs typeface="Share Tech"/>
              <a:sym typeface="Share Tech"/>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2" name="Shape 2962"/>
        <p:cNvGrpSpPr/>
        <p:nvPr/>
      </p:nvGrpSpPr>
      <p:grpSpPr>
        <a:xfrm>
          <a:off x="0" y="0"/>
          <a:ext cx="0" cy="0"/>
          <a:chOff x="0" y="0"/>
          <a:chExt cx="0" cy="0"/>
        </a:xfrm>
      </p:grpSpPr>
      <p:sp>
        <p:nvSpPr>
          <p:cNvPr id="2963" name="Google Shape;2963;p58"/>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2964" name="Google Shape;2964;p5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65" name="Google Shape;2965;p58"/>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2966" name="Google Shape;2966;p58"/>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Accuracy of ANN model is </a:t>
            </a:r>
            <a:r>
              <a:rPr b="1" lang="en" sz="1500">
                <a:solidFill>
                  <a:schemeClr val="dk1"/>
                </a:solidFill>
                <a:latin typeface="Share Tech"/>
                <a:ea typeface="Share Tech"/>
                <a:cs typeface="Share Tech"/>
                <a:sym typeface="Share Tech"/>
              </a:rPr>
              <a:t>62</a:t>
            </a:r>
            <a:r>
              <a:rPr b="1" lang="en" sz="1500">
                <a:solidFill>
                  <a:schemeClr val="dk1"/>
                </a:solidFill>
                <a:latin typeface="Share Tech"/>
                <a:ea typeface="Share Tech"/>
                <a:cs typeface="Share Tech"/>
                <a:sym typeface="Share Tech"/>
              </a:rPr>
              <a:t>%</a:t>
            </a:r>
            <a:r>
              <a:rPr lang="en" sz="1500">
                <a:solidFill>
                  <a:schemeClr val="dk1"/>
                </a:solidFill>
                <a:latin typeface="Share Tech"/>
                <a:ea typeface="Share Tech"/>
                <a:cs typeface="Share Tech"/>
                <a:sym typeface="Share Tech"/>
              </a:rPr>
              <a:t>.</a:t>
            </a:r>
            <a:endParaRPr sz="1500">
              <a:solidFill>
                <a:schemeClr val="dk1"/>
              </a:solidFill>
              <a:latin typeface="Share Tech"/>
              <a:ea typeface="Share Tech"/>
              <a:cs typeface="Share Tech"/>
              <a:sym typeface="Share Tech"/>
            </a:endParaRPr>
          </a:p>
        </p:txBody>
      </p:sp>
      <p:sp>
        <p:nvSpPr>
          <p:cNvPr id="2967" name="Google Shape;2967;p58"/>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2968" name="Google Shape;2968;p58"/>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2969" name="Google Shape;2969;p58"/>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hare Tech"/>
                <a:ea typeface="Share Tech"/>
                <a:cs typeface="Share Tech"/>
                <a:sym typeface="Share Tech"/>
              </a:rPr>
              <a:t>Common_rust is Classified with precission </a:t>
            </a:r>
            <a:r>
              <a:rPr b="1" lang="en">
                <a:solidFill>
                  <a:schemeClr val="dk1"/>
                </a:solidFill>
                <a:latin typeface="Share Tech"/>
                <a:ea typeface="Share Tech"/>
                <a:cs typeface="Share Tech"/>
                <a:sym typeface="Share Tech"/>
              </a:rPr>
              <a:t>83</a:t>
            </a:r>
            <a:r>
              <a:rPr b="1" lang="en">
                <a:solidFill>
                  <a:schemeClr val="dk1"/>
                </a:solidFill>
                <a:latin typeface="Share Tech"/>
                <a:ea typeface="Share Tech"/>
                <a:cs typeface="Share Tech"/>
                <a:sym typeface="Share Tech"/>
              </a:rPr>
              <a:t>%</a:t>
            </a:r>
            <a:r>
              <a:rPr lang="en">
                <a:solidFill>
                  <a:schemeClr val="dk1"/>
                </a:solidFill>
                <a:latin typeface="Share Tech"/>
                <a:ea typeface="Share Tech"/>
                <a:cs typeface="Share Tech"/>
                <a:sym typeface="Share Tech"/>
              </a:rPr>
              <a:t>.</a:t>
            </a:r>
            <a:endParaRPr>
              <a:solidFill>
                <a:schemeClr val="dk1"/>
              </a:solidFill>
              <a:latin typeface="Share Tech"/>
              <a:ea typeface="Share Tech"/>
              <a:cs typeface="Share Tech"/>
              <a:sym typeface="Share Tech"/>
            </a:endParaRPr>
          </a:p>
        </p:txBody>
      </p:sp>
      <p:sp>
        <p:nvSpPr>
          <p:cNvPr id="2970" name="Google Shape;2970;p58"/>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Weighted average f1-score of all four classes is </a:t>
            </a:r>
            <a:r>
              <a:rPr b="1" lang="en" sz="1500">
                <a:solidFill>
                  <a:schemeClr val="dk1"/>
                </a:solidFill>
                <a:latin typeface="Share Tech"/>
                <a:ea typeface="Share Tech"/>
                <a:cs typeface="Share Tech"/>
                <a:sym typeface="Share Tech"/>
              </a:rPr>
              <a:t>57</a:t>
            </a:r>
            <a:r>
              <a:rPr b="1" lang="en" sz="1500">
                <a:solidFill>
                  <a:schemeClr val="dk1"/>
                </a:solidFill>
                <a:latin typeface="Share Tech"/>
                <a:ea typeface="Share Tech"/>
                <a:cs typeface="Share Tech"/>
                <a:sym typeface="Share Tech"/>
              </a:rPr>
              <a:t>%</a:t>
            </a:r>
            <a:r>
              <a:rPr lang="en" sz="1500">
                <a:solidFill>
                  <a:schemeClr val="dk1"/>
                </a:solidFill>
                <a:latin typeface="Share Tech"/>
                <a:ea typeface="Share Tech"/>
                <a:cs typeface="Share Tech"/>
                <a:sym typeface="Share Tech"/>
              </a:rPr>
              <a:t>.</a:t>
            </a:r>
            <a:endParaRPr sz="1500">
              <a:solidFill>
                <a:schemeClr val="dk1"/>
              </a:solidFill>
              <a:latin typeface="Share Tech"/>
              <a:ea typeface="Share Tech"/>
              <a:cs typeface="Share Tech"/>
              <a:sym typeface="Share Tech"/>
            </a:endParaRPr>
          </a:p>
        </p:txBody>
      </p:sp>
      <p:pic>
        <p:nvPicPr>
          <p:cNvPr id="2971" name="Google Shape;2971;p58"/>
          <p:cNvPicPr preferRelativeResize="0"/>
          <p:nvPr/>
        </p:nvPicPr>
        <p:blipFill>
          <a:blip r:embed="rId3">
            <a:alphaModFix/>
          </a:blip>
          <a:stretch>
            <a:fillRect/>
          </a:stretch>
        </p:blipFill>
        <p:spPr>
          <a:xfrm>
            <a:off x="735000" y="1135050"/>
            <a:ext cx="4316050" cy="2277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5" name="Shape 2975"/>
        <p:cNvGrpSpPr/>
        <p:nvPr/>
      </p:nvGrpSpPr>
      <p:grpSpPr>
        <a:xfrm>
          <a:off x="0" y="0"/>
          <a:ext cx="0" cy="0"/>
          <a:chOff x="0" y="0"/>
          <a:chExt cx="0" cy="0"/>
        </a:xfrm>
      </p:grpSpPr>
      <p:sp>
        <p:nvSpPr>
          <p:cNvPr id="2976" name="Google Shape;2976;p59"/>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ANN Model</a:t>
            </a:r>
            <a:endParaRPr b="1" sz="2500">
              <a:highlight>
                <a:schemeClr val="lt2"/>
              </a:highlight>
            </a:endParaRPr>
          </a:p>
        </p:txBody>
      </p:sp>
      <p:sp>
        <p:nvSpPr>
          <p:cNvPr id="2977" name="Google Shape;2977;p5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78" name="Google Shape;2978;p59"/>
          <p:cNvSpPr txBox="1"/>
          <p:nvPr/>
        </p:nvSpPr>
        <p:spPr>
          <a:xfrm>
            <a:off x="5043450" y="1199300"/>
            <a:ext cx="34785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0</a:t>
            </a:r>
            <a:r>
              <a:rPr lang="en" sz="1600">
                <a:latin typeface="Share Tech"/>
                <a:ea typeface="Share Tech"/>
                <a:cs typeface="Share Tech"/>
                <a:sym typeface="Share Tech"/>
              </a:rPr>
              <a:t> instances were correctly classified as Cercospora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229 instances were correctly classified as Common Rust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92 instances were correctly classified as Healthy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160 instances were correctly classified as </a:t>
            </a:r>
            <a:r>
              <a:rPr lang="en" sz="1600">
                <a:latin typeface="Share Tech"/>
                <a:ea typeface="Share Tech"/>
                <a:cs typeface="Share Tech"/>
                <a:sym typeface="Share Tech"/>
              </a:rPr>
              <a:t>Northern Blight Leaves</a:t>
            </a:r>
            <a:r>
              <a:rPr lang="en" sz="1600">
                <a:latin typeface="Share Tech"/>
                <a:ea typeface="Share Tech"/>
                <a:cs typeface="Share Tech"/>
                <a:sym typeface="Share Tech"/>
              </a:rPr>
              <a:t>.</a:t>
            </a:r>
            <a:endParaRPr sz="1600">
              <a:latin typeface="Share Tech"/>
              <a:ea typeface="Share Tech"/>
              <a:cs typeface="Share Tech"/>
              <a:sym typeface="Share Tech"/>
            </a:endParaRPr>
          </a:p>
        </p:txBody>
      </p:sp>
      <p:pic>
        <p:nvPicPr>
          <p:cNvPr id="2979" name="Google Shape;2979;p59"/>
          <p:cNvPicPr preferRelativeResize="0"/>
          <p:nvPr/>
        </p:nvPicPr>
        <p:blipFill>
          <a:blip r:embed="rId3">
            <a:alphaModFix/>
          </a:blip>
          <a:stretch>
            <a:fillRect/>
          </a:stretch>
        </p:blipFill>
        <p:spPr>
          <a:xfrm>
            <a:off x="838200" y="1248900"/>
            <a:ext cx="4143575" cy="320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3" name="Shape 2983"/>
        <p:cNvGrpSpPr/>
        <p:nvPr/>
      </p:nvGrpSpPr>
      <p:grpSpPr>
        <a:xfrm>
          <a:off x="0" y="0"/>
          <a:ext cx="0" cy="0"/>
          <a:chOff x="0" y="0"/>
          <a:chExt cx="0" cy="0"/>
        </a:xfrm>
      </p:grpSpPr>
      <p:sp>
        <p:nvSpPr>
          <p:cNvPr id="2984" name="Google Shape;2984;p60"/>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3</a:t>
            </a:r>
            <a:r>
              <a:rPr lang="en" sz="2800"/>
              <a:t>. Random Forest</a:t>
            </a:r>
            <a:endParaRPr b="1" sz="2800">
              <a:highlight>
                <a:schemeClr val="lt2"/>
              </a:highlight>
            </a:endParaRPr>
          </a:p>
        </p:txBody>
      </p:sp>
      <p:sp>
        <p:nvSpPr>
          <p:cNvPr id="2985" name="Google Shape;2985;p6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2986" name="Google Shape;2986;p60"/>
          <p:cNvCxnSpPr>
            <a:stCxn id="2987" idx="3"/>
            <a:endCxn id="2988" idx="1"/>
          </p:cNvCxnSpPr>
          <p:nvPr/>
        </p:nvCxnSpPr>
        <p:spPr>
          <a:xfrm>
            <a:off x="2110275" y="2327625"/>
            <a:ext cx="779700" cy="0"/>
          </a:xfrm>
          <a:prstGeom prst="straightConnector1">
            <a:avLst/>
          </a:prstGeom>
          <a:noFill/>
          <a:ln cap="flat" cmpd="sng" w="19050">
            <a:solidFill>
              <a:schemeClr val="dk1"/>
            </a:solidFill>
            <a:prstDash val="solid"/>
            <a:round/>
            <a:headEnd len="med" w="med" type="none"/>
            <a:tailEnd len="med" w="med" type="triangle"/>
          </a:ln>
        </p:spPr>
      </p:cxnSp>
      <p:cxnSp>
        <p:nvCxnSpPr>
          <p:cNvPr id="2989" name="Google Shape;2989;p60"/>
          <p:cNvCxnSpPr>
            <a:stCxn id="2988" idx="3"/>
            <a:endCxn id="2990" idx="1"/>
          </p:cNvCxnSpPr>
          <p:nvPr/>
        </p:nvCxnSpPr>
        <p:spPr>
          <a:xfrm>
            <a:off x="4079676" y="2327625"/>
            <a:ext cx="672900" cy="0"/>
          </a:xfrm>
          <a:prstGeom prst="straightConnector1">
            <a:avLst/>
          </a:prstGeom>
          <a:noFill/>
          <a:ln cap="flat" cmpd="sng" w="19050">
            <a:solidFill>
              <a:schemeClr val="dk1"/>
            </a:solidFill>
            <a:prstDash val="solid"/>
            <a:round/>
            <a:headEnd len="med" w="med" type="none"/>
            <a:tailEnd len="med" w="med" type="triangle"/>
          </a:ln>
        </p:spPr>
      </p:cxnSp>
      <p:sp>
        <p:nvSpPr>
          <p:cNvPr id="2987" name="Google Shape;2987;p60"/>
          <p:cNvSpPr txBox="1"/>
          <p:nvPr/>
        </p:nvSpPr>
        <p:spPr>
          <a:xfrm>
            <a:off x="76117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Load data</a:t>
            </a:r>
            <a:endParaRPr b="1">
              <a:solidFill>
                <a:schemeClr val="accent2"/>
              </a:solidFill>
              <a:highlight>
                <a:schemeClr val="lt2"/>
              </a:highlight>
              <a:latin typeface="Krona One"/>
              <a:ea typeface="Krona One"/>
              <a:cs typeface="Krona One"/>
              <a:sym typeface="Krona One"/>
            </a:endParaRPr>
          </a:p>
        </p:txBody>
      </p:sp>
      <p:sp>
        <p:nvSpPr>
          <p:cNvPr id="2990" name="Google Shape;2990;p60"/>
          <p:cNvSpPr txBox="1"/>
          <p:nvPr/>
        </p:nvSpPr>
        <p:spPr>
          <a:xfrm>
            <a:off x="4752623" y="2092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Train Model</a:t>
            </a:r>
            <a:endParaRPr b="1">
              <a:solidFill>
                <a:schemeClr val="accent2"/>
              </a:solidFill>
              <a:highlight>
                <a:schemeClr val="lt2"/>
              </a:highlight>
              <a:latin typeface="Krona One"/>
              <a:ea typeface="Krona One"/>
              <a:cs typeface="Krona One"/>
              <a:sym typeface="Krona One"/>
            </a:endParaRPr>
          </a:p>
        </p:txBody>
      </p:sp>
      <p:sp>
        <p:nvSpPr>
          <p:cNvPr id="2988" name="Google Shape;2988;p60"/>
          <p:cNvSpPr txBox="1"/>
          <p:nvPr/>
        </p:nvSpPr>
        <p:spPr>
          <a:xfrm>
            <a:off x="2889876" y="2092575"/>
            <a:ext cx="11898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Split data</a:t>
            </a:r>
            <a:endParaRPr b="1">
              <a:solidFill>
                <a:schemeClr val="accent2"/>
              </a:solidFill>
              <a:highlight>
                <a:schemeClr val="lt2"/>
              </a:highlight>
              <a:latin typeface="Krona One"/>
              <a:ea typeface="Krona One"/>
              <a:cs typeface="Krona One"/>
              <a:sym typeface="Krona One"/>
            </a:endParaRPr>
          </a:p>
        </p:txBody>
      </p:sp>
      <p:sp>
        <p:nvSpPr>
          <p:cNvPr id="2991" name="Google Shape;2991;p60"/>
          <p:cNvSpPr txBox="1"/>
          <p:nvPr/>
        </p:nvSpPr>
        <p:spPr>
          <a:xfrm>
            <a:off x="524625" y="1313875"/>
            <a:ext cx="7589700" cy="892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Random Forest is an ensemble learning algorithm that combines multiple decision trees to make predictions.</a:t>
            </a:r>
            <a:endParaRPr sz="1600">
              <a:latin typeface="Share Tech"/>
              <a:ea typeface="Share Tech"/>
              <a:cs typeface="Share Tech"/>
              <a:sym typeface="Share Tech"/>
            </a:endParaRPr>
          </a:p>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2992" name="Google Shape;2992;p60"/>
          <p:cNvSpPr txBox="1"/>
          <p:nvPr/>
        </p:nvSpPr>
        <p:spPr>
          <a:xfrm>
            <a:off x="765801" y="3062325"/>
            <a:ext cx="31923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2993" name="Google Shape;2993;p60"/>
          <p:cNvSpPr txBox="1"/>
          <p:nvPr/>
        </p:nvSpPr>
        <p:spPr>
          <a:xfrm>
            <a:off x="1008900" y="3516425"/>
            <a:ext cx="51765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Share Tech"/>
                <a:ea typeface="Share Tech"/>
                <a:cs typeface="Share Tech"/>
                <a:sym typeface="Share Tech"/>
              </a:rPr>
              <a:t>Classification Report: </a:t>
            </a:r>
            <a:endParaRPr b="1">
              <a:solidFill>
                <a:schemeClr val="dk1"/>
              </a:solidFill>
              <a:latin typeface="Share Tech"/>
              <a:ea typeface="Share Tech"/>
              <a:cs typeface="Share Tech"/>
              <a:sym typeface="Share Tech"/>
            </a:endParaRPr>
          </a:p>
          <a:p>
            <a:pPr indent="0" lvl="0" marL="0" rtl="0" algn="l">
              <a:spcBef>
                <a:spcPts val="0"/>
              </a:spcBef>
              <a:spcAft>
                <a:spcPts val="0"/>
              </a:spcAft>
              <a:buNone/>
            </a:pPr>
            <a:r>
              <a:rPr lang="en">
                <a:solidFill>
                  <a:schemeClr val="dk1"/>
                </a:solidFill>
                <a:latin typeface="Share Tech"/>
                <a:ea typeface="Share Tech"/>
                <a:cs typeface="Share Tech"/>
                <a:sym typeface="Share Tech"/>
              </a:rPr>
              <a:t>The classification_report provides a summary of various evaluation metrics, including precision, recall, F1-score, and support for each class. It helps assess the performance of the model.</a:t>
            </a:r>
            <a:endParaRPr>
              <a:solidFill>
                <a:schemeClr val="dk1"/>
              </a:solidFill>
              <a:latin typeface="Share Tech"/>
              <a:ea typeface="Share Tech"/>
              <a:cs typeface="Share Tech"/>
              <a:sym typeface="Share Tech"/>
            </a:endParaRPr>
          </a:p>
        </p:txBody>
      </p:sp>
      <p:sp>
        <p:nvSpPr>
          <p:cNvPr id="2994" name="Google Shape;2994;p60"/>
          <p:cNvSpPr txBox="1"/>
          <p:nvPr/>
        </p:nvSpPr>
        <p:spPr>
          <a:xfrm>
            <a:off x="6810023" y="2092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highlight>
                  <a:schemeClr val="lt2"/>
                </a:highlight>
                <a:latin typeface="Krona One"/>
                <a:ea typeface="Krona One"/>
                <a:cs typeface="Krona One"/>
                <a:sym typeface="Krona One"/>
              </a:rPr>
              <a:t>Predict</a:t>
            </a:r>
            <a:endParaRPr b="1">
              <a:solidFill>
                <a:schemeClr val="accent2"/>
              </a:solidFill>
              <a:highlight>
                <a:schemeClr val="lt2"/>
              </a:highlight>
              <a:latin typeface="Krona One"/>
              <a:ea typeface="Krona One"/>
              <a:cs typeface="Krona One"/>
              <a:sym typeface="Krona One"/>
            </a:endParaRPr>
          </a:p>
          <a:p>
            <a:pPr indent="0" lvl="0" marL="0" rtl="0" algn="ctr">
              <a:spcBef>
                <a:spcPts val="1200"/>
              </a:spcBef>
              <a:spcAft>
                <a:spcPts val="1200"/>
              </a:spcAft>
              <a:buNone/>
            </a:pPr>
            <a:r>
              <a:rPr b="1" lang="en">
                <a:solidFill>
                  <a:schemeClr val="accent2"/>
                </a:solidFill>
                <a:highlight>
                  <a:schemeClr val="lt2"/>
                </a:highlight>
                <a:latin typeface="Krona One"/>
                <a:ea typeface="Krona One"/>
                <a:cs typeface="Krona One"/>
                <a:sym typeface="Krona One"/>
              </a:rPr>
              <a:t>Class</a:t>
            </a:r>
            <a:endParaRPr b="1">
              <a:solidFill>
                <a:schemeClr val="accent2"/>
              </a:solidFill>
              <a:highlight>
                <a:schemeClr val="lt2"/>
              </a:highlight>
              <a:latin typeface="Krona One"/>
              <a:ea typeface="Krona One"/>
              <a:cs typeface="Krona One"/>
              <a:sym typeface="Krona One"/>
            </a:endParaRPr>
          </a:p>
        </p:txBody>
      </p:sp>
      <p:cxnSp>
        <p:nvCxnSpPr>
          <p:cNvPr id="2995" name="Google Shape;2995;p60"/>
          <p:cNvCxnSpPr/>
          <p:nvPr/>
        </p:nvCxnSpPr>
        <p:spPr>
          <a:xfrm>
            <a:off x="5996475" y="2327625"/>
            <a:ext cx="7797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9" name="Shape 2999"/>
        <p:cNvGrpSpPr/>
        <p:nvPr/>
      </p:nvGrpSpPr>
      <p:grpSpPr>
        <a:xfrm>
          <a:off x="0" y="0"/>
          <a:ext cx="0" cy="0"/>
          <a:chOff x="0" y="0"/>
          <a:chExt cx="0" cy="0"/>
        </a:xfrm>
      </p:grpSpPr>
      <p:sp>
        <p:nvSpPr>
          <p:cNvPr id="3000" name="Google Shape;3000;p61"/>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3001" name="Google Shape;3001;p6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02" name="Google Shape;3002;p61"/>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3003" name="Google Shape;3003;p61"/>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Accuracy of Random Forest model is </a:t>
            </a:r>
            <a:r>
              <a:rPr b="1" lang="en" sz="1600">
                <a:solidFill>
                  <a:schemeClr val="dk1"/>
                </a:solidFill>
                <a:latin typeface="Share Tech"/>
                <a:ea typeface="Share Tech"/>
                <a:cs typeface="Share Tech"/>
                <a:sym typeface="Share Tech"/>
              </a:rPr>
              <a:t>69</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04" name="Google Shape;3004;p61"/>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3005" name="Google Shape;3005;p61"/>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3006" name="Google Shape;3006;p61"/>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Common_rust is Classified with precission </a:t>
            </a:r>
            <a:r>
              <a:rPr b="1" lang="en" sz="1600">
                <a:solidFill>
                  <a:schemeClr val="dk1"/>
                </a:solidFill>
                <a:latin typeface="Share Tech"/>
                <a:ea typeface="Share Tech"/>
                <a:cs typeface="Share Tech"/>
                <a:sym typeface="Share Tech"/>
              </a:rPr>
              <a:t>90</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07" name="Google Shape;3007;p61"/>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Weighted average f1-score of all four classes is </a:t>
            </a:r>
            <a:r>
              <a:rPr b="1" lang="en" sz="1600">
                <a:solidFill>
                  <a:schemeClr val="dk1"/>
                </a:solidFill>
                <a:latin typeface="Share Tech"/>
                <a:ea typeface="Share Tech"/>
                <a:cs typeface="Share Tech"/>
                <a:sym typeface="Share Tech"/>
              </a:rPr>
              <a:t>68%</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pic>
        <p:nvPicPr>
          <p:cNvPr id="3008" name="Google Shape;3008;p61"/>
          <p:cNvPicPr preferRelativeResize="0"/>
          <p:nvPr/>
        </p:nvPicPr>
        <p:blipFill>
          <a:blip r:embed="rId3">
            <a:alphaModFix/>
          </a:blip>
          <a:stretch>
            <a:fillRect/>
          </a:stretch>
        </p:blipFill>
        <p:spPr>
          <a:xfrm>
            <a:off x="304800" y="1248900"/>
            <a:ext cx="5286375" cy="2236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2" name="Shape 3012"/>
        <p:cNvGrpSpPr/>
        <p:nvPr/>
      </p:nvGrpSpPr>
      <p:grpSpPr>
        <a:xfrm>
          <a:off x="0" y="0"/>
          <a:ext cx="0" cy="0"/>
          <a:chOff x="0" y="0"/>
          <a:chExt cx="0" cy="0"/>
        </a:xfrm>
      </p:grpSpPr>
      <p:sp>
        <p:nvSpPr>
          <p:cNvPr id="3013" name="Google Shape;3013;p62"/>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Random Forest</a:t>
            </a:r>
            <a:endParaRPr b="1" sz="2500">
              <a:highlight>
                <a:schemeClr val="lt2"/>
              </a:highlight>
            </a:endParaRPr>
          </a:p>
        </p:txBody>
      </p:sp>
      <p:sp>
        <p:nvSpPr>
          <p:cNvPr id="3014" name="Google Shape;3014;p6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15" name="Google Shape;3015;p62"/>
          <p:cNvSpPr txBox="1"/>
          <p:nvPr/>
        </p:nvSpPr>
        <p:spPr>
          <a:xfrm>
            <a:off x="5043450" y="1199300"/>
            <a:ext cx="34785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hare Tech"/>
              <a:buChar char="●"/>
            </a:pPr>
            <a:r>
              <a:rPr lang="en" sz="1700">
                <a:latin typeface="Share Tech"/>
                <a:ea typeface="Share Tech"/>
                <a:cs typeface="Share Tech"/>
                <a:sym typeface="Share Tech"/>
              </a:rPr>
              <a:t>32</a:t>
            </a:r>
            <a:r>
              <a:rPr lang="en" sz="1700">
                <a:latin typeface="Share Tech"/>
                <a:ea typeface="Share Tech"/>
                <a:cs typeface="Share Tech"/>
                <a:sym typeface="Share Tech"/>
              </a:rPr>
              <a:t> instances were correctly classified as Cercospora Leaves.</a:t>
            </a:r>
            <a:endParaRPr sz="1700">
              <a:latin typeface="Share Tech"/>
              <a:ea typeface="Share Tech"/>
              <a:cs typeface="Share Tech"/>
              <a:sym typeface="Share Tech"/>
            </a:endParaRPr>
          </a:p>
          <a:p>
            <a:pPr indent="0" lvl="0" marL="457200" rtl="0" algn="l">
              <a:spcBef>
                <a:spcPts val="0"/>
              </a:spcBef>
              <a:spcAft>
                <a:spcPts val="0"/>
              </a:spcAft>
              <a:buNone/>
            </a:pPr>
            <a:r>
              <a:t/>
            </a:r>
            <a:endParaRPr sz="1700">
              <a:latin typeface="Share Tech"/>
              <a:ea typeface="Share Tech"/>
              <a:cs typeface="Share Tech"/>
              <a:sym typeface="Share Tech"/>
            </a:endParaRPr>
          </a:p>
          <a:p>
            <a:pPr indent="-336550" lvl="0" marL="457200" rtl="0" algn="l">
              <a:spcBef>
                <a:spcPts val="0"/>
              </a:spcBef>
              <a:spcAft>
                <a:spcPts val="0"/>
              </a:spcAft>
              <a:buSzPts val="1700"/>
              <a:buFont typeface="Share Tech"/>
              <a:buChar char="●"/>
            </a:pPr>
            <a:r>
              <a:rPr lang="en" sz="1700">
                <a:latin typeface="Share Tech"/>
                <a:ea typeface="Share Tech"/>
                <a:cs typeface="Share Tech"/>
                <a:sym typeface="Share Tech"/>
              </a:rPr>
              <a:t>211 instances were correctly classified as Common Rust Leaves.</a:t>
            </a:r>
            <a:endParaRPr sz="1700">
              <a:latin typeface="Share Tech"/>
              <a:ea typeface="Share Tech"/>
              <a:cs typeface="Share Tech"/>
              <a:sym typeface="Share Tech"/>
            </a:endParaRPr>
          </a:p>
          <a:p>
            <a:pPr indent="0" lvl="0" marL="457200" rtl="0" algn="l">
              <a:spcBef>
                <a:spcPts val="0"/>
              </a:spcBef>
              <a:spcAft>
                <a:spcPts val="0"/>
              </a:spcAft>
              <a:buNone/>
            </a:pPr>
            <a:r>
              <a:t/>
            </a:r>
            <a:endParaRPr sz="1700">
              <a:latin typeface="Share Tech"/>
              <a:ea typeface="Share Tech"/>
              <a:cs typeface="Share Tech"/>
              <a:sym typeface="Share Tech"/>
            </a:endParaRPr>
          </a:p>
          <a:p>
            <a:pPr indent="-336550" lvl="0" marL="457200" rtl="0" algn="l">
              <a:spcBef>
                <a:spcPts val="0"/>
              </a:spcBef>
              <a:spcAft>
                <a:spcPts val="0"/>
              </a:spcAft>
              <a:buSzPts val="1700"/>
              <a:buFont typeface="Share Tech"/>
              <a:buChar char="●"/>
            </a:pPr>
            <a:r>
              <a:rPr lang="en" sz="1700">
                <a:latin typeface="Share Tech"/>
                <a:ea typeface="Share Tech"/>
                <a:cs typeface="Share Tech"/>
                <a:sym typeface="Share Tech"/>
              </a:rPr>
              <a:t>167 instances were correctly classified as Healthy Leaves.</a:t>
            </a:r>
            <a:endParaRPr sz="1700">
              <a:latin typeface="Share Tech"/>
              <a:ea typeface="Share Tech"/>
              <a:cs typeface="Share Tech"/>
              <a:sym typeface="Share Tech"/>
            </a:endParaRPr>
          </a:p>
          <a:p>
            <a:pPr indent="0" lvl="0" marL="457200" rtl="0" algn="l">
              <a:spcBef>
                <a:spcPts val="0"/>
              </a:spcBef>
              <a:spcAft>
                <a:spcPts val="0"/>
              </a:spcAft>
              <a:buNone/>
            </a:pPr>
            <a:r>
              <a:t/>
            </a:r>
            <a:endParaRPr sz="1700">
              <a:latin typeface="Share Tech"/>
              <a:ea typeface="Share Tech"/>
              <a:cs typeface="Share Tech"/>
              <a:sym typeface="Share Tech"/>
            </a:endParaRPr>
          </a:p>
          <a:p>
            <a:pPr indent="-336550" lvl="0" marL="457200" rtl="0" algn="l">
              <a:spcBef>
                <a:spcPts val="0"/>
              </a:spcBef>
              <a:spcAft>
                <a:spcPts val="0"/>
              </a:spcAft>
              <a:buSzPts val="1700"/>
              <a:buFont typeface="Share Tech"/>
              <a:buChar char="●"/>
            </a:pPr>
            <a:r>
              <a:rPr lang="en" sz="1700">
                <a:latin typeface="Share Tech"/>
                <a:ea typeface="Share Tech"/>
                <a:cs typeface="Share Tech"/>
                <a:sym typeface="Share Tech"/>
              </a:rPr>
              <a:t>124 instances were correctly classified as </a:t>
            </a:r>
            <a:r>
              <a:rPr lang="en" sz="1700">
                <a:latin typeface="Share Tech"/>
                <a:ea typeface="Share Tech"/>
                <a:cs typeface="Share Tech"/>
                <a:sym typeface="Share Tech"/>
              </a:rPr>
              <a:t>Northern Blight Leaves</a:t>
            </a:r>
            <a:r>
              <a:rPr lang="en" sz="1700">
                <a:latin typeface="Share Tech"/>
                <a:ea typeface="Share Tech"/>
                <a:cs typeface="Share Tech"/>
                <a:sym typeface="Share Tech"/>
              </a:rPr>
              <a:t>.</a:t>
            </a:r>
            <a:endParaRPr sz="1700">
              <a:latin typeface="Share Tech"/>
              <a:ea typeface="Share Tech"/>
              <a:cs typeface="Share Tech"/>
              <a:sym typeface="Share Tech"/>
            </a:endParaRPr>
          </a:p>
        </p:txBody>
      </p:sp>
      <p:pic>
        <p:nvPicPr>
          <p:cNvPr id="3016" name="Google Shape;3016;p62"/>
          <p:cNvPicPr preferRelativeResize="0"/>
          <p:nvPr/>
        </p:nvPicPr>
        <p:blipFill>
          <a:blip r:embed="rId3">
            <a:alphaModFix/>
          </a:blip>
          <a:stretch>
            <a:fillRect/>
          </a:stretch>
        </p:blipFill>
        <p:spPr>
          <a:xfrm>
            <a:off x="811200" y="1199300"/>
            <a:ext cx="4133175" cy="3248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0" name="Shape 3020"/>
        <p:cNvGrpSpPr/>
        <p:nvPr/>
      </p:nvGrpSpPr>
      <p:grpSpPr>
        <a:xfrm>
          <a:off x="0" y="0"/>
          <a:ext cx="0" cy="0"/>
          <a:chOff x="0" y="0"/>
          <a:chExt cx="0" cy="0"/>
        </a:xfrm>
      </p:grpSpPr>
      <p:sp>
        <p:nvSpPr>
          <p:cNvPr id="3021" name="Google Shape;3021;p63"/>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4. SVM</a:t>
            </a:r>
            <a:endParaRPr b="1" sz="2800">
              <a:highlight>
                <a:schemeClr val="lt2"/>
              </a:highlight>
            </a:endParaRPr>
          </a:p>
        </p:txBody>
      </p:sp>
      <p:sp>
        <p:nvSpPr>
          <p:cNvPr id="3022" name="Google Shape;3022;p6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023" name="Google Shape;3023;p63"/>
          <p:cNvCxnSpPr>
            <a:stCxn id="3024" idx="3"/>
            <a:endCxn id="3025" idx="1"/>
          </p:cNvCxnSpPr>
          <p:nvPr/>
        </p:nvCxnSpPr>
        <p:spPr>
          <a:xfrm>
            <a:off x="2110275" y="2327625"/>
            <a:ext cx="779700" cy="0"/>
          </a:xfrm>
          <a:prstGeom prst="straightConnector1">
            <a:avLst/>
          </a:prstGeom>
          <a:noFill/>
          <a:ln cap="flat" cmpd="sng" w="19050">
            <a:solidFill>
              <a:schemeClr val="dk1"/>
            </a:solidFill>
            <a:prstDash val="solid"/>
            <a:round/>
            <a:headEnd len="med" w="med" type="none"/>
            <a:tailEnd len="med" w="med" type="triangle"/>
          </a:ln>
        </p:spPr>
      </p:cxnSp>
      <p:cxnSp>
        <p:nvCxnSpPr>
          <p:cNvPr id="3026" name="Google Shape;3026;p63"/>
          <p:cNvCxnSpPr>
            <a:stCxn id="3025" idx="3"/>
            <a:endCxn id="3027" idx="1"/>
          </p:cNvCxnSpPr>
          <p:nvPr/>
        </p:nvCxnSpPr>
        <p:spPr>
          <a:xfrm>
            <a:off x="4079676" y="2327625"/>
            <a:ext cx="672900" cy="0"/>
          </a:xfrm>
          <a:prstGeom prst="straightConnector1">
            <a:avLst/>
          </a:prstGeom>
          <a:noFill/>
          <a:ln cap="flat" cmpd="sng" w="19050">
            <a:solidFill>
              <a:schemeClr val="dk1"/>
            </a:solidFill>
            <a:prstDash val="solid"/>
            <a:round/>
            <a:headEnd len="med" w="med" type="none"/>
            <a:tailEnd len="med" w="med" type="triangle"/>
          </a:ln>
        </p:spPr>
      </p:cxnSp>
      <p:sp>
        <p:nvSpPr>
          <p:cNvPr id="3024" name="Google Shape;3024;p63"/>
          <p:cNvSpPr txBox="1"/>
          <p:nvPr/>
        </p:nvSpPr>
        <p:spPr>
          <a:xfrm>
            <a:off x="76117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Load feature data</a:t>
            </a:r>
            <a:endParaRPr b="1">
              <a:solidFill>
                <a:schemeClr val="accent2"/>
              </a:solidFill>
              <a:highlight>
                <a:schemeClr val="lt2"/>
              </a:highlight>
              <a:latin typeface="Krona One"/>
              <a:ea typeface="Krona One"/>
              <a:cs typeface="Krona One"/>
              <a:sym typeface="Krona One"/>
            </a:endParaRPr>
          </a:p>
        </p:txBody>
      </p:sp>
      <p:sp>
        <p:nvSpPr>
          <p:cNvPr id="3027" name="Google Shape;3027;p63"/>
          <p:cNvSpPr txBox="1"/>
          <p:nvPr/>
        </p:nvSpPr>
        <p:spPr>
          <a:xfrm>
            <a:off x="4752623" y="2092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Train SVM Model</a:t>
            </a:r>
            <a:endParaRPr b="1">
              <a:solidFill>
                <a:schemeClr val="accent2"/>
              </a:solidFill>
              <a:highlight>
                <a:schemeClr val="lt2"/>
              </a:highlight>
              <a:latin typeface="Krona One"/>
              <a:ea typeface="Krona One"/>
              <a:cs typeface="Krona One"/>
              <a:sym typeface="Krona One"/>
            </a:endParaRPr>
          </a:p>
        </p:txBody>
      </p:sp>
      <p:sp>
        <p:nvSpPr>
          <p:cNvPr id="3025" name="Google Shape;3025;p63"/>
          <p:cNvSpPr txBox="1"/>
          <p:nvPr/>
        </p:nvSpPr>
        <p:spPr>
          <a:xfrm>
            <a:off x="2889876" y="2092575"/>
            <a:ext cx="11898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Split data</a:t>
            </a:r>
            <a:endParaRPr b="1">
              <a:solidFill>
                <a:schemeClr val="accent2"/>
              </a:solidFill>
              <a:highlight>
                <a:schemeClr val="lt2"/>
              </a:highlight>
              <a:latin typeface="Krona One"/>
              <a:ea typeface="Krona One"/>
              <a:cs typeface="Krona One"/>
              <a:sym typeface="Krona One"/>
            </a:endParaRPr>
          </a:p>
        </p:txBody>
      </p:sp>
      <p:sp>
        <p:nvSpPr>
          <p:cNvPr id="3028" name="Google Shape;3028;p63"/>
          <p:cNvSpPr txBox="1"/>
          <p:nvPr/>
        </p:nvSpPr>
        <p:spPr>
          <a:xfrm>
            <a:off x="524625" y="1313875"/>
            <a:ext cx="7589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SVM finds an optimal hyperplane that maximally separates different classes in the feature space.</a:t>
            </a:r>
            <a:endParaRPr sz="1600">
              <a:latin typeface="Share Tech"/>
              <a:ea typeface="Share Tech"/>
              <a:cs typeface="Share Tech"/>
              <a:sym typeface="Share Tech"/>
            </a:endParaRPr>
          </a:p>
        </p:txBody>
      </p:sp>
      <p:sp>
        <p:nvSpPr>
          <p:cNvPr id="3029" name="Google Shape;3029;p63"/>
          <p:cNvSpPr txBox="1"/>
          <p:nvPr/>
        </p:nvSpPr>
        <p:spPr>
          <a:xfrm>
            <a:off x="765794" y="3062325"/>
            <a:ext cx="30195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3030" name="Google Shape;3030;p63"/>
          <p:cNvSpPr txBox="1"/>
          <p:nvPr/>
        </p:nvSpPr>
        <p:spPr>
          <a:xfrm>
            <a:off x="932700" y="3516425"/>
            <a:ext cx="51765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Share Tech"/>
                <a:ea typeface="Share Tech"/>
                <a:cs typeface="Share Tech"/>
                <a:sym typeface="Share Tech"/>
              </a:rPr>
              <a:t>Classification Report: </a:t>
            </a:r>
            <a:endParaRPr b="1" sz="1600">
              <a:solidFill>
                <a:schemeClr val="dk1"/>
              </a:solidFill>
              <a:latin typeface="Share Tech"/>
              <a:ea typeface="Share Tech"/>
              <a:cs typeface="Share Tech"/>
              <a:sym typeface="Share Tech"/>
            </a:endParaRPr>
          </a:p>
          <a:p>
            <a:pPr indent="0" lvl="0" marL="0" rtl="0" algn="l">
              <a:spcBef>
                <a:spcPts val="0"/>
              </a:spcBef>
              <a:spcAft>
                <a:spcPts val="0"/>
              </a:spcAft>
              <a:buNone/>
            </a:pPr>
            <a:r>
              <a:rPr lang="en" sz="1600">
                <a:solidFill>
                  <a:schemeClr val="dk1"/>
                </a:solidFill>
                <a:latin typeface="Share Tech"/>
                <a:ea typeface="Share Tech"/>
                <a:cs typeface="Share Tech"/>
                <a:sym typeface="Share Tech"/>
              </a:rPr>
              <a:t>The classification_report provides a summary of various evaluation metrics, including precision, recall, F1-score, and support for each class. It helps assess the performance of the model.</a:t>
            </a:r>
            <a:endParaRPr sz="1600">
              <a:solidFill>
                <a:schemeClr val="dk1"/>
              </a:solidFill>
              <a:latin typeface="Share Tech"/>
              <a:ea typeface="Share Tech"/>
              <a:cs typeface="Share Tech"/>
              <a:sym typeface="Share Tech"/>
            </a:endParaRPr>
          </a:p>
        </p:txBody>
      </p:sp>
      <p:sp>
        <p:nvSpPr>
          <p:cNvPr id="3031" name="Google Shape;3031;p63"/>
          <p:cNvSpPr txBox="1"/>
          <p:nvPr/>
        </p:nvSpPr>
        <p:spPr>
          <a:xfrm>
            <a:off x="6810023" y="2092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PredictClass</a:t>
            </a:r>
            <a:endParaRPr b="1">
              <a:solidFill>
                <a:schemeClr val="accent2"/>
              </a:solidFill>
              <a:highlight>
                <a:schemeClr val="lt2"/>
              </a:highlight>
              <a:latin typeface="Krona One"/>
              <a:ea typeface="Krona One"/>
              <a:cs typeface="Krona One"/>
              <a:sym typeface="Krona One"/>
            </a:endParaRPr>
          </a:p>
        </p:txBody>
      </p:sp>
      <p:cxnSp>
        <p:nvCxnSpPr>
          <p:cNvPr id="3032" name="Google Shape;3032;p63"/>
          <p:cNvCxnSpPr/>
          <p:nvPr/>
        </p:nvCxnSpPr>
        <p:spPr>
          <a:xfrm>
            <a:off x="5996475" y="2327625"/>
            <a:ext cx="7797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6" name="Shape 3036"/>
        <p:cNvGrpSpPr/>
        <p:nvPr/>
      </p:nvGrpSpPr>
      <p:grpSpPr>
        <a:xfrm>
          <a:off x="0" y="0"/>
          <a:ext cx="0" cy="0"/>
          <a:chOff x="0" y="0"/>
          <a:chExt cx="0" cy="0"/>
        </a:xfrm>
      </p:grpSpPr>
      <p:sp>
        <p:nvSpPr>
          <p:cNvPr id="3037" name="Google Shape;3037;p64"/>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3038" name="Google Shape;3038;p6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39" name="Google Shape;3039;p64"/>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3040" name="Google Shape;3040;p64"/>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Accuracy of SVM model is </a:t>
            </a:r>
            <a:r>
              <a:rPr b="1" lang="en" sz="1600">
                <a:solidFill>
                  <a:schemeClr val="dk1"/>
                </a:solidFill>
                <a:latin typeface="Share Tech"/>
                <a:ea typeface="Share Tech"/>
                <a:cs typeface="Share Tech"/>
                <a:sym typeface="Share Tech"/>
              </a:rPr>
              <a:t>57</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41" name="Google Shape;3041;p64"/>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3042" name="Google Shape;3042;p64"/>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3043" name="Google Shape;3043;p64"/>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Common_rust is Classified with precission </a:t>
            </a:r>
            <a:r>
              <a:rPr b="1" lang="en" sz="1600">
                <a:solidFill>
                  <a:schemeClr val="dk1"/>
                </a:solidFill>
                <a:latin typeface="Share Tech"/>
                <a:ea typeface="Share Tech"/>
                <a:cs typeface="Share Tech"/>
                <a:sym typeface="Share Tech"/>
              </a:rPr>
              <a:t>72</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44" name="Google Shape;3044;p64"/>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Weighted average f1-score of all four classes is </a:t>
            </a:r>
            <a:r>
              <a:rPr b="1" lang="en" sz="1600">
                <a:solidFill>
                  <a:schemeClr val="dk1"/>
                </a:solidFill>
                <a:latin typeface="Share Tech"/>
                <a:ea typeface="Share Tech"/>
                <a:cs typeface="Share Tech"/>
                <a:sym typeface="Share Tech"/>
              </a:rPr>
              <a:t>51</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pic>
        <p:nvPicPr>
          <p:cNvPr id="3045" name="Google Shape;3045;p64"/>
          <p:cNvPicPr preferRelativeResize="0"/>
          <p:nvPr/>
        </p:nvPicPr>
        <p:blipFill>
          <a:blip r:embed="rId3">
            <a:alphaModFix/>
          </a:blip>
          <a:stretch>
            <a:fillRect/>
          </a:stretch>
        </p:blipFill>
        <p:spPr>
          <a:xfrm>
            <a:off x="304800" y="1248900"/>
            <a:ext cx="5295900" cy="256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6" name="Shape 2406"/>
        <p:cNvGrpSpPr/>
        <p:nvPr/>
      </p:nvGrpSpPr>
      <p:grpSpPr>
        <a:xfrm>
          <a:off x="0" y="0"/>
          <a:ext cx="0" cy="0"/>
          <a:chOff x="0" y="0"/>
          <a:chExt cx="0" cy="0"/>
        </a:xfrm>
      </p:grpSpPr>
      <p:sp>
        <p:nvSpPr>
          <p:cNvPr id="2407" name="Google Shape;2407;p29"/>
          <p:cNvSpPr/>
          <p:nvPr/>
        </p:nvSpPr>
        <p:spPr>
          <a:xfrm>
            <a:off x="5886375" y="13201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9"/>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9"/>
          <p:cNvSpPr txBox="1"/>
          <p:nvPr>
            <p:ph idx="1" type="body"/>
          </p:nvPr>
        </p:nvSpPr>
        <p:spPr>
          <a:xfrm>
            <a:off x="820400" y="554150"/>
            <a:ext cx="7244400" cy="415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Agriculture is essential to the global economy, providing food, fiber, and fuel to the growing population.</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The agricultural sector is facing challenges such as climate change, soil degradation, and plant diseases.</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Plant diseases can cause significant losses in crop yield and quality, leading to economic losses and food insecurity.</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Early detection and prevention of plant diseases are crucial for sustainable agriculture.</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Traditional disease detection methods rely on visual inspection, which is time-consuming and subjective.</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Technological advancements have led to the development of automated systems for disease detection in plants.</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These systems use machine learning algorithms and image processing techniques to accurately identify diseases in plants.</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Automated disease detection enables early intervention and effective management of plant diseases.</a:t>
            </a:r>
            <a:endParaRPr sz="1600">
              <a:latin typeface="Share Tech"/>
              <a:ea typeface="Share Tech"/>
              <a:cs typeface="Share Tech"/>
              <a:sym typeface="Share Tech"/>
            </a:endParaRPr>
          </a:p>
        </p:txBody>
      </p:sp>
      <p:sp>
        <p:nvSpPr>
          <p:cNvPr id="2410" name="Google Shape;2410;p2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9" name="Shape 3049"/>
        <p:cNvGrpSpPr/>
        <p:nvPr/>
      </p:nvGrpSpPr>
      <p:grpSpPr>
        <a:xfrm>
          <a:off x="0" y="0"/>
          <a:ext cx="0" cy="0"/>
          <a:chOff x="0" y="0"/>
          <a:chExt cx="0" cy="0"/>
        </a:xfrm>
      </p:grpSpPr>
      <p:sp>
        <p:nvSpPr>
          <p:cNvPr id="3050" name="Google Shape;3050;p65"/>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SVM</a:t>
            </a:r>
            <a:endParaRPr b="1" sz="2500">
              <a:highlight>
                <a:schemeClr val="lt2"/>
              </a:highlight>
            </a:endParaRPr>
          </a:p>
        </p:txBody>
      </p:sp>
      <p:sp>
        <p:nvSpPr>
          <p:cNvPr id="3051" name="Google Shape;3051;p6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52" name="Google Shape;3052;p65"/>
          <p:cNvSpPr txBox="1"/>
          <p:nvPr/>
        </p:nvSpPr>
        <p:spPr>
          <a:xfrm>
            <a:off x="5043450" y="1199300"/>
            <a:ext cx="34785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0 instances were correctly classified as Cercospora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214 instances were correctly classified as Common Rust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75 instances were correctly classified as Healthy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155 instances were correctly classified as Northern Blight Leaves.</a:t>
            </a:r>
            <a:endParaRPr sz="1600">
              <a:latin typeface="Share Tech"/>
              <a:ea typeface="Share Tech"/>
              <a:cs typeface="Share Tech"/>
              <a:sym typeface="Share Tech"/>
            </a:endParaRPr>
          </a:p>
        </p:txBody>
      </p:sp>
      <p:pic>
        <p:nvPicPr>
          <p:cNvPr id="3053" name="Google Shape;3053;p65"/>
          <p:cNvPicPr preferRelativeResize="0"/>
          <p:nvPr/>
        </p:nvPicPr>
        <p:blipFill>
          <a:blip r:embed="rId3">
            <a:alphaModFix/>
          </a:blip>
          <a:stretch>
            <a:fillRect/>
          </a:stretch>
        </p:blipFill>
        <p:spPr>
          <a:xfrm>
            <a:off x="806150" y="1199300"/>
            <a:ext cx="4183276" cy="3273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7" name="Shape 3057"/>
        <p:cNvGrpSpPr/>
        <p:nvPr/>
      </p:nvGrpSpPr>
      <p:grpSpPr>
        <a:xfrm>
          <a:off x="0" y="0"/>
          <a:ext cx="0" cy="0"/>
          <a:chOff x="0" y="0"/>
          <a:chExt cx="0" cy="0"/>
        </a:xfrm>
      </p:grpSpPr>
      <p:sp>
        <p:nvSpPr>
          <p:cNvPr id="3058" name="Google Shape;3058;p66"/>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5. Decision Tree</a:t>
            </a:r>
            <a:endParaRPr b="1" sz="2800">
              <a:highlight>
                <a:schemeClr val="lt2"/>
              </a:highlight>
            </a:endParaRPr>
          </a:p>
        </p:txBody>
      </p:sp>
      <p:sp>
        <p:nvSpPr>
          <p:cNvPr id="3059" name="Google Shape;3059;p6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060" name="Google Shape;3060;p66"/>
          <p:cNvCxnSpPr>
            <a:stCxn id="3061" idx="3"/>
            <a:endCxn id="3062" idx="1"/>
          </p:cNvCxnSpPr>
          <p:nvPr/>
        </p:nvCxnSpPr>
        <p:spPr>
          <a:xfrm>
            <a:off x="2110275" y="2708625"/>
            <a:ext cx="779700" cy="0"/>
          </a:xfrm>
          <a:prstGeom prst="straightConnector1">
            <a:avLst/>
          </a:prstGeom>
          <a:noFill/>
          <a:ln cap="flat" cmpd="sng" w="19050">
            <a:solidFill>
              <a:schemeClr val="dk1"/>
            </a:solidFill>
            <a:prstDash val="solid"/>
            <a:round/>
            <a:headEnd len="med" w="med" type="none"/>
            <a:tailEnd len="med" w="med" type="triangle"/>
          </a:ln>
        </p:spPr>
      </p:cxnSp>
      <p:cxnSp>
        <p:nvCxnSpPr>
          <p:cNvPr id="3063" name="Google Shape;3063;p66"/>
          <p:cNvCxnSpPr>
            <a:stCxn id="3062" idx="3"/>
            <a:endCxn id="3064" idx="1"/>
          </p:cNvCxnSpPr>
          <p:nvPr/>
        </p:nvCxnSpPr>
        <p:spPr>
          <a:xfrm>
            <a:off x="4079676" y="2708625"/>
            <a:ext cx="672900" cy="0"/>
          </a:xfrm>
          <a:prstGeom prst="straightConnector1">
            <a:avLst/>
          </a:prstGeom>
          <a:noFill/>
          <a:ln cap="flat" cmpd="sng" w="19050">
            <a:solidFill>
              <a:schemeClr val="dk1"/>
            </a:solidFill>
            <a:prstDash val="solid"/>
            <a:round/>
            <a:headEnd len="med" w="med" type="none"/>
            <a:tailEnd len="med" w="med" type="triangle"/>
          </a:ln>
        </p:spPr>
      </p:cxnSp>
      <p:sp>
        <p:nvSpPr>
          <p:cNvPr id="3061" name="Google Shape;3061;p66"/>
          <p:cNvSpPr txBox="1"/>
          <p:nvPr/>
        </p:nvSpPr>
        <p:spPr>
          <a:xfrm>
            <a:off x="761175" y="2473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Build Tree</a:t>
            </a:r>
            <a:endParaRPr b="1">
              <a:solidFill>
                <a:schemeClr val="accent2"/>
              </a:solidFill>
              <a:highlight>
                <a:schemeClr val="lt2"/>
              </a:highlight>
              <a:latin typeface="Krona One"/>
              <a:ea typeface="Krona One"/>
              <a:cs typeface="Krona One"/>
              <a:sym typeface="Krona One"/>
            </a:endParaRPr>
          </a:p>
        </p:txBody>
      </p:sp>
      <p:sp>
        <p:nvSpPr>
          <p:cNvPr id="3064" name="Google Shape;3064;p66"/>
          <p:cNvSpPr txBox="1"/>
          <p:nvPr/>
        </p:nvSpPr>
        <p:spPr>
          <a:xfrm>
            <a:off x="4752623" y="2473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Split based on feature</a:t>
            </a:r>
            <a:endParaRPr b="1">
              <a:solidFill>
                <a:schemeClr val="accent2"/>
              </a:solidFill>
              <a:highlight>
                <a:schemeClr val="lt2"/>
              </a:highlight>
              <a:latin typeface="Krona One"/>
              <a:ea typeface="Krona One"/>
              <a:cs typeface="Krona One"/>
              <a:sym typeface="Krona One"/>
            </a:endParaRPr>
          </a:p>
        </p:txBody>
      </p:sp>
      <p:sp>
        <p:nvSpPr>
          <p:cNvPr id="3062" name="Google Shape;3062;p66"/>
          <p:cNvSpPr txBox="1"/>
          <p:nvPr/>
        </p:nvSpPr>
        <p:spPr>
          <a:xfrm>
            <a:off x="2889876" y="2473575"/>
            <a:ext cx="11898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Select best feature</a:t>
            </a:r>
            <a:endParaRPr b="1">
              <a:solidFill>
                <a:schemeClr val="accent2"/>
              </a:solidFill>
              <a:highlight>
                <a:schemeClr val="lt2"/>
              </a:highlight>
              <a:latin typeface="Krona One"/>
              <a:ea typeface="Krona One"/>
              <a:cs typeface="Krona One"/>
              <a:sym typeface="Krona One"/>
            </a:endParaRPr>
          </a:p>
        </p:txBody>
      </p:sp>
      <p:sp>
        <p:nvSpPr>
          <p:cNvPr id="3065" name="Google Shape;3065;p66"/>
          <p:cNvSpPr txBox="1"/>
          <p:nvPr/>
        </p:nvSpPr>
        <p:spPr>
          <a:xfrm>
            <a:off x="524625" y="1161475"/>
            <a:ext cx="75897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Decision Trees are a popular supervised machine learning algorithm used for both classification and regression tasks. They mimic the human decision-making process by creating a tree-like model of decisions and their possible consequences.</a:t>
            </a:r>
            <a:endParaRPr sz="1600">
              <a:latin typeface="Share Tech"/>
              <a:ea typeface="Share Tech"/>
              <a:cs typeface="Share Tech"/>
              <a:sym typeface="Share Tech"/>
            </a:endParaRPr>
          </a:p>
        </p:txBody>
      </p:sp>
      <p:sp>
        <p:nvSpPr>
          <p:cNvPr id="3066" name="Google Shape;3066;p66"/>
          <p:cNvSpPr txBox="1"/>
          <p:nvPr/>
        </p:nvSpPr>
        <p:spPr>
          <a:xfrm>
            <a:off x="765794" y="3214725"/>
            <a:ext cx="30195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3067" name="Google Shape;3067;p66"/>
          <p:cNvSpPr txBox="1"/>
          <p:nvPr/>
        </p:nvSpPr>
        <p:spPr>
          <a:xfrm>
            <a:off x="932700" y="3668825"/>
            <a:ext cx="51765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Inter"/>
                <a:ea typeface="Inter"/>
                <a:cs typeface="Inter"/>
                <a:sym typeface="Inter"/>
              </a:rPr>
              <a:t>Classification Report: </a:t>
            </a:r>
            <a:endParaRPr b="1" sz="1200">
              <a:solidFill>
                <a:schemeClr val="dk1"/>
              </a:solidFill>
              <a:latin typeface="Inter"/>
              <a:ea typeface="Inter"/>
              <a:cs typeface="Inter"/>
              <a:sym typeface="Inter"/>
            </a:endParaRPr>
          </a:p>
          <a:p>
            <a:pPr indent="0" lvl="0" marL="0" rtl="0" algn="l">
              <a:spcBef>
                <a:spcPts val="0"/>
              </a:spcBef>
              <a:spcAft>
                <a:spcPts val="0"/>
              </a:spcAft>
              <a:buNone/>
            </a:pPr>
            <a:r>
              <a:rPr lang="en" sz="1600">
                <a:solidFill>
                  <a:schemeClr val="dk1"/>
                </a:solidFill>
                <a:latin typeface="Share Tech"/>
                <a:ea typeface="Share Tech"/>
                <a:cs typeface="Share Tech"/>
                <a:sym typeface="Share Tech"/>
              </a:rPr>
              <a:t>The classification_report provides a summary of various evaluation metrics, including precision, recall, F1-score, and support for each class. It helps assess the performance of the model.</a:t>
            </a:r>
            <a:endParaRPr sz="1600">
              <a:solidFill>
                <a:schemeClr val="dk1"/>
              </a:solidFill>
              <a:latin typeface="Share Tech"/>
              <a:ea typeface="Share Tech"/>
              <a:cs typeface="Share Tech"/>
              <a:sym typeface="Share Tech"/>
            </a:endParaRPr>
          </a:p>
        </p:txBody>
      </p:sp>
      <p:sp>
        <p:nvSpPr>
          <p:cNvPr id="3068" name="Google Shape;3068;p66"/>
          <p:cNvSpPr txBox="1"/>
          <p:nvPr/>
        </p:nvSpPr>
        <p:spPr>
          <a:xfrm>
            <a:off x="6810025" y="2473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Stops when Max depth reached</a:t>
            </a:r>
            <a:endParaRPr b="1">
              <a:solidFill>
                <a:schemeClr val="accent2"/>
              </a:solidFill>
              <a:highlight>
                <a:schemeClr val="lt2"/>
              </a:highlight>
              <a:latin typeface="Krona One"/>
              <a:ea typeface="Krona One"/>
              <a:cs typeface="Krona One"/>
              <a:sym typeface="Krona One"/>
            </a:endParaRPr>
          </a:p>
        </p:txBody>
      </p:sp>
      <p:cxnSp>
        <p:nvCxnSpPr>
          <p:cNvPr id="3069" name="Google Shape;3069;p66"/>
          <p:cNvCxnSpPr/>
          <p:nvPr/>
        </p:nvCxnSpPr>
        <p:spPr>
          <a:xfrm>
            <a:off x="5996475" y="2708625"/>
            <a:ext cx="7797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3" name="Shape 3073"/>
        <p:cNvGrpSpPr/>
        <p:nvPr/>
      </p:nvGrpSpPr>
      <p:grpSpPr>
        <a:xfrm>
          <a:off x="0" y="0"/>
          <a:ext cx="0" cy="0"/>
          <a:chOff x="0" y="0"/>
          <a:chExt cx="0" cy="0"/>
        </a:xfrm>
      </p:grpSpPr>
      <p:sp>
        <p:nvSpPr>
          <p:cNvPr id="3074" name="Google Shape;3074;p67"/>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3075" name="Google Shape;3075;p6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76" name="Google Shape;3076;p67"/>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3077" name="Google Shape;3077;p67"/>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Accuracy of Decision Tree model is </a:t>
            </a:r>
            <a:r>
              <a:rPr b="1" lang="en" sz="1600">
                <a:solidFill>
                  <a:schemeClr val="dk1"/>
                </a:solidFill>
                <a:latin typeface="Share Tech"/>
                <a:ea typeface="Share Tech"/>
                <a:cs typeface="Share Tech"/>
                <a:sym typeface="Share Tech"/>
              </a:rPr>
              <a:t>63%</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78" name="Google Shape;3078;p67"/>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3079" name="Google Shape;3079;p67"/>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3080" name="Google Shape;3080;p67"/>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Common_rust is Classified with precision </a:t>
            </a:r>
            <a:r>
              <a:rPr b="1" lang="en" sz="1600">
                <a:solidFill>
                  <a:schemeClr val="dk1"/>
                </a:solidFill>
                <a:latin typeface="Share Tech"/>
                <a:ea typeface="Share Tech"/>
                <a:cs typeface="Share Tech"/>
                <a:sym typeface="Share Tech"/>
              </a:rPr>
              <a:t>88%</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81" name="Google Shape;3081;p67"/>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Weighted average f1-score of all four classes is </a:t>
            </a:r>
            <a:r>
              <a:rPr b="1" lang="en" sz="1600">
                <a:solidFill>
                  <a:schemeClr val="dk1"/>
                </a:solidFill>
                <a:latin typeface="Share Tech"/>
                <a:ea typeface="Share Tech"/>
                <a:cs typeface="Share Tech"/>
                <a:sym typeface="Share Tech"/>
              </a:rPr>
              <a:t>63%</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pic>
        <p:nvPicPr>
          <p:cNvPr id="3082" name="Google Shape;3082;p67"/>
          <p:cNvPicPr preferRelativeResize="0"/>
          <p:nvPr/>
        </p:nvPicPr>
        <p:blipFill>
          <a:blip r:embed="rId3">
            <a:alphaModFix/>
          </a:blip>
          <a:stretch>
            <a:fillRect/>
          </a:stretch>
        </p:blipFill>
        <p:spPr>
          <a:xfrm>
            <a:off x="381000" y="1248900"/>
            <a:ext cx="5048250" cy="2261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6" name="Shape 3086"/>
        <p:cNvGrpSpPr/>
        <p:nvPr/>
      </p:nvGrpSpPr>
      <p:grpSpPr>
        <a:xfrm>
          <a:off x="0" y="0"/>
          <a:ext cx="0" cy="0"/>
          <a:chOff x="0" y="0"/>
          <a:chExt cx="0" cy="0"/>
        </a:xfrm>
      </p:grpSpPr>
      <p:sp>
        <p:nvSpPr>
          <p:cNvPr id="3087" name="Google Shape;3087;p68"/>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Decission Tree</a:t>
            </a:r>
            <a:endParaRPr b="1" sz="2500">
              <a:highlight>
                <a:schemeClr val="lt2"/>
              </a:highlight>
            </a:endParaRPr>
          </a:p>
        </p:txBody>
      </p:sp>
      <p:sp>
        <p:nvSpPr>
          <p:cNvPr id="3088" name="Google Shape;3088;p6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89" name="Google Shape;3089;p68"/>
          <p:cNvSpPr txBox="1"/>
          <p:nvPr/>
        </p:nvSpPr>
        <p:spPr>
          <a:xfrm>
            <a:off x="5043450" y="1199300"/>
            <a:ext cx="34785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38 instances were correctly classified as Cercospora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201 instances were correctly classified as Common Rust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142 instances were correctly classified as Healthy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106 instances were correctly classified as Northern Blight Leaves.</a:t>
            </a:r>
            <a:endParaRPr sz="1600">
              <a:latin typeface="Share Tech"/>
              <a:ea typeface="Share Tech"/>
              <a:cs typeface="Share Tech"/>
              <a:sym typeface="Share Tech"/>
            </a:endParaRPr>
          </a:p>
        </p:txBody>
      </p:sp>
      <p:pic>
        <p:nvPicPr>
          <p:cNvPr id="3090" name="Google Shape;3090;p68"/>
          <p:cNvPicPr preferRelativeResize="0"/>
          <p:nvPr/>
        </p:nvPicPr>
        <p:blipFill>
          <a:blip r:embed="rId3">
            <a:alphaModFix/>
          </a:blip>
          <a:stretch>
            <a:fillRect/>
          </a:stretch>
        </p:blipFill>
        <p:spPr>
          <a:xfrm>
            <a:off x="869975" y="1199300"/>
            <a:ext cx="4092500" cy="31864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4" name="Shape 3094"/>
        <p:cNvGrpSpPr/>
        <p:nvPr/>
      </p:nvGrpSpPr>
      <p:grpSpPr>
        <a:xfrm>
          <a:off x="0" y="0"/>
          <a:ext cx="0" cy="0"/>
          <a:chOff x="0" y="0"/>
          <a:chExt cx="0" cy="0"/>
        </a:xfrm>
      </p:grpSpPr>
      <p:sp>
        <p:nvSpPr>
          <p:cNvPr id="3095" name="Google Shape;3095;p69"/>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69"/>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69"/>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3098" name="Google Shape;3098;p69"/>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9" name="Google Shape;3099;p69"/>
          <p:cNvGrpSpPr/>
          <p:nvPr/>
        </p:nvGrpSpPr>
        <p:grpSpPr>
          <a:xfrm>
            <a:off x="1873050" y="4125422"/>
            <a:ext cx="1898391" cy="1649926"/>
            <a:chOff x="7170900" y="2667248"/>
            <a:chExt cx="2524456" cy="2194050"/>
          </a:xfrm>
        </p:grpSpPr>
        <p:cxnSp>
          <p:nvCxnSpPr>
            <p:cNvPr id="3100" name="Google Shape;3100;p69"/>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1" name="Google Shape;3101;p69"/>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02" name="Google Shape;3102;p69"/>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3" name="Google Shape;3103;p69"/>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04" name="Google Shape;3104;p69"/>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5" name="Google Shape;3105;p69"/>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06" name="Google Shape;3106;p69"/>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7" name="Google Shape;3107;p69"/>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08" name="Google Shape;3108;p69"/>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9" name="Google Shape;3109;p69"/>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0" name="Google Shape;3110;p69"/>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1" name="Google Shape;3111;p69"/>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2" name="Google Shape;3112;p69"/>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3" name="Google Shape;3113;p69"/>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4" name="Google Shape;3114;p69"/>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5" name="Google Shape;3115;p69"/>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6" name="Google Shape;3116;p69"/>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7" name="Google Shape;3117;p69"/>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8" name="Google Shape;3118;p69"/>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9" name="Google Shape;3119;p69"/>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0" name="Google Shape;3120;p69"/>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1" name="Google Shape;3121;p69"/>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2" name="Google Shape;3122;p69"/>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3" name="Google Shape;3123;p69"/>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4" name="Google Shape;3124;p69"/>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5" name="Google Shape;3125;p69"/>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6" name="Google Shape;3126;p69"/>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7" name="Google Shape;3127;p69"/>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8" name="Google Shape;3128;p69"/>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9" name="Google Shape;3129;p69"/>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0" name="Google Shape;3130;p69"/>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1" name="Google Shape;3131;p69"/>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2" name="Google Shape;3132;p69"/>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3" name="Google Shape;3133;p69"/>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4" name="Google Shape;3134;p69"/>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5" name="Google Shape;3135;p69"/>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6" name="Google Shape;3136;p69"/>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7" name="Google Shape;3137;p69"/>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8" name="Google Shape;3138;p69"/>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9" name="Google Shape;3139;p69"/>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0" name="Google Shape;3140;p69"/>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1" name="Google Shape;3141;p69"/>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2" name="Google Shape;3142;p69"/>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3" name="Google Shape;3143;p69"/>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4" name="Google Shape;3144;p69"/>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5" name="Google Shape;3145;p69"/>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6" name="Google Shape;3146;p69"/>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7" name="Google Shape;3147;p69"/>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8" name="Google Shape;3148;p69"/>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9" name="Google Shape;3149;p69"/>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0" name="Google Shape;3150;p69"/>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1" name="Google Shape;3151;p69"/>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2" name="Google Shape;3152;p69"/>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3" name="Google Shape;3153;p69"/>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4" name="Google Shape;3154;p69"/>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5" name="Google Shape;3155;p69"/>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6" name="Google Shape;3156;p69"/>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7" name="Google Shape;3157;p69"/>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8" name="Google Shape;3158;p69"/>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9" name="Google Shape;3159;p69"/>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3160" name="Google Shape;3160;p69"/>
          <p:cNvSpPr txBox="1"/>
          <p:nvPr>
            <p:ph type="title"/>
          </p:nvPr>
        </p:nvSpPr>
        <p:spPr>
          <a:xfrm>
            <a:off x="675525" y="2634150"/>
            <a:ext cx="78090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Conclusions</a:t>
            </a:r>
            <a:endParaRPr i="1" sz="3200"/>
          </a:p>
        </p:txBody>
      </p:sp>
      <p:sp>
        <p:nvSpPr>
          <p:cNvPr id="3161" name="Google Shape;3161;p69"/>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06</a:t>
            </a:r>
            <a:endParaRPr>
              <a:solidFill>
                <a:schemeClr val="accent2"/>
              </a:solidFill>
            </a:endParaRPr>
          </a:p>
        </p:txBody>
      </p:sp>
      <p:sp>
        <p:nvSpPr>
          <p:cNvPr id="3162" name="Google Shape;3162;p69"/>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3163" name="Google Shape;3163;p6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64" name="Google Shape;3164;p69"/>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8" name="Shape 3168"/>
        <p:cNvGrpSpPr/>
        <p:nvPr/>
      </p:nvGrpSpPr>
      <p:grpSpPr>
        <a:xfrm>
          <a:off x="0" y="0"/>
          <a:ext cx="0" cy="0"/>
          <a:chOff x="0" y="0"/>
          <a:chExt cx="0" cy="0"/>
        </a:xfrm>
      </p:grpSpPr>
      <p:sp>
        <p:nvSpPr>
          <p:cNvPr id="3169" name="Google Shape;3169;p70"/>
          <p:cNvSpPr txBox="1"/>
          <p:nvPr>
            <p:ph type="title"/>
          </p:nvPr>
        </p:nvSpPr>
        <p:spPr>
          <a:xfrm>
            <a:off x="734975" y="3048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b="1" sz="2500">
              <a:highlight>
                <a:schemeClr val="lt2"/>
              </a:highlight>
            </a:endParaRPr>
          </a:p>
        </p:txBody>
      </p:sp>
      <p:sp>
        <p:nvSpPr>
          <p:cNvPr id="3170" name="Google Shape;3170;p7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71" name="Google Shape;3171;p70"/>
          <p:cNvSpPr txBox="1"/>
          <p:nvPr/>
        </p:nvSpPr>
        <p:spPr>
          <a:xfrm>
            <a:off x="837375" y="903275"/>
            <a:ext cx="74295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Share Tech"/>
              <a:buChar char="●"/>
            </a:pPr>
            <a:r>
              <a:rPr lang="en" sz="2400">
                <a:latin typeface="Share Tech"/>
                <a:ea typeface="Share Tech"/>
                <a:cs typeface="Share Tech"/>
                <a:sym typeface="Share Tech"/>
              </a:rPr>
              <a:t>Among the evaluated models, CNN performed the best, followed by Random Forest, Decision Tree, and SVM.</a:t>
            </a:r>
            <a:endParaRPr sz="2400">
              <a:latin typeface="Share Tech"/>
              <a:ea typeface="Share Tech"/>
              <a:cs typeface="Share Tech"/>
              <a:sym typeface="Share Tech"/>
            </a:endParaRPr>
          </a:p>
          <a:p>
            <a:pPr indent="0" lvl="0" marL="457200" rtl="0" algn="l">
              <a:spcBef>
                <a:spcPts val="0"/>
              </a:spcBef>
              <a:spcAft>
                <a:spcPts val="0"/>
              </a:spcAft>
              <a:buNone/>
            </a:pPr>
            <a:r>
              <a:t/>
            </a:r>
            <a:endParaRPr sz="2400">
              <a:latin typeface="Share Tech"/>
              <a:ea typeface="Share Tech"/>
              <a:cs typeface="Share Tech"/>
              <a:sym typeface="Share Tech"/>
            </a:endParaRPr>
          </a:p>
          <a:p>
            <a:pPr indent="-381000" lvl="0" marL="457200" rtl="0" algn="l">
              <a:spcBef>
                <a:spcPts val="0"/>
              </a:spcBef>
              <a:spcAft>
                <a:spcPts val="0"/>
              </a:spcAft>
              <a:buSzPts val="2400"/>
              <a:buFont typeface="Share Tech"/>
              <a:buChar char="●"/>
            </a:pPr>
            <a:r>
              <a:rPr lang="en" sz="2400">
                <a:latin typeface="Share Tech"/>
                <a:ea typeface="Share Tech"/>
                <a:cs typeface="Share Tech"/>
                <a:sym typeface="Share Tech"/>
              </a:rPr>
              <a:t>CNN showed the highest accuracy, demonstrating its ability to effectively classify leaf diseases.</a:t>
            </a:r>
            <a:endParaRPr sz="2400">
              <a:latin typeface="Share Tech"/>
              <a:ea typeface="Share Tech"/>
              <a:cs typeface="Share Tech"/>
              <a:sym typeface="Share Tech"/>
            </a:endParaRPr>
          </a:p>
          <a:p>
            <a:pPr indent="0" lvl="0" marL="457200" rtl="0" algn="l">
              <a:spcBef>
                <a:spcPts val="0"/>
              </a:spcBef>
              <a:spcAft>
                <a:spcPts val="0"/>
              </a:spcAft>
              <a:buNone/>
            </a:pPr>
            <a:r>
              <a:t/>
            </a:r>
            <a:endParaRPr sz="2400">
              <a:latin typeface="Share Tech"/>
              <a:ea typeface="Share Tech"/>
              <a:cs typeface="Share Tech"/>
              <a:sym typeface="Share Tech"/>
            </a:endParaRPr>
          </a:p>
          <a:p>
            <a:pPr indent="-381000" lvl="0" marL="457200" rtl="0" algn="l">
              <a:spcBef>
                <a:spcPts val="0"/>
              </a:spcBef>
              <a:spcAft>
                <a:spcPts val="0"/>
              </a:spcAft>
              <a:buSzPts val="2400"/>
              <a:buFont typeface="Share Tech"/>
              <a:buChar char="●"/>
            </a:pPr>
            <a:r>
              <a:rPr lang="en" sz="2400">
                <a:latin typeface="Share Tech"/>
                <a:ea typeface="Share Tech"/>
                <a:cs typeface="Share Tech"/>
                <a:sym typeface="Share Tech"/>
              </a:rPr>
              <a:t>Further optimization and fine-tuning of the models can potentially improve their overall performance.</a:t>
            </a:r>
            <a:endParaRPr sz="2400">
              <a:latin typeface="Share Tech"/>
              <a:ea typeface="Share Tech"/>
              <a:cs typeface="Share Tech"/>
              <a:sym typeface="Share Tech"/>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5" name="Shape 3175"/>
        <p:cNvGrpSpPr/>
        <p:nvPr/>
      </p:nvGrpSpPr>
      <p:grpSpPr>
        <a:xfrm>
          <a:off x="0" y="0"/>
          <a:ext cx="0" cy="0"/>
          <a:chOff x="0" y="0"/>
          <a:chExt cx="0" cy="0"/>
        </a:xfrm>
      </p:grpSpPr>
      <p:sp>
        <p:nvSpPr>
          <p:cNvPr id="3176" name="Google Shape;3176;p71"/>
          <p:cNvSpPr/>
          <p:nvPr/>
        </p:nvSpPr>
        <p:spPr>
          <a:xfrm>
            <a:off x="-1025450" y="-255567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71"/>
          <p:cNvSpPr/>
          <p:nvPr/>
        </p:nvSpPr>
        <p:spPr>
          <a:xfrm>
            <a:off x="8066550" y="1672849"/>
            <a:ext cx="2128800" cy="21288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71"/>
          <p:cNvSpPr/>
          <p:nvPr/>
        </p:nvSpPr>
        <p:spPr>
          <a:xfrm>
            <a:off x="6395081" y="605554"/>
            <a:ext cx="1204140" cy="718924"/>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3179" name="Google Shape;3179;p71"/>
          <p:cNvSpPr txBox="1"/>
          <p:nvPr>
            <p:ph type="title"/>
          </p:nvPr>
        </p:nvSpPr>
        <p:spPr>
          <a:xfrm>
            <a:off x="1907859" y="969138"/>
            <a:ext cx="5328300" cy="94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3180" name="Google Shape;3180;p7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181" name="Google Shape;3181;p71"/>
          <p:cNvGrpSpPr/>
          <p:nvPr/>
        </p:nvGrpSpPr>
        <p:grpSpPr>
          <a:xfrm>
            <a:off x="5719548" y="4651876"/>
            <a:ext cx="1549764" cy="1346927"/>
            <a:chOff x="7170900" y="2667248"/>
            <a:chExt cx="2524456" cy="2194050"/>
          </a:xfrm>
        </p:grpSpPr>
        <p:cxnSp>
          <p:nvCxnSpPr>
            <p:cNvPr id="3182" name="Google Shape;3182;p71"/>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3" name="Google Shape;3183;p71"/>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84" name="Google Shape;3184;p71"/>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5" name="Google Shape;3185;p71"/>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86" name="Google Shape;3186;p71"/>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7" name="Google Shape;3187;p71"/>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88" name="Google Shape;3188;p71"/>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9" name="Google Shape;3189;p71"/>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0" name="Google Shape;3190;p71"/>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1" name="Google Shape;3191;p71"/>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2" name="Google Shape;3192;p71"/>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3" name="Google Shape;3193;p71"/>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4" name="Google Shape;3194;p71"/>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5" name="Google Shape;3195;p71"/>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6" name="Google Shape;3196;p71"/>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7" name="Google Shape;3197;p71"/>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8" name="Google Shape;3198;p71"/>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9" name="Google Shape;3199;p71"/>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0" name="Google Shape;3200;p71"/>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1" name="Google Shape;3201;p71"/>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2" name="Google Shape;3202;p71"/>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3" name="Google Shape;3203;p71"/>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4" name="Google Shape;3204;p71"/>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5" name="Google Shape;3205;p71"/>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6" name="Google Shape;3206;p71"/>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7" name="Google Shape;3207;p71"/>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8" name="Google Shape;3208;p71"/>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9" name="Google Shape;3209;p71"/>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0" name="Google Shape;3210;p71"/>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1" name="Google Shape;3211;p71"/>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2" name="Google Shape;3212;p71"/>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3" name="Google Shape;3213;p71"/>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4" name="Google Shape;3214;p71"/>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5" name="Google Shape;3215;p71"/>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6" name="Google Shape;3216;p71"/>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7" name="Google Shape;3217;p71"/>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8" name="Google Shape;3218;p71"/>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9" name="Google Shape;3219;p71"/>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0" name="Google Shape;3220;p71"/>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1" name="Google Shape;3221;p71"/>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2" name="Google Shape;3222;p71"/>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3" name="Google Shape;3223;p71"/>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4" name="Google Shape;3224;p71"/>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5" name="Google Shape;3225;p71"/>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6" name="Google Shape;3226;p71"/>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7" name="Google Shape;3227;p71"/>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8" name="Google Shape;3228;p71"/>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9" name="Google Shape;3229;p71"/>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0" name="Google Shape;3230;p71"/>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1" name="Google Shape;3231;p71"/>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2" name="Google Shape;3232;p71"/>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3" name="Google Shape;3233;p71"/>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4" name="Google Shape;3234;p71"/>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5" name="Google Shape;3235;p71"/>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6" name="Google Shape;3236;p71"/>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7" name="Google Shape;3237;p71"/>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8" name="Google Shape;3238;p71"/>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9" name="Google Shape;3239;p71"/>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40" name="Google Shape;3240;p71"/>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41" name="Google Shape;3241;p71"/>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3242" name="Google Shape;3242;p71"/>
          <p:cNvSpPr txBox="1"/>
          <p:nvPr/>
        </p:nvSpPr>
        <p:spPr>
          <a:xfrm>
            <a:off x="2023675" y="3668725"/>
            <a:ext cx="52455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ter Medium"/>
                <a:ea typeface="Inter Medium"/>
                <a:cs typeface="Inter Medium"/>
                <a:sym typeface="Inter Medium"/>
              </a:rPr>
              <a:t> </a:t>
            </a:r>
            <a:endParaRPr>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4" name="Shape 2414"/>
        <p:cNvGrpSpPr/>
        <p:nvPr/>
      </p:nvGrpSpPr>
      <p:grpSpPr>
        <a:xfrm>
          <a:off x="0" y="0"/>
          <a:ext cx="0" cy="0"/>
          <a:chOff x="0" y="0"/>
          <a:chExt cx="0" cy="0"/>
        </a:xfrm>
      </p:grpSpPr>
      <p:sp>
        <p:nvSpPr>
          <p:cNvPr id="2415" name="Google Shape;2415;p30"/>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0"/>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0"/>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418" name="Google Shape;2418;p30"/>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9" name="Google Shape;2419;p30"/>
          <p:cNvGrpSpPr/>
          <p:nvPr/>
        </p:nvGrpSpPr>
        <p:grpSpPr>
          <a:xfrm>
            <a:off x="1873050" y="4125422"/>
            <a:ext cx="1898391" cy="1649926"/>
            <a:chOff x="7170900" y="2667248"/>
            <a:chExt cx="2524456" cy="2194050"/>
          </a:xfrm>
        </p:grpSpPr>
        <p:cxnSp>
          <p:nvCxnSpPr>
            <p:cNvPr id="2420" name="Google Shape;2420;p30"/>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1" name="Google Shape;2421;p30"/>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22" name="Google Shape;2422;p30"/>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3" name="Google Shape;2423;p30"/>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24" name="Google Shape;2424;p30"/>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5" name="Google Shape;2425;p30"/>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26" name="Google Shape;2426;p30"/>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7" name="Google Shape;2427;p30"/>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28" name="Google Shape;2428;p30"/>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9" name="Google Shape;2429;p30"/>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0" name="Google Shape;2430;p30"/>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1" name="Google Shape;2431;p30"/>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2" name="Google Shape;2432;p30"/>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3" name="Google Shape;2433;p30"/>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4" name="Google Shape;2434;p30"/>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5" name="Google Shape;2435;p30"/>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6" name="Google Shape;2436;p30"/>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7" name="Google Shape;2437;p30"/>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8" name="Google Shape;2438;p30"/>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9" name="Google Shape;2439;p30"/>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0" name="Google Shape;2440;p30"/>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1" name="Google Shape;2441;p30"/>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2" name="Google Shape;2442;p30"/>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3" name="Google Shape;2443;p30"/>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4" name="Google Shape;2444;p30"/>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5" name="Google Shape;2445;p30"/>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6" name="Google Shape;2446;p30"/>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7" name="Google Shape;2447;p30"/>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8" name="Google Shape;2448;p30"/>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9" name="Google Shape;2449;p30"/>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0" name="Google Shape;2450;p30"/>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1" name="Google Shape;2451;p30"/>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2" name="Google Shape;2452;p30"/>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3" name="Google Shape;2453;p30"/>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4" name="Google Shape;2454;p30"/>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5" name="Google Shape;2455;p30"/>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6" name="Google Shape;2456;p30"/>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7" name="Google Shape;2457;p30"/>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8" name="Google Shape;2458;p30"/>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9" name="Google Shape;2459;p30"/>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0" name="Google Shape;2460;p30"/>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1" name="Google Shape;2461;p30"/>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2" name="Google Shape;2462;p30"/>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3" name="Google Shape;2463;p30"/>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4" name="Google Shape;2464;p30"/>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5" name="Google Shape;2465;p30"/>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6" name="Google Shape;2466;p30"/>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7" name="Google Shape;2467;p30"/>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8" name="Google Shape;2468;p30"/>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9" name="Google Shape;2469;p30"/>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0" name="Google Shape;2470;p30"/>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1" name="Google Shape;2471;p30"/>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2" name="Google Shape;2472;p30"/>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3" name="Google Shape;2473;p30"/>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4" name="Google Shape;2474;p30"/>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5" name="Google Shape;2475;p30"/>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6" name="Google Shape;2476;p30"/>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7" name="Google Shape;2477;p30"/>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8" name="Google Shape;2478;p30"/>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9" name="Google Shape;2479;p30"/>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480" name="Google Shape;2480;p30"/>
          <p:cNvSpPr txBox="1"/>
          <p:nvPr>
            <p:ph type="title"/>
          </p:nvPr>
        </p:nvSpPr>
        <p:spPr>
          <a:xfrm>
            <a:off x="1167075" y="2634150"/>
            <a:ext cx="68367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PROBLEM STATEMENT</a:t>
            </a:r>
            <a:endParaRPr i="1" sz="3200"/>
          </a:p>
        </p:txBody>
      </p:sp>
      <p:sp>
        <p:nvSpPr>
          <p:cNvPr id="2481" name="Google Shape;2481;p30"/>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02</a:t>
            </a:r>
            <a:endParaRPr>
              <a:solidFill>
                <a:schemeClr val="accent2"/>
              </a:solidFill>
            </a:endParaRPr>
          </a:p>
        </p:txBody>
      </p:sp>
      <p:sp>
        <p:nvSpPr>
          <p:cNvPr id="2482" name="Google Shape;2482;p30"/>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483" name="Google Shape;2483;p3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84" name="Google Shape;2484;p30"/>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8" name="Shape 2488"/>
        <p:cNvGrpSpPr/>
        <p:nvPr/>
      </p:nvGrpSpPr>
      <p:grpSpPr>
        <a:xfrm>
          <a:off x="0" y="0"/>
          <a:ext cx="0" cy="0"/>
          <a:chOff x="0" y="0"/>
          <a:chExt cx="0" cy="0"/>
        </a:xfrm>
      </p:grpSpPr>
      <p:sp>
        <p:nvSpPr>
          <p:cNvPr id="2489" name="Google Shape;2489;p31"/>
          <p:cNvSpPr/>
          <p:nvPr/>
        </p:nvSpPr>
        <p:spPr>
          <a:xfrm>
            <a:off x="5886375" y="13201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1"/>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1"/>
          <p:cNvSpPr txBox="1"/>
          <p:nvPr>
            <p:ph idx="1" type="body"/>
          </p:nvPr>
        </p:nvSpPr>
        <p:spPr>
          <a:xfrm>
            <a:off x="820400" y="554150"/>
            <a:ext cx="7244400" cy="4151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latin typeface="Share Tech"/>
                <a:ea typeface="Share Tech"/>
                <a:cs typeface="Share Tech"/>
                <a:sym typeface="Share Tech"/>
              </a:rPr>
              <a:t>The problem addressed in this project is the need for an efficient and reliable tool to detect plant diseases in order to prevent significant crop losses. </a:t>
            </a:r>
            <a:endParaRPr sz="1600">
              <a:latin typeface="Share Tech"/>
              <a:ea typeface="Share Tech"/>
              <a:cs typeface="Share Tech"/>
              <a:sym typeface="Share Tech"/>
            </a:endParaRPr>
          </a:p>
          <a:p>
            <a:pPr indent="0" lvl="0" marL="457200" rtl="0" algn="l">
              <a:spcBef>
                <a:spcPts val="1000"/>
              </a:spcBef>
              <a:spcAft>
                <a:spcPts val="0"/>
              </a:spcAft>
              <a:buNone/>
            </a:pPr>
            <a:r>
              <a:rPr lang="en" sz="1600">
                <a:latin typeface="Share Tech"/>
                <a:ea typeface="Share Tech"/>
                <a:cs typeface="Share Tech"/>
                <a:sym typeface="Share Tech"/>
              </a:rPr>
              <a:t>Traditional methods of detecting plant diseases are time-consuming, expensive, and require expert knowledge. However, with advances in machine learning (ML) technology, it is now possible to automate the process of detecting plant diseases using image processing techniques. </a:t>
            </a:r>
            <a:endParaRPr sz="1600">
              <a:latin typeface="Share Tech"/>
              <a:ea typeface="Share Tech"/>
              <a:cs typeface="Share Tech"/>
              <a:sym typeface="Share Tech"/>
            </a:endParaRPr>
          </a:p>
          <a:p>
            <a:pPr indent="0" lvl="0" marL="457200" rtl="0" algn="l">
              <a:spcBef>
                <a:spcPts val="1000"/>
              </a:spcBef>
              <a:spcAft>
                <a:spcPts val="0"/>
              </a:spcAft>
              <a:buNone/>
            </a:pPr>
            <a:r>
              <a:rPr lang="en" sz="1600">
                <a:latin typeface="Share Tech"/>
                <a:ea typeface="Share Tech"/>
                <a:cs typeface="Share Tech"/>
                <a:sym typeface="Share Tech"/>
              </a:rPr>
              <a:t>The objective of this project is to develop and apply an ML model that can accurately detect plant diseases from images of plant leaves. The model should be able to classify the type of disease and provide recommendations for appropriate treatment. </a:t>
            </a:r>
            <a:endParaRPr sz="1600">
              <a:latin typeface="Share Tech"/>
              <a:ea typeface="Share Tech"/>
              <a:cs typeface="Share Tech"/>
              <a:sym typeface="Share Tech"/>
            </a:endParaRPr>
          </a:p>
          <a:p>
            <a:pPr indent="0" lvl="0" marL="457200" rtl="0" algn="l">
              <a:spcBef>
                <a:spcPts val="1000"/>
              </a:spcBef>
              <a:spcAft>
                <a:spcPts val="1000"/>
              </a:spcAft>
              <a:buNone/>
            </a:pPr>
            <a:r>
              <a:rPr lang="en" sz="1600">
                <a:latin typeface="Share Tech"/>
                <a:ea typeface="Share Tech"/>
                <a:cs typeface="Share Tech"/>
                <a:sym typeface="Share Tech"/>
              </a:rPr>
              <a:t>This project aims to contribute to the development of a cost-effective, efficient, and reliable tool for detecting plant diseases, which can help farmers to make informed decisions and prevent significant crop losses.</a:t>
            </a:r>
            <a:endParaRPr sz="1600">
              <a:latin typeface="Share Tech"/>
              <a:ea typeface="Share Tech"/>
              <a:cs typeface="Share Tech"/>
              <a:sym typeface="Share Tech"/>
            </a:endParaRPr>
          </a:p>
        </p:txBody>
      </p:sp>
      <p:sp>
        <p:nvSpPr>
          <p:cNvPr id="2492" name="Google Shape;2492;p3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6" name="Shape 2496"/>
        <p:cNvGrpSpPr/>
        <p:nvPr/>
      </p:nvGrpSpPr>
      <p:grpSpPr>
        <a:xfrm>
          <a:off x="0" y="0"/>
          <a:ext cx="0" cy="0"/>
          <a:chOff x="0" y="0"/>
          <a:chExt cx="0" cy="0"/>
        </a:xfrm>
      </p:grpSpPr>
      <p:sp>
        <p:nvSpPr>
          <p:cNvPr id="2497" name="Google Shape;2497;p32"/>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2"/>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2"/>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500" name="Google Shape;2500;p32"/>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1" name="Google Shape;2501;p32"/>
          <p:cNvGrpSpPr/>
          <p:nvPr/>
        </p:nvGrpSpPr>
        <p:grpSpPr>
          <a:xfrm>
            <a:off x="1873050" y="4125422"/>
            <a:ext cx="1898391" cy="1649926"/>
            <a:chOff x="7170900" y="2667248"/>
            <a:chExt cx="2524456" cy="2194050"/>
          </a:xfrm>
        </p:grpSpPr>
        <p:cxnSp>
          <p:nvCxnSpPr>
            <p:cNvPr id="2502" name="Google Shape;2502;p3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3" name="Google Shape;2503;p3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04" name="Google Shape;2504;p3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5" name="Google Shape;2505;p3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06" name="Google Shape;2506;p3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7" name="Google Shape;2507;p3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08" name="Google Shape;2508;p3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9" name="Google Shape;2509;p3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0" name="Google Shape;2510;p3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1" name="Google Shape;2511;p3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2" name="Google Shape;2512;p3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3" name="Google Shape;2513;p3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4" name="Google Shape;2514;p3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5" name="Google Shape;2515;p3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6" name="Google Shape;2516;p3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7" name="Google Shape;2517;p3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8" name="Google Shape;2518;p3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9" name="Google Shape;2519;p3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0" name="Google Shape;2520;p3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1" name="Google Shape;2521;p3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2" name="Google Shape;2522;p3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3" name="Google Shape;2523;p3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4" name="Google Shape;2524;p3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5" name="Google Shape;2525;p3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6" name="Google Shape;2526;p3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7" name="Google Shape;2527;p3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8" name="Google Shape;2528;p3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9" name="Google Shape;2529;p3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0" name="Google Shape;2530;p3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1" name="Google Shape;2531;p3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2" name="Google Shape;2532;p3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3" name="Google Shape;2533;p3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4" name="Google Shape;2534;p3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5" name="Google Shape;2535;p3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6" name="Google Shape;2536;p3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7" name="Google Shape;2537;p3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8" name="Google Shape;2538;p3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9" name="Google Shape;2539;p3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0" name="Google Shape;2540;p3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1" name="Google Shape;2541;p3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2" name="Google Shape;2542;p3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3" name="Google Shape;2543;p3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4" name="Google Shape;2544;p3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5" name="Google Shape;2545;p3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6" name="Google Shape;2546;p3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7" name="Google Shape;2547;p3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8" name="Google Shape;2548;p3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9" name="Google Shape;2549;p3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0" name="Google Shape;2550;p3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1" name="Google Shape;2551;p3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2" name="Google Shape;2552;p3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3" name="Google Shape;2553;p3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4" name="Google Shape;2554;p3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5" name="Google Shape;2555;p3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6" name="Google Shape;2556;p3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7" name="Google Shape;2557;p3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8" name="Google Shape;2558;p3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9" name="Google Shape;2559;p3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60" name="Google Shape;2560;p3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61" name="Google Shape;2561;p3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562" name="Google Shape;2562;p32"/>
          <p:cNvSpPr txBox="1"/>
          <p:nvPr>
            <p:ph type="title"/>
          </p:nvPr>
        </p:nvSpPr>
        <p:spPr>
          <a:xfrm>
            <a:off x="675525" y="2634150"/>
            <a:ext cx="78090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PROPOSED METHODOLOGY</a:t>
            </a:r>
            <a:endParaRPr i="1" sz="3200"/>
          </a:p>
        </p:txBody>
      </p:sp>
      <p:sp>
        <p:nvSpPr>
          <p:cNvPr id="2563" name="Google Shape;2563;p32"/>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03</a:t>
            </a:r>
            <a:endParaRPr>
              <a:solidFill>
                <a:schemeClr val="accent2"/>
              </a:solidFill>
            </a:endParaRPr>
          </a:p>
        </p:txBody>
      </p:sp>
      <p:sp>
        <p:nvSpPr>
          <p:cNvPr id="2564" name="Google Shape;2564;p32"/>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565" name="Google Shape;2565;p3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66" name="Google Shape;2566;p32"/>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0" name="Shape 2570"/>
        <p:cNvGrpSpPr/>
        <p:nvPr/>
      </p:nvGrpSpPr>
      <p:grpSpPr>
        <a:xfrm>
          <a:off x="0" y="0"/>
          <a:ext cx="0" cy="0"/>
          <a:chOff x="0" y="0"/>
          <a:chExt cx="0" cy="0"/>
        </a:xfrm>
      </p:grpSpPr>
      <p:sp>
        <p:nvSpPr>
          <p:cNvPr id="2571" name="Google Shape;2571;p33"/>
          <p:cNvSpPr/>
          <p:nvPr/>
        </p:nvSpPr>
        <p:spPr>
          <a:xfrm>
            <a:off x="5886375" y="13201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3"/>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3"/>
          <p:cNvSpPr txBox="1"/>
          <p:nvPr>
            <p:ph idx="1" type="body"/>
          </p:nvPr>
        </p:nvSpPr>
        <p:spPr>
          <a:xfrm>
            <a:off x="820400" y="554150"/>
            <a:ext cx="7244400" cy="41517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t/>
            </a:r>
            <a:endParaRPr sz="1600">
              <a:latin typeface="Share Tech"/>
              <a:ea typeface="Share Tech"/>
              <a:cs typeface="Share Tech"/>
              <a:sym typeface="Share Tech"/>
            </a:endParaRPr>
          </a:p>
        </p:txBody>
      </p:sp>
      <p:sp>
        <p:nvSpPr>
          <p:cNvPr id="2574" name="Google Shape;2574;p3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75" name="Google Shape;2575;p33"/>
          <p:cNvPicPr preferRelativeResize="0"/>
          <p:nvPr/>
        </p:nvPicPr>
        <p:blipFill>
          <a:blip r:embed="rId3">
            <a:alphaModFix/>
          </a:blip>
          <a:stretch>
            <a:fillRect/>
          </a:stretch>
        </p:blipFill>
        <p:spPr>
          <a:xfrm>
            <a:off x="480025" y="377225"/>
            <a:ext cx="8183940" cy="4151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9" name="Shape 2579"/>
        <p:cNvGrpSpPr/>
        <p:nvPr/>
      </p:nvGrpSpPr>
      <p:grpSpPr>
        <a:xfrm>
          <a:off x="0" y="0"/>
          <a:ext cx="0" cy="0"/>
          <a:chOff x="0" y="0"/>
          <a:chExt cx="0" cy="0"/>
        </a:xfrm>
      </p:grpSpPr>
      <p:sp>
        <p:nvSpPr>
          <p:cNvPr id="2580" name="Google Shape;2580;p34"/>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4"/>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4"/>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583" name="Google Shape;2583;p34"/>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4" name="Google Shape;2584;p34"/>
          <p:cNvGrpSpPr/>
          <p:nvPr/>
        </p:nvGrpSpPr>
        <p:grpSpPr>
          <a:xfrm>
            <a:off x="1873050" y="4125422"/>
            <a:ext cx="1898391" cy="1649926"/>
            <a:chOff x="7170900" y="2667248"/>
            <a:chExt cx="2524456" cy="2194050"/>
          </a:xfrm>
        </p:grpSpPr>
        <p:cxnSp>
          <p:nvCxnSpPr>
            <p:cNvPr id="2585" name="Google Shape;2585;p34"/>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86" name="Google Shape;2586;p34"/>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87" name="Google Shape;2587;p34"/>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88" name="Google Shape;2588;p34"/>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89" name="Google Shape;2589;p34"/>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0" name="Google Shape;2590;p34"/>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1" name="Google Shape;2591;p34"/>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2" name="Google Shape;2592;p34"/>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3" name="Google Shape;2593;p34"/>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4" name="Google Shape;2594;p34"/>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5" name="Google Shape;2595;p34"/>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6" name="Google Shape;2596;p34"/>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7" name="Google Shape;2597;p34"/>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8" name="Google Shape;2598;p34"/>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9" name="Google Shape;2599;p34"/>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0" name="Google Shape;2600;p34"/>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1" name="Google Shape;2601;p34"/>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2" name="Google Shape;2602;p34"/>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3" name="Google Shape;2603;p34"/>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4" name="Google Shape;2604;p34"/>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5" name="Google Shape;2605;p34"/>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6" name="Google Shape;2606;p34"/>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7" name="Google Shape;2607;p34"/>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8" name="Google Shape;2608;p34"/>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9" name="Google Shape;2609;p34"/>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0" name="Google Shape;2610;p34"/>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1" name="Google Shape;2611;p34"/>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2" name="Google Shape;2612;p34"/>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3" name="Google Shape;2613;p34"/>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4" name="Google Shape;2614;p34"/>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5" name="Google Shape;2615;p34"/>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6" name="Google Shape;2616;p34"/>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7" name="Google Shape;2617;p34"/>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8" name="Google Shape;2618;p34"/>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9" name="Google Shape;2619;p34"/>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0" name="Google Shape;2620;p34"/>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1" name="Google Shape;2621;p34"/>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2" name="Google Shape;2622;p34"/>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3" name="Google Shape;2623;p34"/>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4" name="Google Shape;2624;p34"/>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5" name="Google Shape;2625;p34"/>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6" name="Google Shape;2626;p34"/>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7" name="Google Shape;2627;p34"/>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8" name="Google Shape;2628;p34"/>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9" name="Google Shape;2629;p34"/>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0" name="Google Shape;2630;p34"/>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1" name="Google Shape;2631;p34"/>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2" name="Google Shape;2632;p34"/>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3" name="Google Shape;2633;p34"/>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4" name="Google Shape;2634;p34"/>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5" name="Google Shape;2635;p34"/>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6" name="Google Shape;2636;p34"/>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7" name="Google Shape;2637;p34"/>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8" name="Google Shape;2638;p34"/>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9" name="Google Shape;2639;p34"/>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40" name="Google Shape;2640;p34"/>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41" name="Google Shape;2641;p34"/>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42" name="Google Shape;2642;p34"/>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43" name="Google Shape;2643;p34"/>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44" name="Google Shape;2644;p34"/>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645" name="Google Shape;2645;p34"/>
          <p:cNvSpPr txBox="1"/>
          <p:nvPr>
            <p:ph type="title"/>
          </p:nvPr>
        </p:nvSpPr>
        <p:spPr>
          <a:xfrm>
            <a:off x="675525" y="2634150"/>
            <a:ext cx="78090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DATA ANALYSIS</a:t>
            </a:r>
            <a:endParaRPr i="1" sz="3200"/>
          </a:p>
        </p:txBody>
      </p:sp>
      <p:sp>
        <p:nvSpPr>
          <p:cNvPr id="2646" name="Google Shape;2646;p34"/>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04</a:t>
            </a:r>
            <a:endParaRPr>
              <a:solidFill>
                <a:schemeClr val="accent2"/>
              </a:solidFill>
            </a:endParaRPr>
          </a:p>
        </p:txBody>
      </p:sp>
      <p:sp>
        <p:nvSpPr>
          <p:cNvPr id="2647" name="Google Shape;2647;p34"/>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648" name="Google Shape;2648;p3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49" name="Google Shape;2649;p34"/>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finery Project Proposal by Slidesgo">
  <a:themeElements>
    <a:clrScheme name="Simple Light">
      <a:dk1>
        <a:srgbClr val="035334"/>
      </a:dk1>
      <a:lt1>
        <a:srgbClr val="FF5100"/>
      </a:lt1>
      <a:dk2>
        <a:srgbClr val="EAEAEA"/>
      </a:dk2>
      <a:lt2>
        <a:srgbClr val="FFCFB9"/>
      </a:lt2>
      <a:accent1>
        <a:srgbClr val="689885"/>
      </a:accent1>
      <a:accent2>
        <a:srgbClr val="0C3D24"/>
      </a:accent2>
      <a:accent3>
        <a:srgbClr val="FFFFFF"/>
      </a:accent3>
      <a:accent4>
        <a:srgbClr val="FFFFFF"/>
      </a:accent4>
      <a:accent5>
        <a:srgbClr val="FFFFFF"/>
      </a:accent5>
      <a:accent6>
        <a:srgbClr val="FFFFFF"/>
      </a:accent6>
      <a:hlink>
        <a:srgbClr val="0353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