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10693400"/>
  <p:notesSz cx="91440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50" d="100"/>
          <a:sy n="50" d="100"/>
        </p:scale>
        <p:origin x="2386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7501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AC1C1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96875">
              <a:lnSpc>
                <a:spcPts val="1760"/>
              </a:lnSpc>
            </a:pPr>
            <a:r>
              <a:rPr sz="1500" spc="-215" dirty="0">
                <a:solidFill>
                  <a:srgbClr val="A01F18"/>
                </a:solidFill>
              </a:rPr>
              <a:t>iSCALE</a:t>
            </a:r>
            <a:r>
              <a:rPr sz="1500" spc="-95" dirty="0">
                <a:solidFill>
                  <a:srgbClr val="A01F18"/>
                </a:solidFill>
              </a:rPr>
              <a:t> </a:t>
            </a:r>
            <a:r>
              <a:rPr sz="1500" spc="-130" dirty="0"/>
              <a:t>Data</a:t>
            </a:r>
            <a:r>
              <a:rPr sz="1500" dirty="0"/>
              <a:t> </a:t>
            </a:r>
            <a:r>
              <a:rPr sz="1500" spc="-135" dirty="0"/>
              <a:t>Science</a:t>
            </a:r>
            <a:r>
              <a:rPr sz="1500" spc="20" dirty="0"/>
              <a:t> </a:t>
            </a:r>
            <a:r>
              <a:rPr sz="1500" spc="-120" dirty="0"/>
              <a:t>&amp;</a:t>
            </a:r>
            <a:r>
              <a:rPr sz="1500" spc="-20" dirty="0"/>
              <a:t> </a:t>
            </a:r>
            <a:r>
              <a:rPr sz="1500" spc="-100" dirty="0"/>
              <a:t>Analytics</a:t>
            </a:r>
            <a:r>
              <a:rPr sz="1500" spc="60" dirty="0"/>
              <a:t> </a:t>
            </a:r>
            <a:r>
              <a:rPr sz="1500" spc="-160" dirty="0"/>
              <a:t>-</a:t>
            </a:r>
            <a:r>
              <a:rPr sz="1500" spc="-40" dirty="0"/>
              <a:t> </a:t>
            </a:r>
            <a:fld id="{81D60167-4931-47E6-BA6A-407CBD079E47}" type="slidenum">
              <a:rPr sz="1500" spc="-25" dirty="0"/>
              <a:t>‹#›</a:t>
            </a:fld>
            <a:endParaRPr sz="15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501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AC1C1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96875">
              <a:lnSpc>
                <a:spcPts val="1760"/>
              </a:lnSpc>
            </a:pPr>
            <a:r>
              <a:rPr sz="1500" spc="-215" dirty="0">
                <a:solidFill>
                  <a:srgbClr val="A01F18"/>
                </a:solidFill>
              </a:rPr>
              <a:t>iSCALE</a:t>
            </a:r>
            <a:r>
              <a:rPr sz="1500" spc="-95" dirty="0">
                <a:solidFill>
                  <a:srgbClr val="A01F18"/>
                </a:solidFill>
              </a:rPr>
              <a:t> </a:t>
            </a:r>
            <a:r>
              <a:rPr sz="1500" spc="-130" dirty="0"/>
              <a:t>Data</a:t>
            </a:r>
            <a:r>
              <a:rPr sz="1500" dirty="0"/>
              <a:t> </a:t>
            </a:r>
            <a:r>
              <a:rPr sz="1500" spc="-135" dirty="0"/>
              <a:t>Science</a:t>
            </a:r>
            <a:r>
              <a:rPr sz="1500" spc="20" dirty="0"/>
              <a:t> </a:t>
            </a:r>
            <a:r>
              <a:rPr sz="1500" spc="-120" dirty="0"/>
              <a:t>&amp;</a:t>
            </a:r>
            <a:r>
              <a:rPr sz="1500" spc="-20" dirty="0"/>
              <a:t> </a:t>
            </a:r>
            <a:r>
              <a:rPr sz="1500" spc="-100" dirty="0"/>
              <a:t>Analytics</a:t>
            </a:r>
            <a:r>
              <a:rPr sz="1500" spc="60" dirty="0"/>
              <a:t> </a:t>
            </a:r>
            <a:r>
              <a:rPr sz="1500" spc="-160" dirty="0"/>
              <a:t>-</a:t>
            </a:r>
            <a:r>
              <a:rPr sz="1500" spc="-40" dirty="0"/>
              <a:t> </a:t>
            </a:r>
            <a:fld id="{81D60167-4931-47E6-BA6A-407CBD079E47}" type="slidenum">
              <a:rPr sz="1500" spc="-25" dirty="0"/>
              <a:t>‹#›</a:t>
            </a:fld>
            <a:endParaRPr sz="15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88" y="7855791"/>
            <a:ext cx="3461364" cy="16219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2625" y="7855791"/>
            <a:ext cx="3491834" cy="17438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288" y="5758276"/>
            <a:ext cx="3461364" cy="17438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2625" y="5758276"/>
            <a:ext cx="3491834" cy="17804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288" y="3679054"/>
            <a:ext cx="3461364" cy="162801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0438" y="3679054"/>
            <a:ext cx="3491834" cy="168288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288" y="1593734"/>
            <a:ext cx="3461364" cy="178044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90438" y="1593734"/>
            <a:ext cx="3491834" cy="16585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93" y="179130"/>
            <a:ext cx="7550405" cy="43901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95006" y="947406"/>
            <a:ext cx="1529715" cy="317500"/>
          </a:xfrm>
          <a:custGeom>
            <a:avLst/>
            <a:gdLst/>
            <a:ahLst/>
            <a:cxnLst/>
            <a:rect l="l" t="t" r="r" b="b"/>
            <a:pathLst>
              <a:path w="1529714" h="317500">
                <a:moveTo>
                  <a:pt x="1530096" y="316992"/>
                </a:moveTo>
                <a:lnTo>
                  <a:pt x="0" y="316992"/>
                </a:lnTo>
                <a:lnTo>
                  <a:pt x="0" y="0"/>
                </a:lnTo>
                <a:lnTo>
                  <a:pt x="1530096" y="0"/>
                </a:lnTo>
                <a:lnTo>
                  <a:pt x="1530096" y="31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501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96875">
              <a:lnSpc>
                <a:spcPts val="1760"/>
              </a:lnSpc>
            </a:pPr>
            <a:r>
              <a:rPr sz="1500" spc="-215" dirty="0">
                <a:solidFill>
                  <a:srgbClr val="A01F18"/>
                </a:solidFill>
              </a:rPr>
              <a:t>iSCALE</a:t>
            </a:r>
            <a:r>
              <a:rPr sz="1500" spc="-95" dirty="0">
                <a:solidFill>
                  <a:srgbClr val="A01F18"/>
                </a:solidFill>
              </a:rPr>
              <a:t> </a:t>
            </a:r>
            <a:r>
              <a:rPr sz="1500" spc="-130" dirty="0"/>
              <a:t>Data</a:t>
            </a:r>
            <a:r>
              <a:rPr sz="1500" dirty="0"/>
              <a:t> </a:t>
            </a:r>
            <a:r>
              <a:rPr sz="1500" spc="-135" dirty="0"/>
              <a:t>Science</a:t>
            </a:r>
            <a:r>
              <a:rPr sz="1500" spc="20" dirty="0"/>
              <a:t> </a:t>
            </a:r>
            <a:r>
              <a:rPr sz="1500" spc="-120" dirty="0"/>
              <a:t>&amp;</a:t>
            </a:r>
            <a:r>
              <a:rPr sz="1500" spc="-20" dirty="0"/>
              <a:t> </a:t>
            </a:r>
            <a:r>
              <a:rPr sz="1500" spc="-100" dirty="0"/>
              <a:t>Analytics</a:t>
            </a:r>
            <a:r>
              <a:rPr sz="1500" spc="60" dirty="0"/>
              <a:t> </a:t>
            </a:r>
            <a:r>
              <a:rPr sz="1500" spc="-160" dirty="0"/>
              <a:t>-</a:t>
            </a:r>
            <a:r>
              <a:rPr sz="1500" spc="-40" dirty="0"/>
              <a:t> </a:t>
            </a:r>
            <a:fld id="{81D60167-4931-47E6-BA6A-407CBD079E47}" type="slidenum">
              <a:rPr sz="1500" spc="-25" dirty="0"/>
              <a:t>‹#›</a:t>
            </a:fld>
            <a:endParaRPr sz="15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501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96875">
              <a:lnSpc>
                <a:spcPts val="1760"/>
              </a:lnSpc>
            </a:pPr>
            <a:r>
              <a:rPr sz="1500" spc="-215" dirty="0">
                <a:solidFill>
                  <a:srgbClr val="A01F18"/>
                </a:solidFill>
              </a:rPr>
              <a:t>iSCALE</a:t>
            </a:r>
            <a:r>
              <a:rPr sz="1500" spc="-95" dirty="0">
                <a:solidFill>
                  <a:srgbClr val="A01F18"/>
                </a:solidFill>
              </a:rPr>
              <a:t> </a:t>
            </a:r>
            <a:r>
              <a:rPr sz="1500" spc="-130" dirty="0"/>
              <a:t>Data</a:t>
            </a:r>
            <a:r>
              <a:rPr sz="1500" dirty="0"/>
              <a:t> </a:t>
            </a:r>
            <a:r>
              <a:rPr sz="1500" spc="-135" dirty="0"/>
              <a:t>Science</a:t>
            </a:r>
            <a:r>
              <a:rPr sz="1500" spc="20" dirty="0"/>
              <a:t> </a:t>
            </a:r>
            <a:r>
              <a:rPr sz="1500" spc="-120" dirty="0"/>
              <a:t>&amp;</a:t>
            </a:r>
            <a:r>
              <a:rPr sz="1500" spc="-20" dirty="0"/>
              <a:t> </a:t>
            </a:r>
            <a:r>
              <a:rPr sz="1500" spc="-100" dirty="0"/>
              <a:t>Analytics</a:t>
            </a:r>
            <a:r>
              <a:rPr sz="1500" spc="60" dirty="0"/>
              <a:t> </a:t>
            </a:r>
            <a:r>
              <a:rPr sz="1500" spc="-160" dirty="0"/>
              <a:t>-</a:t>
            </a:r>
            <a:r>
              <a:rPr sz="1500" spc="-40" dirty="0"/>
              <a:t> </a:t>
            </a:r>
            <a:fld id="{81D60167-4931-47E6-BA6A-407CBD079E47}" type="slidenum">
              <a:rPr sz="1500" spc="-25" dirty="0"/>
              <a:t>‹#›</a:t>
            </a:fld>
            <a:endParaRPr sz="15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96875">
              <a:lnSpc>
                <a:spcPts val="1760"/>
              </a:lnSpc>
            </a:pPr>
            <a:r>
              <a:rPr sz="1500" spc="-215" dirty="0">
                <a:solidFill>
                  <a:srgbClr val="A01F18"/>
                </a:solidFill>
              </a:rPr>
              <a:t>iSCALE</a:t>
            </a:r>
            <a:r>
              <a:rPr sz="1500" spc="-95" dirty="0">
                <a:solidFill>
                  <a:srgbClr val="A01F18"/>
                </a:solidFill>
              </a:rPr>
              <a:t> </a:t>
            </a:r>
            <a:r>
              <a:rPr sz="1500" spc="-130" dirty="0"/>
              <a:t>Data</a:t>
            </a:r>
            <a:r>
              <a:rPr sz="1500" dirty="0"/>
              <a:t> </a:t>
            </a:r>
            <a:r>
              <a:rPr sz="1500" spc="-135" dirty="0"/>
              <a:t>Science</a:t>
            </a:r>
            <a:r>
              <a:rPr sz="1500" spc="20" dirty="0"/>
              <a:t> </a:t>
            </a:r>
            <a:r>
              <a:rPr sz="1500" spc="-120" dirty="0"/>
              <a:t>&amp;</a:t>
            </a:r>
            <a:r>
              <a:rPr sz="1500" spc="-20" dirty="0"/>
              <a:t> </a:t>
            </a:r>
            <a:r>
              <a:rPr sz="1500" spc="-100" dirty="0"/>
              <a:t>Analytics</a:t>
            </a:r>
            <a:r>
              <a:rPr sz="1500" spc="60" dirty="0"/>
              <a:t> </a:t>
            </a:r>
            <a:r>
              <a:rPr sz="1500" spc="-160" dirty="0"/>
              <a:t>-</a:t>
            </a:r>
            <a:r>
              <a:rPr sz="1500" spc="-40" dirty="0"/>
              <a:t> </a:t>
            </a:r>
            <a:fld id="{81D60167-4931-47E6-BA6A-407CBD079E47}" type="slidenum">
              <a:rPr sz="1500" spc="-25" dirty="0"/>
              <a:t>‹#›</a:t>
            </a:fld>
            <a:endParaRPr sz="15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5866" y="96773"/>
            <a:ext cx="5352267" cy="5285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7501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058" y="2531723"/>
            <a:ext cx="6804659" cy="201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AC1C1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85153" y="9891798"/>
            <a:ext cx="3206184" cy="709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96875">
              <a:lnSpc>
                <a:spcPts val="1760"/>
              </a:lnSpc>
            </a:pPr>
            <a:r>
              <a:rPr sz="1500" spc="-215" dirty="0">
                <a:solidFill>
                  <a:srgbClr val="A01F18"/>
                </a:solidFill>
              </a:rPr>
              <a:t>iSCALE</a:t>
            </a:r>
            <a:r>
              <a:rPr sz="1500" spc="-95" dirty="0">
                <a:solidFill>
                  <a:srgbClr val="A01F18"/>
                </a:solidFill>
              </a:rPr>
              <a:t> </a:t>
            </a:r>
            <a:r>
              <a:rPr sz="1500" spc="-130" dirty="0"/>
              <a:t>Data</a:t>
            </a:r>
            <a:r>
              <a:rPr sz="1500" dirty="0"/>
              <a:t> </a:t>
            </a:r>
            <a:r>
              <a:rPr sz="1500" spc="-135" dirty="0"/>
              <a:t>Science</a:t>
            </a:r>
            <a:r>
              <a:rPr sz="1500" spc="20" dirty="0"/>
              <a:t> </a:t>
            </a:r>
            <a:r>
              <a:rPr sz="1500" spc="-120" dirty="0"/>
              <a:t>&amp;</a:t>
            </a:r>
            <a:r>
              <a:rPr sz="1500" spc="-20" dirty="0"/>
              <a:t> </a:t>
            </a:r>
            <a:r>
              <a:rPr sz="1500" spc="-100" dirty="0"/>
              <a:t>Analytics</a:t>
            </a:r>
            <a:r>
              <a:rPr sz="1500" spc="60" dirty="0"/>
              <a:t> </a:t>
            </a:r>
            <a:r>
              <a:rPr sz="1500" spc="-160" dirty="0"/>
              <a:t>-</a:t>
            </a:r>
            <a:r>
              <a:rPr sz="1500" spc="-40" dirty="0"/>
              <a:t> </a:t>
            </a:r>
            <a:fld id="{81D60167-4931-47E6-BA6A-407CBD079E47}" type="slidenum">
              <a:rPr sz="1500" spc="-25" dirty="0"/>
              <a:t>‹#›</a:t>
            </a:fld>
            <a:endParaRPr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8.png"/><Relationship Id="rId5" Type="http://schemas.openxmlformats.org/officeDocument/2006/relationships/image" Target="../media/image13.jpg"/><Relationship Id="rId10" Type="http://schemas.openxmlformats.org/officeDocument/2006/relationships/hyperlink" Target="http://www.theiscale.co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8.png"/><Relationship Id="rId5" Type="http://schemas.openxmlformats.org/officeDocument/2006/relationships/image" Target="../media/image13.jpg"/><Relationship Id="rId10" Type="http://schemas.openxmlformats.org/officeDocument/2006/relationships/hyperlink" Target="http://www.theiscale.co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e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hyperlink" Target="http://www.theisca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0"/>
              <a:ext cx="5492496" cy="6675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5866" y="96773"/>
            <a:ext cx="5175885" cy="414655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4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20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54697"/>
            <a:ext cx="9144000" cy="4075341"/>
            <a:chOff x="0" y="554697"/>
            <a:chExt cx="9144000" cy="4075341"/>
          </a:xfrm>
        </p:grpSpPr>
        <p:sp>
          <p:nvSpPr>
            <p:cNvPr id="8" name="object 8"/>
            <p:cNvSpPr/>
            <p:nvPr/>
          </p:nvSpPr>
          <p:spPr>
            <a:xfrm>
              <a:off x="0" y="4306823"/>
              <a:ext cx="9144000" cy="323215"/>
            </a:xfrm>
            <a:custGeom>
              <a:avLst/>
              <a:gdLst/>
              <a:ahLst/>
              <a:cxnLst/>
              <a:rect l="l" t="t" r="r" b="b"/>
              <a:pathLst>
                <a:path w="9144000" h="323214">
                  <a:moveTo>
                    <a:pt x="914400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9144000" y="3230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176" y="4349496"/>
              <a:ext cx="210312" cy="2255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0871" y="4349496"/>
              <a:ext cx="237744" cy="225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344" y="4378452"/>
              <a:ext cx="187451" cy="1783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4403" y="580656"/>
              <a:ext cx="1132319" cy="4815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8684" y="554697"/>
              <a:ext cx="1208544" cy="5943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053840" y="620268"/>
            <a:ext cx="1018540" cy="36893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529" y="992885"/>
            <a:ext cx="499935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17.5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 monthly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transacting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business.e average</a:t>
            </a:r>
            <a:r>
              <a:rPr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restaurant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partners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Zomato's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8.7%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year-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on-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year,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208,000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226,000.You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Zomato.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professional,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(Exploratory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Analysis)</a:t>
            </a:r>
            <a:r>
              <a:rPr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visualization,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questions: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2684" y="734568"/>
            <a:ext cx="3325367" cy="220522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8739" y="4376496"/>
            <a:ext cx="24466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Website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–</a:t>
            </a:r>
            <a:r>
              <a:rPr sz="1500" b="1" spc="285" dirty="0">
                <a:latin typeface="Calibri"/>
                <a:cs typeface="Calibri"/>
              </a:rPr>
              <a:t> </a:t>
            </a:r>
            <a:r>
              <a:rPr sz="15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www.theiscale.com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4761" y="4376496"/>
            <a:ext cx="18522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dirty="0">
                <a:latin typeface="Calibri"/>
                <a:cs typeface="Calibri"/>
              </a:rPr>
              <a:t>Contact</a:t>
            </a:r>
            <a:r>
              <a:rPr sz="1500" b="1" spc="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 </a:t>
            </a:r>
            <a:r>
              <a:rPr sz="1500" b="1" spc="-20" dirty="0">
                <a:latin typeface="Calibri"/>
                <a:cs typeface="Calibri"/>
              </a:rPr>
              <a:t>7880-113-</a:t>
            </a:r>
            <a:r>
              <a:rPr sz="1500" b="1" spc="-25" dirty="0">
                <a:latin typeface="Calibri"/>
                <a:cs typeface="Calibri"/>
              </a:rPr>
              <a:t>112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4086" y="4376496"/>
            <a:ext cx="72898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theiscale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4084" y="4376496"/>
            <a:ext cx="14757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theiscale.founders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26D17-9382-7C7F-A64C-780FC2FA9719}"/>
              </a:ext>
            </a:extLst>
          </p:cNvPr>
          <p:cNvSpPr txBox="1"/>
          <p:nvPr/>
        </p:nvSpPr>
        <p:spPr>
          <a:xfrm>
            <a:off x="0" y="4334456"/>
            <a:ext cx="914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Website –  https://github.com/       Contact : 9507-4296-23        ashishkumar2200       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1878F-CF6B-76B0-D486-91C2E94CA29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98" y="4397142"/>
            <a:ext cx="210408" cy="2259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4464C3-3A20-DD13-A65B-4F5999CD07C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r="15142" b="3544"/>
          <a:stretch/>
        </p:blipFill>
        <p:spPr>
          <a:xfrm>
            <a:off x="6461059" y="4422925"/>
            <a:ext cx="236305" cy="225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0"/>
              <a:ext cx="5492496" cy="6675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5866" y="96773"/>
            <a:ext cx="5175885" cy="414655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4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20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54697"/>
            <a:ext cx="9144000" cy="4075341"/>
            <a:chOff x="0" y="554697"/>
            <a:chExt cx="9144000" cy="4075341"/>
          </a:xfrm>
        </p:grpSpPr>
        <p:sp>
          <p:nvSpPr>
            <p:cNvPr id="8" name="object 8"/>
            <p:cNvSpPr/>
            <p:nvPr/>
          </p:nvSpPr>
          <p:spPr>
            <a:xfrm>
              <a:off x="0" y="4306823"/>
              <a:ext cx="9144000" cy="323215"/>
            </a:xfrm>
            <a:custGeom>
              <a:avLst/>
              <a:gdLst/>
              <a:ahLst/>
              <a:cxnLst/>
              <a:rect l="l" t="t" r="r" b="b"/>
              <a:pathLst>
                <a:path w="9144000" h="323214">
                  <a:moveTo>
                    <a:pt x="914400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9144000" y="3230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176" y="4349496"/>
              <a:ext cx="210312" cy="2255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0871" y="4349496"/>
              <a:ext cx="237744" cy="225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344" y="4378452"/>
              <a:ext cx="187451" cy="1783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4403" y="580656"/>
              <a:ext cx="1132319" cy="4815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8684" y="554697"/>
              <a:ext cx="1208544" cy="5943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053840" y="620268"/>
            <a:ext cx="1018540" cy="36893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2560" y="1110996"/>
            <a:ext cx="6124955" cy="30739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739" y="4376496"/>
            <a:ext cx="24466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Website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–</a:t>
            </a:r>
            <a:r>
              <a:rPr sz="1500" b="1" spc="285" dirty="0">
                <a:latin typeface="Calibri"/>
                <a:cs typeface="Calibri"/>
              </a:rPr>
              <a:t> </a:t>
            </a:r>
            <a:r>
              <a:rPr sz="15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www.theiscale.com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761" y="4376496"/>
            <a:ext cx="18522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dirty="0">
                <a:latin typeface="Calibri"/>
                <a:cs typeface="Calibri"/>
              </a:rPr>
              <a:t>Contact</a:t>
            </a:r>
            <a:r>
              <a:rPr sz="1500" b="1" spc="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 </a:t>
            </a:r>
            <a:r>
              <a:rPr sz="1500" b="1" spc="-20" dirty="0">
                <a:latin typeface="Calibri"/>
                <a:cs typeface="Calibri"/>
              </a:rPr>
              <a:t>7880-113-</a:t>
            </a:r>
            <a:r>
              <a:rPr sz="1500" b="1" spc="-25" dirty="0">
                <a:latin typeface="Calibri"/>
                <a:cs typeface="Calibri"/>
              </a:rPr>
              <a:t>112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4086" y="4376496"/>
            <a:ext cx="72898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theiscale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4084" y="4376496"/>
            <a:ext cx="14757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theiscale.founders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31070-952D-6A4B-65C7-A8F4A9DC734B}"/>
              </a:ext>
            </a:extLst>
          </p:cNvPr>
          <p:cNvSpPr txBox="1"/>
          <p:nvPr/>
        </p:nvSpPr>
        <p:spPr>
          <a:xfrm>
            <a:off x="0" y="4334456"/>
            <a:ext cx="914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Website –  https://github.com/       Contact : 9507-4296-23        ashishkumar2200     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502346-3E67-B1C3-3ED3-3B08782775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98" y="4397142"/>
            <a:ext cx="210408" cy="2259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E65FE7-7151-2734-1EB2-F5CF0975A2F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r="15142" b="3544"/>
          <a:stretch/>
        </p:blipFill>
        <p:spPr>
          <a:xfrm>
            <a:off x="6461059" y="4422925"/>
            <a:ext cx="236305" cy="2259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0"/>
              <a:ext cx="5492496" cy="6675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5866" y="96773"/>
            <a:ext cx="5175885" cy="414655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4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20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54697"/>
            <a:ext cx="9144000" cy="4075341"/>
            <a:chOff x="0" y="554697"/>
            <a:chExt cx="9144000" cy="4075341"/>
          </a:xfrm>
        </p:grpSpPr>
        <p:sp>
          <p:nvSpPr>
            <p:cNvPr id="8" name="object 8"/>
            <p:cNvSpPr/>
            <p:nvPr/>
          </p:nvSpPr>
          <p:spPr>
            <a:xfrm>
              <a:off x="0" y="4306823"/>
              <a:ext cx="9144000" cy="323215"/>
            </a:xfrm>
            <a:custGeom>
              <a:avLst/>
              <a:gdLst/>
              <a:ahLst/>
              <a:cxnLst/>
              <a:rect l="l" t="t" r="r" b="b"/>
              <a:pathLst>
                <a:path w="9144000" h="323214">
                  <a:moveTo>
                    <a:pt x="914400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9144000" y="3230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176" y="4349496"/>
              <a:ext cx="210312" cy="2255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0871" y="4349496"/>
              <a:ext cx="237744" cy="225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344" y="4378452"/>
              <a:ext cx="187451" cy="1783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4403" y="580656"/>
              <a:ext cx="1132319" cy="4815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8684" y="554697"/>
              <a:ext cx="1208544" cy="5943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053840" y="620268"/>
            <a:ext cx="1018540" cy="36893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4376496"/>
            <a:ext cx="24466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Website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–</a:t>
            </a:r>
            <a:r>
              <a:rPr sz="1500" b="1" spc="285" dirty="0">
                <a:latin typeface="Calibri"/>
                <a:cs typeface="Calibri"/>
              </a:rPr>
              <a:t> </a:t>
            </a:r>
            <a:r>
              <a:rPr sz="15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www.theiscale.com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761" y="4376496"/>
            <a:ext cx="18522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dirty="0">
                <a:latin typeface="Calibri"/>
                <a:cs typeface="Calibri"/>
              </a:rPr>
              <a:t>Contact</a:t>
            </a:r>
            <a:r>
              <a:rPr sz="1500" b="1" spc="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 </a:t>
            </a:r>
            <a:r>
              <a:rPr sz="1500" b="1" spc="-20" dirty="0">
                <a:latin typeface="Calibri"/>
                <a:cs typeface="Calibri"/>
              </a:rPr>
              <a:t>7880-113-</a:t>
            </a:r>
            <a:r>
              <a:rPr sz="1500" b="1" spc="-25" dirty="0">
                <a:latin typeface="Calibri"/>
                <a:cs typeface="Calibri"/>
              </a:rPr>
              <a:t>112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4086" y="4376496"/>
            <a:ext cx="72898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theiscale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14084" y="4376496"/>
            <a:ext cx="14757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b="1" spc="-10" dirty="0">
                <a:latin typeface="Calibri"/>
                <a:cs typeface="Calibri"/>
              </a:rPr>
              <a:t>theiscale.founders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154" y="797052"/>
            <a:ext cx="8338820" cy="30899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What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restaurant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customers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from?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votes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restaurant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received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customers?</a:t>
            </a:r>
            <a:endParaRPr sz="18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1200"/>
              </a:spcBef>
              <a:buAutoNum type="arabicParenR" startAt="3"/>
              <a:tabLst>
                <a:tab pos="255904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ratings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restaurants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received?</a:t>
            </a:r>
            <a:endParaRPr sz="1800">
              <a:latin typeface="Times New Roman"/>
              <a:cs typeface="Times New Roman"/>
            </a:endParaRPr>
          </a:p>
          <a:p>
            <a:pPr marL="203200" indent="-203200">
              <a:lnSpc>
                <a:spcPct val="100000"/>
              </a:lnSpc>
              <a:spcBef>
                <a:spcPts val="1200"/>
              </a:spcBef>
              <a:buAutoNum type="arabicParenR" startAt="3"/>
              <a:tabLst>
                <a:tab pos="20320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Zomato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observed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couples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most of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food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online.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spending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order?</a:t>
            </a:r>
            <a:endParaRPr sz="18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1200"/>
              </a:spcBef>
              <a:buAutoNum type="arabicParenR" startAt="5"/>
              <a:tabLst>
                <a:tab pos="255904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mode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(online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offline)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received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maximum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rating?</a:t>
            </a:r>
            <a:endParaRPr sz="18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840"/>
              </a:spcBef>
              <a:buAutoNum type="arabicParenR" startAt="5"/>
              <a:tabLst>
                <a:tab pos="255904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restaurant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received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offline orders,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Zomato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those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customers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offers?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65E1E-D61F-D0A1-B313-D121FB22522B}"/>
              </a:ext>
            </a:extLst>
          </p:cNvPr>
          <p:cNvSpPr txBox="1"/>
          <p:nvPr/>
        </p:nvSpPr>
        <p:spPr>
          <a:xfrm>
            <a:off x="0" y="4334456"/>
            <a:ext cx="914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Website –  https://github.com/       Contact : 9507-4296-23        ashishkumar2200     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045AA1-98CE-7D8A-CB25-7B6EF50FF0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98" y="4397142"/>
            <a:ext cx="210408" cy="2259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123262-829A-BFC2-E69B-B6ECA1E4EAB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r="15142" b="3544"/>
          <a:stretch/>
        </p:blipFill>
        <p:spPr>
          <a:xfrm>
            <a:off x="6461059" y="4422925"/>
            <a:ext cx="236305" cy="225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277</Words>
  <Application>Microsoft Office PowerPoint</Application>
  <PresentationFormat>Custom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MT</vt:lpstr>
      <vt:lpstr>Calibri</vt:lpstr>
      <vt:lpstr>Times New Roman</vt:lpstr>
      <vt:lpstr>Trebuchet MS</vt:lpstr>
      <vt:lpstr>Office Theme</vt:lpstr>
      <vt:lpstr>Data Analysis Project Using Python</vt:lpstr>
      <vt:lpstr>Data Analysis Project Using Python</vt:lpstr>
      <vt:lpstr>Data Analysis Project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Ashish kumar yadav</cp:lastModifiedBy>
  <cp:revision>1</cp:revision>
  <dcterms:created xsi:type="dcterms:W3CDTF">2025-03-05T06:04:19Z</dcterms:created>
  <dcterms:modified xsi:type="dcterms:W3CDTF">2025-03-05T06:18:07Z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2025-03-05T00:00:00Z</vt:filetime>
  </property>
  <property fmtid="{D5CDD505-2E9C-101B-9397-08002B2CF9AE}" pid="3" name="LastSaved">
    <vt:filetime>2025-03-05T00:00:00Z</vt:filetime>
  </property>
  <property fmtid="{D5CDD505-2E9C-101B-9397-08002B2CF9AE}" pid="4" name="Producer">
    <vt:lpwstr>iLovePDF</vt:lpwstr>
  </property>
</Properties>
</file>