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07394d9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07394d9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07bad87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07bad87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07bad8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07bad8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07394d9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07394d9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ee75aef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ee75aef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ee75aef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ee75aef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07bad87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07bad87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07394d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07394d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b27b72d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b27b72d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b27b72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b27b72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b27b72d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b27b72d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b27b72dd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b27b72d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b27b72dd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b27b72dd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07394d9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07394d9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07394d9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07394d9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Hash Table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295100" y="4312200"/>
            <a:ext cx="184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 Agarwal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Brooke Dalton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Aravind Rokkam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6900" y="1096950"/>
            <a:ext cx="8515500" cy="3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Finding successor node recursively using finger table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Finding closest preceding node recursively using finger table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Stabilization Protocol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Notify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Fix fingers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Storing and retrieving Key-Value entries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During node join: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Copying key-value entries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Deleting entries from existing node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17725"/>
            <a:ext cx="5896257" cy="392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 Table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75" y="1160625"/>
            <a:ext cx="7100594" cy="10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75" y="3242125"/>
            <a:ext cx="7100600" cy="139593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</a:t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36075" y="242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Discovery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Agreement Protocols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Distributed Shared Memory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403175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403175" y="3144450"/>
            <a:ext cx="85206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NodeJS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AWS/EC2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Connecting to AWS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Connection timeout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Network issues with gRPC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Concurrency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Replication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572700"/>
            <a:ext cx="8520600" cy="4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Ashish Agarwal :</a:t>
            </a:r>
            <a:r>
              <a:rPr lang="en"/>
              <a:t> </a:t>
            </a:r>
            <a:endParaRPr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Finding successor node recursively using finger table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Finding closest preceding node recursively using finger table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Stabilization Protocol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Presentation slides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Brooke Dalton:</a:t>
            </a:r>
            <a:endParaRPr b="1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Notify 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Fix fingers 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AWS/EC2 implementation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Presentation slides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Aravind Rokkam: </a:t>
            </a:r>
            <a:endParaRPr b="1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Storing and retrieving Key-Value entries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Presentation Slides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During node join:</a:t>
            </a:r>
            <a:endParaRPr sz="200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Copying key-value entries </a:t>
            </a:r>
            <a:endParaRPr sz="200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Deleting entries from existing node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Look up in a distributed environment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- Distributed Hash Table - DHT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9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hash table is a data </a:t>
            </a:r>
            <a:r>
              <a:rPr lang="en" sz="2000">
                <a:solidFill>
                  <a:schemeClr val="dk1"/>
                </a:solidFill>
              </a:rPr>
              <a:t>structure</a:t>
            </a:r>
            <a:r>
              <a:rPr lang="en" sz="2000">
                <a:solidFill>
                  <a:schemeClr val="dk1"/>
                </a:solidFill>
              </a:rPr>
              <a:t> that allows you to insert, lookup and delete objects with keys value pairs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distributed hash table is the similar to a hash table except it is set in a distributed setting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Chord is an example of a DHT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Chord?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Chord is a </a:t>
            </a:r>
            <a:r>
              <a:rPr b="1" lang="en" sz="8000">
                <a:solidFill>
                  <a:schemeClr val="dk1"/>
                </a:solidFill>
              </a:rPr>
              <a:t>peer to peer distributed distributed hash table(DHT)</a:t>
            </a:r>
            <a:endParaRPr sz="8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Chord specifies how keys are assigned to nodes, and how a node can discover the value for a given key by first locating the node responsible for that key</a:t>
            </a:r>
            <a:endParaRPr sz="8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There is no coordination server</a:t>
            </a:r>
            <a:endParaRPr sz="8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Peers replace Slaves</a:t>
            </a:r>
            <a:endParaRPr sz="8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Chord Protocol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There are two types of peer pointers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Successor-Predecessor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Finger table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75" y="1537550"/>
            <a:ext cx="41338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Chord Lookup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Lookup for id works as following :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</a:endParaRPr>
          </a:p>
          <a:p>
            <a:pPr indent="-355282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200">
                <a:solidFill>
                  <a:schemeClr val="dk1"/>
                </a:solidFill>
              </a:rPr>
              <a:t>If id falls between n and successor(n), successor(n) is returned</a:t>
            </a:r>
            <a:endParaRPr sz="4200">
              <a:solidFill>
                <a:schemeClr val="dk1"/>
              </a:solidFill>
            </a:endParaRPr>
          </a:p>
          <a:p>
            <a:pPr indent="-355282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200">
                <a:solidFill>
                  <a:schemeClr val="dk1"/>
                </a:solidFill>
              </a:rPr>
              <a:t>Otherwise, Lookup is performed at node n, which is the node in the fingertable that most </a:t>
            </a:r>
            <a:r>
              <a:rPr lang="en" sz="4200">
                <a:solidFill>
                  <a:schemeClr val="dk1"/>
                </a:solidFill>
              </a:rPr>
              <a:t>immediately precedes the id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Chord Lookup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Since each node has finger entries at power of two intervals around the identifier circle, each node can forward a query at least halfway along the remaining distance between the node and the target identifier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Thus O(log(N)) nodes need to be connected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696" y="1282121"/>
            <a:ext cx="4753401" cy="3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6900" y="1072575"/>
            <a:ext cx="85155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Local: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ChordNode</a:t>
            </a:r>
            <a:r>
              <a:rPr lang="en" sz="2000">
                <a:solidFill>
                  <a:schemeClr val="dk1"/>
                </a:solidFill>
              </a:rPr>
              <a:t>: Local node functions and features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Remote: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RemoteServer: Remote Procedures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RemoteClient: To connect to other nodes through RPC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ExpressServer: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To query the cluster for fingers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To put key-value pairs.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To get values for given keys.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