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74" r:id="rId5"/>
    <p:sldId id="260" r:id="rId6"/>
    <p:sldId id="261" r:id="rId7"/>
    <p:sldId id="280" r:id="rId8"/>
    <p:sldId id="262" r:id="rId9"/>
    <p:sldId id="272" r:id="rId10"/>
    <p:sldId id="276" r:id="rId11"/>
    <p:sldId id="278" r:id="rId12"/>
    <p:sldId id="279" r:id="rId13"/>
    <p:sldId id="265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9900"/>
    <a:srgbClr val="FF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7" autoAdjust="0"/>
    <p:restoredTop sz="94624" autoAdjust="0"/>
  </p:normalViewPr>
  <p:slideViewPr>
    <p:cSldViewPr>
      <p:cViewPr>
        <p:scale>
          <a:sx n="81" d="100"/>
          <a:sy n="81" d="100"/>
        </p:scale>
        <p:origin x="-9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BF999-0E83-4429-9A60-189F80708AFE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6C262-619E-4B9C-9D14-C40FDE3289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3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6C262-619E-4B9C-9D14-C40FDE3289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60648"/>
            <a:ext cx="8463416" cy="6264696"/>
          </a:xfrm>
        </p:spPr>
        <p:txBody>
          <a:bodyPr/>
          <a:lstStyle/>
          <a:p>
            <a:pPr algn="ctr"/>
            <a:r>
              <a:rPr lang="en-US" u="sng" dirty="0" smtClean="0"/>
              <a:t>LIVE SEARCH WEATHER APP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87422" cy="5184576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sz="2900" dirty="0" smtClean="0"/>
          </a:p>
          <a:p>
            <a:pPr algn="ctr"/>
            <a:r>
              <a:rPr lang="en-US" sz="2600" dirty="0" smtClean="0">
                <a:solidFill>
                  <a:schemeClr val="tx1">
                    <a:lumMod val="85000"/>
                  </a:schemeClr>
                </a:solidFill>
                <a:latin typeface="Californian FB" pitchFamily="18" charset="0"/>
              </a:rPr>
              <a:t>Mini Project II Presentation</a:t>
            </a:r>
          </a:p>
          <a:p>
            <a:pPr algn="ctr"/>
            <a:r>
              <a:rPr lang="en-US" sz="2600" dirty="0" smtClean="0">
                <a:solidFill>
                  <a:schemeClr val="tx1">
                    <a:lumMod val="85000"/>
                  </a:schemeClr>
                </a:solidFill>
                <a:latin typeface="Californian FB" pitchFamily="18" charset="0"/>
              </a:rPr>
              <a:t>GLA University</a:t>
            </a:r>
          </a:p>
          <a:p>
            <a:pPr algn="ctr"/>
            <a:r>
              <a:rPr lang="en-US" sz="2600" dirty="0" smtClean="0">
                <a:solidFill>
                  <a:schemeClr val="tx1">
                    <a:lumMod val="85000"/>
                  </a:schemeClr>
                </a:solidFill>
                <a:latin typeface="Californian FB" pitchFamily="18" charset="0"/>
              </a:rPr>
              <a:t>Department of CEA</a:t>
            </a:r>
          </a:p>
          <a:p>
            <a:pPr algn="l"/>
            <a:r>
              <a:rPr lang="en-US" sz="2400" dirty="0" smtClean="0">
                <a:solidFill>
                  <a:srgbClr val="002060"/>
                </a:solidFill>
              </a:rPr>
              <a:t>Presented By:</a:t>
            </a:r>
          </a:p>
          <a:p>
            <a:pPr algn="l"/>
            <a:r>
              <a:rPr lang="en-US" sz="1900" dirty="0" err="1" smtClean="0">
                <a:solidFill>
                  <a:srgbClr val="FF9900"/>
                </a:solidFill>
              </a:rPr>
              <a:t>Ashish</a:t>
            </a:r>
            <a:r>
              <a:rPr lang="en-US" sz="1900" dirty="0" smtClean="0">
                <a:solidFill>
                  <a:srgbClr val="FF9900"/>
                </a:solidFill>
              </a:rPr>
              <a:t>  </a:t>
            </a:r>
            <a:r>
              <a:rPr lang="en-US" sz="1900" dirty="0" err="1" smtClean="0">
                <a:solidFill>
                  <a:srgbClr val="FF9900"/>
                </a:solidFill>
              </a:rPr>
              <a:t>Agrawal</a:t>
            </a:r>
            <a:r>
              <a:rPr lang="en-US" sz="1900" dirty="0" smtClean="0">
                <a:solidFill>
                  <a:srgbClr val="FF9900"/>
                </a:solidFill>
              </a:rPr>
              <a:t>(181500137)</a:t>
            </a:r>
          </a:p>
          <a:p>
            <a:pPr algn="l"/>
            <a:r>
              <a:rPr lang="en-US" sz="1900" dirty="0" smtClean="0">
                <a:solidFill>
                  <a:srgbClr val="FF9900"/>
                </a:solidFill>
              </a:rPr>
              <a:t>Mohan </a:t>
            </a:r>
            <a:r>
              <a:rPr lang="en-US" sz="1900" dirty="0" err="1" smtClean="0">
                <a:solidFill>
                  <a:srgbClr val="FF9900"/>
                </a:solidFill>
              </a:rPr>
              <a:t>Agrawal</a:t>
            </a:r>
            <a:r>
              <a:rPr lang="en-US" sz="1900" dirty="0" smtClean="0">
                <a:solidFill>
                  <a:srgbClr val="FF9900"/>
                </a:solidFill>
              </a:rPr>
              <a:t>(181500385)</a:t>
            </a:r>
            <a:r>
              <a:rPr lang="en-US" dirty="0" smtClean="0">
                <a:solidFill>
                  <a:srgbClr val="FF3300"/>
                </a:solidFill>
              </a:rPr>
              <a:t>                </a:t>
            </a:r>
            <a:r>
              <a:rPr lang="en-US" dirty="0" smtClean="0">
                <a:solidFill>
                  <a:srgbClr val="FFC000"/>
                </a:solidFill>
              </a:rPr>
              <a:t>         </a:t>
            </a:r>
            <a:r>
              <a:rPr lang="en-US" dirty="0" smtClean="0">
                <a:solidFill>
                  <a:srgbClr val="FF0000"/>
                </a:solidFill>
              </a:rPr>
              <a:t>Submitted To:</a:t>
            </a:r>
            <a:r>
              <a:rPr lang="en-US" dirty="0" smtClean="0">
                <a:solidFill>
                  <a:srgbClr val="0066FF"/>
                </a:solidFill>
              </a:rPr>
              <a:t> Mr. </a:t>
            </a:r>
            <a:r>
              <a:rPr lang="en-US" dirty="0" err="1" smtClean="0">
                <a:solidFill>
                  <a:srgbClr val="0066FF"/>
                </a:solidFill>
              </a:rPr>
              <a:t>Akash</a:t>
            </a:r>
            <a:r>
              <a:rPr lang="en-US" dirty="0" smtClean="0">
                <a:solidFill>
                  <a:srgbClr val="0066FF"/>
                </a:solidFill>
              </a:rPr>
              <a:t> Kumar </a:t>
            </a:r>
            <a:r>
              <a:rPr lang="en-US" dirty="0" err="1" smtClean="0">
                <a:solidFill>
                  <a:srgbClr val="0066FF"/>
                </a:solidFill>
              </a:rPr>
              <a:t>Choudhary</a:t>
            </a:r>
            <a:endParaRPr lang="en-US" dirty="0"/>
          </a:p>
        </p:txBody>
      </p:sp>
      <p:pic>
        <p:nvPicPr>
          <p:cNvPr id="4" name="Picture 3" descr="gla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1500174"/>
            <a:ext cx="1737360" cy="1684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0066FF"/>
                </a:solidFill>
              </a:rPr>
              <a:t>Implementation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857403"/>
          </a:xfrm>
        </p:spPr>
        <p:txBody>
          <a:bodyPr/>
          <a:lstStyle/>
          <a:p>
            <a:pPr>
              <a:buNone/>
            </a:pPr>
            <a:endParaRPr lang="en-IN" u="sng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IN" sz="2400" u="sng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sz="2400" u="sng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7416824" cy="48993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0066FF"/>
                </a:solidFill>
              </a:rPr>
              <a:t>Implementation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857403"/>
          </a:xfrm>
        </p:spPr>
        <p:txBody>
          <a:bodyPr/>
          <a:lstStyle/>
          <a:p>
            <a:pPr>
              <a:buNone/>
            </a:pPr>
            <a:endParaRPr lang="en-IN" u="sng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IN" sz="2400" u="sng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sz="2400" u="sng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7056784" cy="48245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0066FF"/>
                </a:solidFill>
              </a:rPr>
              <a:t>Implementation</a:t>
            </a:r>
            <a:endParaRPr lang="en-US" u="sng" dirty="0">
              <a:solidFill>
                <a:srgbClr val="0066FF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7056784" cy="49685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00B0F0"/>
                </a:solidFill>
              </a:rPr>
              <a:t>Conclusion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rgbClr val="FFC000"/>
                </a:solidFill>
              </a:rPr>
              <a:t>We learned a lot through this project. This project has sharpened our concept of React JS like use of </a:t>
            </a:r>
            <a:r>
              <a:rPr lang="en-US" sz="2400" dirty="0" smtClean="0">
                <a:solidFill>
                  <a:srgbClr val="FFC000"/>
                </a:solidFill>
              </a:rPr>
              <a:t>React Functional Component, React Hooks, React Fetch API, and many more concepts. </a:t>
            </a:r>
            <a:r>
              <a:rPr lang="en-IN" sz="2400" dirty="0" smtClean="0">
                <a:solidFill>
                  <a:srgbClr val="FFC000"/>
                </a:solidFill>
              </a:rPr>
              <a:t> </a:t>
            </a:r>
          </a:p>
          <a:p>
            <a:pPr algn="just"/>
            <a:r>
              <a:rPr lang="en-IN" sz="24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After the completion of project, user can search the weather conditions of different cities which they want to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dirty="0" smtClean="0">
              <a:solidFill>
                <a:srgbClr val="FF3300"/>
              </a:solidFill>
            </a:endParaRPr>
          </a:p>
          <a:p>
            <a:pPr algn="ctr">
              <a:buNone/>
            </a:pPr>
            <a:endParaRPr lang="en-IN" dirty="0" smtClean="0">
              <a:solidFill>
                <a:srgbClr val="FF3300"/>
              </a:solidFill>
            </a:endParaRPr>
          </a:p>
          <a:p>
            <a:pPr algn="ctr">
              <a:buNone/>
            </a:pPr>
            <a:endParaRPr lang="en-IN" dirty="0" smtClean="0">
              <a:solidFill>
                <a:srgbClr val="FF3300"/>
              </a:solidFill>
            </a:endParaRPr>
          </a:p>
          <a:p>
            <a:pPr algn="ctr">
              <a:buNone/>
            </a:pPr>
            <a:r>
              <a:rPr lang="en-IN" dirty="0" smtClean="0">
                <a:solidFill>
                  <a:srgbClr val="FF3300"/>
                </a:solidFill>
              </a:rPr>
              <a:t>THANK YOU</a:t>
            </a:r>
            <a:endParaRPr lang="en-US" dirty="0" smtClean="0">
              <a:solidFill>
                <a:srgbClr val="FF3300"/>
              </a:solidFill>
            </a:endParaRPr>
          </a:p>
          <a:p>
            <a:pPr algn="ctr">
              <a:buNone/>
            </a:pPr>
            <a:endParaRPr 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00B0F0"/>
                </a:solidFill>
              </a:rPr>
              <a:t>Introduction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1"/>
            <a:ext cx="7457256" cy="4493096"/>
          </a:xfrm>
        </p:spPr>
        <p:txBody>
          <a:bodyPr>
            <a:normAutofit/>
          </a:bodyPr>
          <a:lstStyle/>
          <a:p>
            <a:pPr marL="550926" indent="-51435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In our work, we develop the React Weather app which can provide accurate forecasts to enable users to make informed decisions.</a:t>
            </a:r>
          </a:p>
          <a:p>
            <a:pPr marL="550926" indent="-51435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In the project we are using React Functional Component, React Hooks, React Fetch API, and many more concepts in our live search weather app using React JS.</a:t>
            </a:r>
          </a:p>
          <a:p>
            <a:pPr marL="550926" indent="-514350" algn="just"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00B050"/>
                </a:solidFill>
              </a:rPr>
              <a:t>The focus of this project is to </a:t>
            </a:r>
            <a:r>
              <a:rPr lang="en-US" sz="2400" dirty="0" smtClean="0">
                <a:solidFill>
                  <a:srgbClr val="00B050"/>
                </a:solidFill>
              </a:rPr>
              <a:t>know about the weather conditions by entering the city, where the user wants to know about the weather.</a:t>
            </a:r>
          </a:p>
          <a:p>
            <a:pPr marL="550926" indent="-514350">
              <a:buNone/>
            </a:pPr>
            <a:endParaRPr lang="en-US" sz="32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0066FF"/>
                </a:solidFill>
              </a:rPr>
              <a:t>Problem Statement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lvl="0" indent="-51435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Today, weather apps can provide accurate forecasts to enable users to make informed decisions.</a:t>
            </a:r>
            <a:endParaRPr lang="en-IN" sz="2400" dirty="0" smtClean="0">
              <a:solidFill>
                <a:srgbClr val="00B050"/>
              </a:solidFill>
            </a:endParaRPr>
          </a:p>
          <a:p>
            <a:pPr marL="550926" lvl="0" indent="-51435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Since ages, humans want to know about weather conditions in advance and weather apps make it possible to predict weather conditions on the move.</a:t>
            </a:r>
            <a:endParaRPr lang="en-I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00B0F0"/>
                </a:solidFill>
              </a:rPr>
              <a:t>Objective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1"/>
            <a:ext cx="7457256" cy="4493096"/>
          </a:xfrm>
        </p:spPr>
        <p:txBody>
          <a:bodyPr>
            <a:normAutofit/>
          </a:bodyPr>
          <a:lstStyle/>
          <a:p>
            <a:pPr marL="550926" indent="-51435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The primary object of this Live Search Weather App is to provide the current temperature in the city in degree Celsius if the entered city name exists.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And if the entered city name does not exists, it shows No Data Found.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To get the minimum and maximum temperature in the city.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0066FF"/>
                </a:solidFill>
              </a:rPr>
              <a:t>System Requirements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50926" indent="-514350">
              <a:buNone/>
            </a:pPr>
            <a:r>
              <a:rPr lang="en-IN" dirty="0" smtClean="0">
                <a:solidFill>
                  <a:srgbClr val="FFFF00"/>
                </a:solidFill>
              </a:rPr>
              <a:t>1. </a:t>
            </a:r>
            <a:r>
              <a:rPr lang="en-IN" u="sng" dirty="0" smtClean="0">
                <a:solidFill>
                  <a:srgbClr val="FFFF00"/>
                </a:solidFill>
              </a:rPr>
              <a:t>Hardware Requirements: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Processor: i3 or above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RAM: 4 GB or above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Disc space: 20 GB (3 GB for database files + enough GB for shared documents, individual)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Network card required</a:t>
            </a:r>
            <a:endParaRPr lang="en-IN" u="sng" dirty="0" smtClean="0">
              <a:solidFill>
                <a:srgbClr val="00B050"/>
              </a:solidFill>
            </a:endParaRPr>
          </a:p>
          <a:p>
            <a:pPr marL="550926" indent="-514350">
              <a:buNone/>
            </a:pPr>
            <a:r>
              <a:rPr lang="en-IN" dirty="0" smtClean="0">
                <a:solidFill>
                  <a:srgbClr val="FFFF00"/>
                </a:solidFill>
              </a:rPr>
              <a:t>2.</a:t>
            </a:r>
            <a:r>
              <a:rPr lang="en-IN" sz="3200" dirty="0" smtClean="0">
                <a:solidFill>
                  <a:srgbClr val="FFFF00"/>
                </a:solidFill>
              </a:rPr>
              <a:t> </a:t>
            </a:r>
            <a:r>
              <a:rPr lang="en-IN" u="sng" dirty="0" smtClean="0">
                <a:solidFill>
                  <a:srgbClr val="FFFF00"/>
                </a:solidFill>
              </a:rPr>
              <a:t>Software Requirements: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Git</a:t>
            </a:r>
            <a:r>
              <a:rPr lang="en-US" dirty="0" smtClean="0">
                <a:solidFill>
                  <a:srgbClr val="00B050"/>
                </a:solidFill>
              </a:rPr>
              <a:t> package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Visual Studio Code as IDE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Operating System : Windows 7</a:t>
            </a:r>
          </a:p>
          <a:p>
            <a:pPr marL="550926" indent="-514350">
              <a:buNone/>
            </a:pPr>
            <a:endParaRPr lang="en-US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00B0F0"/>
                </a:solidFill>
              </a:rPr>
              <a:t>Languages Used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HTML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CSS</a:t>
            </a:r>
            <a:endParaRPr lang="en-US" dirty="0" smtClean="0">
              <a:solidFill>
                <a:srgbClr val="00B050"/>
              </a:solidFill>
            </a:endParaRPr>
          </a:p>
          <a:p>
            <a:pPr marL="550926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JavaScript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React </a:t>
            </a:r>
            <a:r>
              <a:rPr lang="en-US" dirty="0" smtClean="0">
                <a:solidFill>
                  <a:srgbClr val="00B050"/>
                </a:solidFill>
              </a:rPr>
              <a:t>JS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00B0F0"/>
                </a:solidFill>
              </a:rPr>
              <a:t>Software Design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FFFF00"/>
                </a:solidFill>
              </a:rPr>
              <a:t>Activity Diagram:</a:t>
            </a:r>
          </a:p>
          <a:p>
            <a:endParaRPr lang="en-IN" u="sng" dirty="0" smtClean="0">
              <a:solidFill>
                <a:srgbClr val="FFFF00"/>
              </a:solidFill>
            </a:endParaRPr>
          </a:p>
          <a:p>
            <a:endParaRPr lang="en-US" u="sng" dirty="0">
              <a:solidFill>
                <a:srgbClr val="FFFF00"/>
              </a:solidFill>
            </a:endParaRPr>
          </a:p>
        </p:txBody>
      </p:sp>
      <p:pic>
        <p:nvPicPr>
          <p:cNvPr id="6" name="Picture 2" descr="C:\Users\LENOVO\Downloads\weather-display-app-11-10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48880"/>
            <a:ext cx="6192688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0066FF"/>
                </a:solidFill>
              </a:rPr>
              <a:t>	</a:t>
            </a:r>
            <a:r>
              <a:rPr lang="en-IN" u="sng" dirty="0" smtClean="0">
                <a:solidFill>
                  <a:srgbClr val="0066FF"/>
                </a:solidFill>
              </a:rPr>
              <a:t>Implementation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857403"/>
          </a:xfrm>
        </p:spPr>
        <p:txBody>
          <a:bodyPr/>
          <a:lstStyle/>
          <a:p>
            <a:pPr marL="550926" indent="-514350">
              <a:buNone/>
            </a:pPr>
            <a:r>
              <a:rPr lang="en-IN" dirty="0" smtClean="0">
                <a:solidFill>
                  <a:srgbClr val="FFFF00"/>
                </a:solidFill>
              </a:rPr>
              <a:t>1. </a:t>
            </a:r>
            <a:r>
              <a:rPr lang="en-IN" u="sng" dirty="0" smtClean="0">
                <a:solidFill>
                  <a:srgbClr val="FFFF00"/>
                </a:solidFill>
              </a:rPr>
              <a:t>React Folder:</a:t>
            </a:r>
          </a:p>
          <a:p>
            <a:pPr marL="550926" indent="-514350">
              <a:buFont typeface="+mj-lt"/>
              <a:buAutoNum type="arabicPeriod"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7272808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0066FF"/>
                </a:solidFill>
              </a:rPr>
              <a:t>Implementation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075240" cy="4857403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2. </a:t>
            </a:r>
            <a:r>
              <a:rPr lang="en-IN" u="sng" dirty="0" smtClean="0">
                <a:solidFill>
                  <a:srgbClr val="FFFF00"/>
                </a:solidFill>
              </a:rPr>
              <a:t>Successful Installation of React App:</a:t>
            </a:r>
          </a:p>
          <a:p>
            <a:pPr>
              <a:buNone/>
            </a:pPr>
            <a:endParaRPr lang="en-IN" sz="2400" u="sng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sz="2400" u="sng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48"/>
            <a:ext cx="7344816" cy="44644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817</TotalTime>
  <Words>360</Words>
  <Application>Microsoft Office PowerPoint</Application>
  <PresentationFormat>On-screen Show (4:3)</PresentationFormat>
  <Paragraphs>63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LIVE SEARCH WEATHER APP</vt:lpstr>
      <vt:lpstr>Introduction</vt:lpstr>
      <vt:lpstr>Problem Statement</vt:lpstr>
      <vt:lpstr>Objective</vt:lpstr>
      <vt:lpstr>System Requirements</vt:lpstr>
      <vt:lpstr>Languages Used</vt:lpstr>
      <vt:lpstr>Software Design</vt:lpstr>
      <vt:lpstr> Implementation</vt:lpstr>
      <vt:lpstr>Implementation</vt:lpstr>
      <vt:lpstr>Implementation</vt:lpstr>
      <vt:lpstr>Implementation</vt:lpstr>
      <vt:lpstr>Implementation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HOUSE RENTAL SYSTEM</dc:title>
  <dc:creator>LENOVO</dc:creator>
  <cp:lastModifiedBy>This Pc</cp:lastModifiedBy>
  <cp:revision>18</cp:revision>
  <dcterms:created xsi:type="dcterms:W3CDTF">2020-11-30T08:10:35Z</dcterms:created>
  <dcterms:modified xsi:type="dcterms:W3CDTF">2021-04-22T10:52:39Z</dcterms:modified>
</cp:coreProperties>
</file>